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264" r:id="rId3"/>
    <p:sldId id="274" r:id="rId4"/>
    <p:sldId id="265" r:id="rId5"/>
    <p:sldId id="290" r:id="rId6"/>
    <p:sldId id="266" r:id="rId7"/>
    <p:sldId id="267" r:id="rId8"/>
    <p:sldId id="268" r:id="rId9"/>
    <p:sldId id="270" r:id="rId10"/>
    <p:sldId id="269" r:id="rId11"/>
    <p:sldId id="273" r:id="rId12"/>
    <p:sldId id="271" r:id="rId13"/>
    <p:sldId id="286" r:id="rId14"/>
    <p:sldId id="276" r:id="rId15"/>
    <p:sldId id="272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4F22F2-DFE7-44A2-B52B-ACAC76F780B4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89ABDF-7398-4A8F-B7FE-FFBF638E7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323982-BA87-4480-BE13-4F20D8CD766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131B4-287C-4181-8DFF-A6B6E4EE1D7C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8621C-DFF1-436C-A575-80B1E301A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47F05-193E-4A1D-AF29-592D20917B55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B0993-F600-4D08-9D92-BE7AB6E1C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F765-A578-4652-A267-71DCE1E1A844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4FA99-7732-46EC-B077-A80E1D659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03566-C3D4-4E14-BD15-16F13B8BF133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7D034-6DC1-4270-9425-E4809662F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6805-CEE5-4420-987C-EEEE2414C39A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77A9-4EC9-4A7A-B9FE-6A5529EC2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8B69-5B23-4832-989F-9EF8EBA1FD7E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974E4-F8C2-4BD7-BBA4-E15365D85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35693-65A9-48DF-B6EF-712646E13341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90CB8-E16C-4A00-BDAA-249D1A33D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4E57-8A5C-4594-92C5-907FA39AD6DA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31E7-3F38-464D-8222-0B1BB0C92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A9B9-775A-49D8-ADD1-B6FF9C10C61E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BF9F-5DAC-47CB-8173-A6ABC33CA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4D5E5-EC8C-4B39-AEC9-65EC10DA4C22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7BA6-D555-4A7B-A992-19BE7CD88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9AAC3-DC65-4788-AF3A-996B77903349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F27B-62CA-4651-A7C9-B6A381D9B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02B66C-43AF-4006-B929-5BD0CD58AB1C}" type="datetimeFigureOut">
              <a:rPr lang="ru-RU"/>
              <a:pPr>
                <a:defRPr/>
              </a:pPr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A2DEC-ED9A-4AF1-832C-D1F05B600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10969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1411787" y="1102636"/>
            <a:ext cx="9732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«Квест-игра», посвящённая Дню студента - 24 января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2022 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863" y="1795463"/>
            <a:ext cx="338772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3038" y="1795463"/>
            <a:ext cx="365442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0"/>
          <p:cNvPicPr>
            <a:picLocks noChangeAspect="1"/>
          </p:cNvPicPr>
          <p:nvPr/>
        </p:nvPicPr>
        <p:blipFill>
          <a:blip r:embed="rId5"/>
          <a:srcRect t="20348" b="19652"/>
          <a:stretch>
            <a:fillRect/>
          </a:stretch>
        </p:blipFill>
        <p:spPr bwMode="auto">
          <a:xfrm>
            <a:off x="334963" y="1795463"/>
            <a:ext cx="3473450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3C9FF-DCE6-2AC9-9712-C923260EB448}"/>
              </a:ext>
            </a:extLst>
          </p:cNvPr>
          <p:cNvSpPr txBox="1"/>
          <p:nvPr/>
        </p:nvSpPr>
        <p:spPr>
          <a:xfrm>
            <a:off x="1411787" y="123796"/>
            <a:ext cx="92724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Мероприятия студенческого общежития №2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985963" y="193675"/>
            <a:ext cx="82200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Оформление открыток «Милая, любимая, самая красивая» ко Дню матери - 27 ноября 2022 г.</a:t>
            </a:r>
          </a:p>
        </p:txBody>
      </p:sp>
      <p:pic>
        <p:nvPicPr>
          <p:cNvPr id="2662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4263" y="1301750"/>
            <a:ext cx="3262312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25" y="1895475"/>
            <a:ext cx="468312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 descr="7Qarq-RHTw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1125" y="1319213"/>
            <a:ext cx="32210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0013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3086100" y="185738"/>
            <a:ext cx="6019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Экскурсия в Уфимский лимонарий - 13 декабря 2022 г.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10" descr="20221213_1214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" y="1716088"/>
            <a:ext cx="317658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4588" y="2333625"/>
            <a:ext cx="4822825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1413" y="1716088"/>
            <a:ext cx="3176587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-95250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743075" y="220663"/>
            <a:ext cx="9867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Оформление холла на этажах на тему «Зимние фантазии», посвященное празднованию Нового года - 21 декабря 2022 г.</a:t>
            </a:r>
          </a:p>
        </p:txBody>
      </p:sp>
      <p:pic>
        <p:nvPicPr>
          <p:cNvPr id="2969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552575"/>
            <a:ext cx="307816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6788" y="1552575"/>
            <a:ext cx="448151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3425" y="1552575"/>
            <a:ext cx="33432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5725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538" y="1655763"/>
            <a:ext cx="28289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6725" y="2157413"/>
            <a:ext cx="36893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925" y="2157413"/>
            <a:ext cx="36893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200150" y="0"/>
            <a:ext cx="9791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Посещение  с новогодней игровой программой Республиканской детской клинической больницы - </a:t>
            </a:r>
          </a:p>
          <a:p>
            <a:pPr algn="ctr">
              <a:spcBef>
                <a:spcPct val="50000"/>
              </a:spcBef>
            </a:pPr>
            <a:r>
              <a:rPr lang="ru-RU" sz="2800">
                <a:latin typeface="Times New Roman" pitchFamily="18" charset="0"/>
              </a:rPr>
              <a:t>23 декабря 2022 г.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2"/>
          <p:cNvSpPr txBox="1">
            <a:spLocks noChangeArrowheads="1"/>
          </p:cNvSpPr>
          <p:nvPr/>
        </p:nvSpPr>
        <p:spPr bwMode="auto">
          <a:xfrm>
            <a:off x="1195388" y="217488"/>
            <a:ext cx="9953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Поведение итогов конкурса «Лучший этаж», «Лучшая кухня», «Лучшая комната» за 1 семестр  - </a:t>
            </a:r>
            <a:r>
              <a:rPr lang="ru-RU" sz="2800">
                <a:latin typeface="Times New Roman" pitchFamily="18" charset="0"/>
              </a:rPr>
              <a:t>25 декабря 2022 г.</a:t>
            </a:r>
          </a:p>
        </p:txBody>
      </p:sp>
      <p:pic>
        <p:nvPicPr>
          <p:cNvPr id="3174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69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1895475"/>
            <a:ext cx="37877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5450" y="1895475"/>
            <a:ext cx="3730625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6002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5181600" y="5457825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>
                <a:latin typeface="Times New Roman" pitchFamily="18" charset="0"/>
              </a:rPr>
              <a:t>Лучшая кухня- 11 этаж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547688" y="5119688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>
                <a:latin typeface="Times New Roman" pitchFamily="18" charset="0"/>
              </a:rPr>
              <a:t>Лучший этаж- 7 этаж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8977313" y="49530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>
                <a:latin typeface="Times New Roman" pitchFamily="18" charset="0"/>
              </a:rPr>
              <a:t>Лучшая комната- 115 комната</a:t>
            </a:r>
            <a:r>
              <a:rPr lang="ru-RU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2438400" y="304800"/>
            <a:ext cx="7924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Игра «Тайный Санта», посвященная Новому 2023 году - </a:t>
            </a:r>
            <a:r>
              <a:rPr lang="ru-RU" sz="2800">
                <a:latin typeface="Times New Roman" pitchFamily="18" charset="0"/>
              </a:rPr>
              <a:t>25 декабря 2022 г.</a:t>
            </a:r>
          </a:p>
        </p:txBody>
      </p:sp>
      <p:pic>
        <p:nvPicPr>
          <p:cNvPr id="32771" name="Picture 4" descr="SV_OpXTb7t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1714500"/>
            <a:ext cx="2905125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6swQCT9QMR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7775" y="1714500"/>
            <a:ext cx="2905125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8" descr="C3MIG0-x6-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5700" y="19812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"/>
            <a:ext cx="10969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1468438" y="179388"/>
            <a:ext cx="1022985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«Шашечный турнир», посвящённый Дню защитника Отечества –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21 февраля 2022 г.</a:t>
            </a:r>
            <a:endParaRPr lang="ru-RU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1714500"/>
            <a:ext cx="3697288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2125" y="3824288"/>
            <a:ext cx="3805238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6450" y="1714500"/>
            <a:ext cx="35401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75" y="-79375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887413" y="203200"/>
            <a:ext cx="1077912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Волонтерский отряд «Милосердие» - 1 марта 2022 г.</a:t>
            </a:r>
          </a:p>
          <a:p>
            <a:pPr algn="ctr"/>
            <a:r>
              <a:rPr lang="ru-RU"/>
              <a:t>посетил ГАУ СОН Республиканский центр «Именлек».Поздравили наших уважаемых, дорогих дедушек и бабушек с Днем защитника Отечества и Международным женским днем. Волонтеры смастерили своими руками около 200 открыток.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8" y="1866900"/>
            <a:ext cx="32258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3413" y="1866900"/>
            <a:ext cx="32258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3100" y="1866900"/>
            <a:ext cx="32258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013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2241550" y="620713"/>
            <a:ext cx="78597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Конкурс «Мисс Весна -2022» - 16 марта 2022 г.</a:t>
            </a:r>
          </a:p>
        </p:txBody>
      </p:sp>
      <p:pic>
        <p:nvPicPr>
          <p:cNvPr id="2048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5325" y="1624013"/>
            <a:ext cx="31813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88" y="1624013"/>
            <a:ext cx="31432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8675" y="1624013"/>
            <a:ext cx="313848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6038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2070100" y="284163"/>
            <a:ext cx="80518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Музей Боевой Славы и Парк Победы - 28 апреля 2022 г.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2155825"/>
            <a:ext cx="389413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2159000"/>
            <a:ext cx="389413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0888" y="1571625"/>
            <a:ext cx="3146425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235200" y="254000"/>
            <a:ext cx="7650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Конкурс плакатов «От сессии до сессии живут студенты весело» - 10 июня 2022 г.</a:t>
            </a:r>
          </a:p>
        </p:txBody>
      </p:sp>
      <p:pic>
        <p:nvPicPr>
          <p:cNvPr id="2253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1336675"/>
            <a:ext cx="39243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2913" y="1277938"/>
            <a:ext cx="39243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8913" y="4041775"/>
            <a:ext cx="4064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75" y="-112713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3200400" y="107950"/>
            <a:ext cx="6316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Квест-игра «Давайте познакомимся» - 19 сентября 2022 г.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 целях адаптации студентов 1 курса</a:t>
            </a:r>
          </a:p>
        </p:txBody>
      </p:sp>
      <p:pic>
        <p:nvPicPr>
          <p:cNvPr id="2355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4525" y="1403350"/>
            <a:ext cx="3271838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0675" y="2400300"/>
            <a:ext cx="4027488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838" y="2408238"/>
            <a:ext cx="4014787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63" y="-38100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2589213" y="188913"/>
            <a:ext cx="70135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Музыкально-развлекательная программа «Веселье-Новоселье. По волнам истории» - 26 октября 2022 г.</a:t>
            </a:r>
          </a:p>
        </p:txBody>
      </p:sp>
      <p:pic>
        <p:nvPicPr>
          <p:cNvPr id="2457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1541463"/>
            <a:ext cx="380365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7338" y="1541463"/>
            <a:ext cx="40862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WhatsApp Image 2022-10-29 at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848100"/>
            <a:ext cx="3775075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110331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103313" y="144463"/>
            <a:ext cx="10715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Акция «Дым, уносящий здоровье», приуроченная к Международному дню отказа от курения - 17 ноября 2022 г.</a:t>
            </a:r>
            <a:endParaRPr lang="ru-RU" sz="2800">
              <a:latin typeface="Times New Roman" pitchFamily="18" charset="0"/>
            </a:endParaRPr>
          </a:p>
        </p:txBody>
      </p:sp>
      <p:pic>
        <p:nvPicPr>
          <p:cNvPr id="25603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1592263"/>
            <a:ext cx="3706813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0213" y="3586163"/>
            <a:ext cx="369887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ooEc69JurK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05788" y="1592263"/>
            <a:ext cx="3719512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291</Words>
  <Application>Microsoft Office PowerPoint</Application>
  <PresentationFormat>Широкоэкранный</PresentationFormat>
  <Paragraphs>23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Нурия Ахмадуллина</dc:creator>
  <cp:lastModifiedBy>ПК Администратор</cp:lastModifiedBy>
  <cp:revision>7</cp:revision>
  <dcterms:created xsi:type="dcterms:W3CDTF">2022-12-26T14:53:50Z</dcterms:created>
  <dcterms:modified xsi:type="dcterms:W3CDTF">2023-01-10T05:45:03Z</dcterms:modified>
</cp:coreProperties>
</file>