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7" r:id="rId2"/>
    <p:sldId id="256" r:id="rId3"/>
    <p:sldId id="260" r:id="rId4"/>
    <p:sldId id="258" r:id="rId5"/>
    <p:sldId id="259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 autoAdjust="0"/>
    <p:restoredTop sz="91400" autoAdjust="0"/>
  </p:normalViewPr>
  <p:slideViewPr>
    <p:cSldViewPr>
      <p:cViewPr>
        <p:scale>
          <a:sx n="66" d="100"/>
          <a:sy n="66" d="100"/>
        </p:scale>
        <p:origin x="-1962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F69E-D67C-4463-AB59-50F09A8B3968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02A-E393-4082-9550-65DF166F3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2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8402A-E393-4082-9550-65DF166F329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052736"/>
            <a:ext cx="7272807" cy="5400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Турнир по шахматам и шашкам, 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посвященный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Дню Российского студенчества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(январь)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850"/>
            <a:ext cx="6768752" cy="1124744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dirty="0">
                <a:solidFill>
                  <a:srgbClr val="C00000"/>
                </a:solidFill>
                <a:latin typeface="Arial Narrow" pitchFamily="34" charset="0"/>
              </a:rPr>
              <a:t>Мероприятия студенческого общежития №1 </a:t>
            </a:r>
            <a:r>
              <a:rPr lang="ru-RU" sz="2800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 Narrow" pitchFamily="34" charset="0"/>
              </a:rPr>
              <a:t>за </a:t>
            </a:r>
            <a:r>
              <a:rPr lang="ru-RU" sz="2800" dirty="0">
                <a:solidFill>
                  <a:srgbClr val="C00000"/>
                </a:solidFill>
                <a:latin typeface="Arial Narrow" pitchFamily="34" charset="0"/>
              </a:rPr>
              <a:t>2022 год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1475259" cy="1475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4" b="33063"/>
          <a:stretch/>
        </p:blipFill>
        <p:spPr>
          <a:xfrm>
            <a:off x="755576" y="2019044"/>
            <a:ext cx="3312368" cy="2274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38592" r="-862" b="33216"/>
          <a:stretch/>
        </p:blipFill>
        <p:spPr>
          <a:xfrm>
            <a:off x="5004048" y="2370962"/>
            <a:ext cx="3086100" cy="1971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3" b="33513"/>
          <a:stretch/>
        </p:blipFill>
        <p:spPr>
          <a:xfrm>
            <a:off x="755576" y="4485532"/>
            <a:ext cx="3312368" cy="2191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9" b="34424"/>
          <a:stretch/>
        </p:blipFill>
        <p:spPr>
          <a:xfrm>
            <a:off x="4716016" y="4559643"/>
            <a:ext cx="3086100" cy="21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013176"/>
            <a:ext cx="7632848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Участие в экологической благотворительной акции «Крышечки спешат на помощь»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(июнь)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9" y="22831"/>
            <a:ext cx="1728192" cy="2304256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3" y="36909"/>
            <a:ext cx="1728192" cy="23042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54" y="44013"/>
            <a:ext cx="2244679" cy="23706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33" y="27475"/>
            <a:ext cx="3086868" cy="23706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" y="2288691"/>
            <a:ext cx="2931121" cy="21983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68" y="2288691"/>
            <a:ext cx="1648757" cy="21983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26" y="2308143"/>
            <a:ext cx="1645656" cy="21942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35" y="2299501"/>
            <a:ext cx="2898081" cy="21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681724"/>
            <a:ext cx="6512511" cy="1143000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Адаптационное мероприятие «Добро пожаловать в общежитие №1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(сентябрь)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16016" y="3361425"/>
            <a:ext cx="3827675" cy="2310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016224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65616"/>
            <a:ext cx="3610943" cy="230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7" y="188753"/>
            <a:ext cx="2012272" cy="2683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799" y="194656"/>
            <a:ext cx="1944216" cy="27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21014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Викторина «Мой родной край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», посвященная </a:t>
            </a: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Дню 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Республики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(октябрь)</a:t>
            </a: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51520" y="1052736"/>
            <a:ext cx="2784112" cy="2088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052736"/>
            <a:ext cx="2784112" cy="2088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736" y="1052736"/>
            <a:ext cx="3024336" cy="22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227185"/>
            <a:ext cx="2784112" cy="2236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905" y="4227185"/>
            <a:ext cx="2981614" cy="2236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189" y="3501008"/>
            <a:ext cx="2784112" cy="32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52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5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Музыкально-развлекательный конкурс «Новоселье»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(октябрь)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8" r="5013" b="11721"/>
          <a:stretch/>
        </p:blipFill>
        <p:spPr>
          <a:xfrm>
            <a:off x="2411760" y="1348061"/>
            <a:ext cx="3311988" cy="19369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-18874" r="9898" b="10786"/>
          <a:stretch/>
        </p:blipFill>
        <p:spPr>
          <a:xfrm>
            <a:off x="4283968" y="3102095"/>
            <a:ext cx="4504178" cy="3467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8"/>
          <a:stretch/>
        </p:blipFill>
        <p:spPr>
          <a:xfrm>
            <a:off x="6020654" y="1269737"/>
            <a:ext cx="2767492" cy="2015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7535" r="33416" b="18518"/>
          <a:stretch/>
        </p:blipFill>
        <p:spPr>
          <a:xfrm>
            <a:off x="251520" y="1269737"/>
            <a:ext cx="1846057" cy="2091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9" r="-8256"/>
          <a:stretch/>
        </p:blipFill>
        <p:spPr>
          <a:xfrm>
            <a:off x="251520" y="3723375"/>
            <a:ext cx="3744416" cy="28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92888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Шахматно-шашечный турнир, посвященный Международному Дню студента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(ноябрь)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33857" r="3618"/>
          <a:stretch/>
        </p:blipFill>
        <p:spPr>
          <a:xfrm>
            <a:off x="4355976" y="4083235"/>
            <a:ext cx="4608512" cy="23427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540" y="4077072"/>
            <a:ext cx="172819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4077072"/>
            <a:ext cx="176166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90082"/>
            <a:ext cx="3384376" cy="2443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56423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6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Проведение природоохранной акции «Пернатые друзья» (подготовка и установка кормушек, скворечников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(декабрь)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7"/>
            <a:ext cx="3456384" cy="25922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1746194" cy="2328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25923"/>
          <a:stretch/>
        </p:blipFill>
        <p:spPr>
          <a:xfrm>
            <a:off x="2987824" y="4221088"/>
            <a:ext cx="3366725" cy="232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129344"/>
            <a:ext cx="1689652" cy="2418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b="9477"/>
          <a:stretch/>
        </p:blipFill>
        <p:spPr>
          <a:xfrm>
            <a:off x="4427984" y="1412776"/>
            <a:ext cx="442595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Конкурс «Зимняя сказка»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(декабрь)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624404" cy="2718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600400" cy="2592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0" b="1"/>
          <a:stretch/>
        </p:blipFill>
        <p:spPr>
          <a:xfrm>
            <a:off x="565712" y="3933056"/>
            <a:ext cx="4357041" cy="254690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23710"/>
            <a:ext cx="2963293" cy="27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4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5"/>
            <a:ext cx="8352928" cy="936103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Конкурс открыток к Дню защитника Отечества</a:t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(февраль)</a:t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r="3880" b="24274"/>
          <a:stretch/>
        </p:blipFill>
        <p:spPr bwMode="auto">
          <a:xfrm>
            <a:off x="393979" y="1366799"/>
            <a:ext cx="3535703" cy="45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3" r="1600" b="37270"/>
          <a:stretch/>
        </p:blipFill>
        <p:spPr bwMode="auto">
          <a:xfrm>
            <a:off x="4067944" y="1340768"/>
            <a:ext cx="4201410" cy="239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2" b="33134"/>
          <a:stretch/>
        </p:blipFill>
        <p:spPr bwMode="auto">
          <a:xfrm>
            <a:off x="4067945" y="3999654"/>
            <a:ext cx="4123346" cy="25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85010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Литературный вечер «Поэзии чарующие строки»</a:t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(февраль)</a:t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9" b="38387"/>
          <a:stretch/>
        </p:blipFill>
        <p:spPr>
          <a:xfrm>
            <a:off x="323528" y="4349819"/>
            <a:ext cx="3883446" cy="20162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0" b="19819"/>
          <a:stretch/>
        </p:blipFill>
        <p:spPr>
          <a:xfrm>
            <a:off x="4716015" y="1916832"/>
            <a:ext cx="1552189" cy="2088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6" r="-4454" b="36396"/>
          <a:stretch/>
        </p:blipFill>
        <p:spPr>
          <a:xfrm>
            <a:off x="5409438" y="4434170"/>
            <a:ext cx="3571464" cy="2067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34054" b="22343"/>
          <a:stretch/>
        </p:blipFill>
        <p:spPr>
          <a:xfrm>
            <a:off x="6545946" y="1268760"/>
            <a:ext cx="2178285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3" r="7401" b="33892"/>
          <a:stretch/>
        </p:blipFill>
        <p:spPr>
          <a:xfrm>
            <a:off x="251521" y="1245143"/>
            <a:ext cx="4283410" cy="22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686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Мероприятие 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«Возвращение к истокам», 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приуроченное 23 февраля и 8 Марта</a:t>
            </a: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Comic Sans MS" pitchFamily="66" charset="0"/>
              </a:rPr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4" b="36606"/>
          <a:stretch/>
        </p:blipFill>
        <p:spPr>
          <a:xfrm>
            <a:off x="474439" y="1052736"/>
            <a:ext cx="2818528" cy="1766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36337" r="16057" b="19207"/>
          <a:stretch/>
        </p:blipFill>
        <p:spPr>
          <a:xfrm>
            <a:off x="3995936" y="4318345"/>
            <a:ext cx="1571490" cy="2093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262" r="-3253" b="33276"/>
          <a:stretch/>
        </p:blipFill>
        <p:spPr>
          <a:xfrm>
            <a:off x="5833898" y="4318345"/>
            <a:ext cx="3176082" cy="2093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5" b="34775"/>
          <a:stretch/>
        </p:blipFill>
        <p:spPr>
          <a:xfrm>
            <a:off x="3995936" y="1300090"/>
            <a:ext cx="4292040" cy="2448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1" r="2283" b="35392"/>
          <a:stretch/>
        </p:blipFill>
        <p:spPr>
          <a:xfrm>
            <a:off x="474439" y="4941168"/>
            <a:ext cx="3315689" cy="168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5" b="36036"/>
          <a:stretch/>
        </p:blipFill>
        <p:spPr>
          <a:xfrm>
            <a:off x="474439" y="2996952"/>
            <a:ext cx="2583743" cy="16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Волонтерская деятельность 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«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Сбор посылок для жителей Донбасса»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								(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апрель)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5" b="37081"/>
          <a:stretch/>
        </p:blipFill>
        <p:spPr>
          <a:xfrm>
            <a:off x="291320" y="4149080"/>
            <a:ext cx="3817491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4" b="37182"/>
          <a:stretch/>
        </p:blipFill>
        <p:spPr>
          <a:xfrm>
            <a:off x="341147" y="1412776"/>
            <a:ext cx="3494650" cy="2260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2793" r="-162" b="33153"/>
          <a:stretch/>
        </p:blipFill>
        <p:spPr>
          <a:xfrm>
            <a:off x="4680244" y="1988840"/>
            <a:ext cx="409159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9678" y="-61710"/>
            <a:ext cx="6675050" cy="815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Фотоконкурс 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«Лучшие 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моменты»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ru-RU" sz="2200" dirty="0">
                <a:solidFill>
                  <a:srgbClr val="0070C0"/>
                </a:solidFill>
                <a:latin typeface="Comic Sans MS" pitchFamily="66" charset="0"/>
              </a:rPr>
              <a:t>апрель</a:t>
            </a: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9511" y="116632"/>
            <a:ext cx="2880320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84" y="1600030"/>
            <a:ext cx="3602056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2400293"/>
            <a:ext cx="3246141" cy="1995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544" y="815002"/>
            <a:ext cx="1656184" cy="2208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7" y="4629414"/>
            <a:ext cx="1878991" cy="2198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603" y="4632491"/>
            <a:ext cx="1915708" cy="2203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236" y="4630743"/>
            <a:ext cx="1921448" cy="2197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0382" y="4065888"/>
            <a:ext cx="1875259" cy="27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7380312" cy="99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Хореографический конкурс «Единство в танце»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(апрель)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99792" y="1132391"/>
            <a:ext cx="3728795" cy="247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9856"/>
            <a:ext cx="2304256" cy="287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789" y="1516891"/>
            <a:ext cx="2361397" cy="2078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4" y="4221088"/>
            <a:ext cx="3047265" cy="2023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4221088"/>
            <a:ext cx="3912457" cy="2023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221088"/>
            <a:ext cx="1560066" cy="19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5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480720" cy="850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Экскурсия в Музей Боевой Славы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s://sun9-78.userapi.com/impg/3VZ8k4Ix_8bBaL_xKnovjfUPC5110uxhAPsHcQ/-9hMnsiEtjU.jpg?size=1280x804&amp;quality=96&amp;sign=030f287691ce11f94db6ae40454bccc5&amp;type=album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16308"/>
            <a:ext cx="3376871" cy="21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4638"/>
            <a:ext cx="2808312" cy="2123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22" y="5035640"/>
            <a:ext cx="3336833" cy="1619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816308"/>
            <a:ext cx="2056469" cy="2121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259" y="3717032"/>
            <a:ext cx="2325160" cy="2662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641927"/>
            <a:ext cx="2866946" cy="2150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687" y="3214970"/>
            <a:ext cx="2579840" cy="34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6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885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Спортивный квест «Время быть здоровым»</a:t>
            </a:r>
            <a:b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Comic Sans MS" pitchFamily="66" charset="0"/>
              </a:rPr>
              <a:t>(май)</a:t>
            </a:r>
            <a:endParaRPr lang="ru-RU" sz="2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3515" y="2563572"/>
            <a:ext cx="2833323" cy="2124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159974"/>
            <a:ext cx="2833324" cy="2124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5" y="4688565"/>
            <a:ext cx="2833323" cy="2124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80" y="1028998"/>
            <a:ext cx="1863454" cy="2489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384" y="3859666"/>
            <a:ext cx="1853567" cy="2471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685" y="3859666"/>
            <a:ext cx="1853566" cy="2471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729" y="182942"/>
            <a:ext cx="1717155" cy="2289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3859666"/>
            <a:ext cx="1853567" cy="24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7690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457</TotalTime>
  <Words>126</Words>
  <Application>Microsoft Office PowerPoint</Application>
  <PresentationFormat>Экран (4:3)</PresentationFormat>
  <Paragraphs>23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Мероприятия студенческого общежития №1  за 2022 год</vt:lpstr>
      <vt:lpstr>Конкурс открыток к Дню защитника Отечества (февраль) </vt:lpstr>
      <vt:lpstr>Литературный вечер «Поэзии чарующие строки» (февраль) </vt:lpstr>
      <vt:lpstr>Мероприятие «Возвращение к истокам»,  приуроченное 23 февраля и 8 Марта </vt:lpstr>
      <vt:lpstr>Волонтерская деятельность  «Сбор посылок для жителей Донбасса»         (апрель)</vt:lpstr>
      <vt:lpstr>Фотоконкурс «Лучшие моменты» (апрель)</vt:lpstr>
      <vt:lpstr>Хореографический конкурс «Единство в танце» (апрель)</vt:lpstr>
      <vt:lpstr>Экскурсия в Музей Боевой Славы</vt:lpstr>
      <vt:lpstr>Спортивный квест «Время быть здоровым» (май)</vt:lpstr>
      <vt:lpstr>Участие в экологической благотворительной акции «Крышечки спешат на помощь» (июнь)</vt:lpstr>
      <vt:lpstr>Адаптационное мероприятие «Добро пожаловать в общежитие №1 (сентябрь)</vt:lpstr>
      <vt:lpstr>Викторина «Мой родной край», посвященная Дню Республики (октябрь) </vt:lpstr>
      <vt:lpstr>Музыкально-развлекательный конкурс «Новоселье» (октябрь)</vt:lpstr>
      <vt:lpstr>Шахматно-шашечный турнир, посвященный Международному Дню студента (ноябрь)</vt:lpstr>
      <vt:lpstr>Проведение природоохранной акции «Пернатые друзья» (подготовка и установка кормушек, скворечников) (декабрь)</vt:lpstr>
      <vt:lpstr>Конкурс «Зимняя сказка» (декабрь)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студенческого общежития №1 за 2022 год</dc:title>
  <dc:creator>User</dc:creator>
  <cp:lastModifiedBy>user</cp:lastModifiedBy>
  <cp:revision>38</cp:revision>
  <dcterms:created xsi:type="dcterms:W3CDTF">2022-07-03T11:44:19Z</dcterms:created>
  <dcterms:modified xsi:type="dcterms:W3CDTF">2022-07-04T03:47:33Z</dcterms:modified>
</cp:coreProperties>
</file>