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63" r:id="rId2"/>
    <p:sldId id="264" r:id="rId3"/>
    <p:sldId id="274" r:id="rId4"/>
    <p:sldId id="265" r:id="rId5"/>
    <p:sldId id="290" r:id="rId6"/>
    <p:sldId id="266" r:id="rId7"/>
    <p:sldId id="267" r:id="rId8"/>
    <p:sldId id="268" r:id="rId9"/>
    <p:sldId id="270" r:id="rId10"/>
    <p:sldId id="269" r:id="rId11"/>
    <p:sldId id="273" r:id="rId12"/>
    <p:sldId id="271" r:id="rId13"/>
    <p:sldId id="286" r:id="rId14"/>
    <p:sldId id="276" r:id="rId15"/>
    <p:sldId id="272" r:id="rId16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0" d="100"/>
          <a:sy n="110" d="100"/>
        </p:scale>
        <p:origin x="51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74F22F2-DFE7-44A2-B52B-ACAC76F780B4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F89ABDF-7398-4A8F-B7FE-FFBF638E73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867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323982-BA87-4480-BE13-4F20D8CD766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C131B4-287C-4181-8DFF-A6B6E4EE1D7C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8621C-DFF1-436C-A575-80B1E301A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47F05-193E-4A1D-AF29-592D20917B55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B0993-F600-4D08-9D92-BE7AB6E1C4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6F765-A578-4652-A267-71DCE1E1A844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4FA99-7732-46EC-B077-A80E1D659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03566-C3D4-4E14-BD15-16F13B8BF133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7D034-6DC1-4270-9425-E4809662FD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66805-CEE5-4420-987C-EEEE2414C39A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F77A9-4EC9-4A7A-B9FE-6A5529EC27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088B69-5B23-4832-989F-9EF8EBA1FD7E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974E4-F8C2-4BD7-BBA4-E15365D85F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E35693-65A9-48DF-B6EF-712646E13341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90CB8-E16C-4A00-BDAA-249D1A33D9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64E57-8A5C-4594-92C5-907FA39AD6DA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331E7-3F38-464D-8222-0B1BB0C927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CA9B9-775A-49D8-ADD1-B6FF9C10C61E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8BF9F-5DAC-47CB-8173-A6ABC33CAE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94D5E5-EC8C-4B39-AEC9-65EC10DA4C22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67BA6-D555-4A7B-A992-19BE7CD88A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9AAC3-DC65-4788-AF3A-996B77903349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0F27B-62CA-4651-A7C9-B6A381D9BE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02B66C-43AF-4006-B929-5BD0CD58AB1C}" type="datetimeFigureOut">
              <a:rPr lang="ru-RU"/>
              <a:pPr>
                <a:defRPr/>
              </a:pPr>
              <a:t>10.01.2023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E6A2DEC-ED9A-4AF1-832C-D1F05B6006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4.jpeg" Type="http://schemas.openxmlformats.org/officeDocument/2006/relationships/image"/><Relationship Id="rId4" Target="../media/image3.jpeg" Type="http://schemas.openxmlformats.org/officeDocument/2006/relationships/image"/></Relationships>
</file>

<file path=ppt/slides/_rels/slide10.xml.rels><?xml version="1.0" encoding="UTF-8" standalone="yes" ?><Relationships xmlns="http://schemas.openxmlformats.org/package/2006/relationships"><Relationship Id="rId3" Target="../media/image31.jpeg" Type="http://schemas.openxmlformats.org/officeDocument/2006/relationships/image"/><Relationship Id="rId2" Target="../media/image21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33.jpeg" Type="http://schemas.openxmlformats.org/officeDocument/2006/relationships/image"/><Relationship Id="rId4" Target="../media/image32.jpe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3" Target="../media/image8.pn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7.xml" Type="http://schemas.openxmlformats.org/officeDocument/2006/relationships/slideLayout"/><Relationship Id="rId6" Target="../media/image36.jpeg" Type="http://schemas.openxmlformats.org/officeDocument/2006/relationships/image"/><Relationship Id="rId5" Target="../media/image35.jpeg" Type="http://schemas.openxmlformats.org/officeDocument/2006/relationships/image"/><Relationship Id="rId4" Target="../media/image34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3" Target="../media/image37.jpeg" Type="http://schemas.openxmlformats.org/officeDocument/2006/relationships/image"/><Relationship Id="rId2" Target="../media/image8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39.jpeg" Type="http://schemas.openxmlformats.org/officeDocument/2006/relationships/image"/><Relationship Id="rId4" Target="../media/image38.jpeg" Type="http://schemas.openxmlformats.org/officeDocument/2006/relationships/image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.jpeg"/><Relationship Id="rId4" Type="http://schemas.openxmlformats.org/officeDocument/2006/relationships/image" Target="../media/image4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5.jpeg"/><Relationship Id="rId4" Type="http://schemas.openxmlformats.org/officeDocument/2006/relationships/image" Target="../media/image4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8.jpeg"/><Relationship Id="rId4" Type="http://schemas.openxmlformats.org/officeDocument/2006/relationships/image" Target="../media/image47.jpeg"/></Relationships>
</file>

<file path=ppt/slides/_rels/slide2.xml.rels><?xml version="1.0" encoding="UTF-8" standalone="yes" ?><Relationships xmlns="http://schemas.openxmlformats.org/package/2006/relationships"><Relationship Id="rId3" Target="../media/image5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7.jpeg" Type="http://schemas.openxmlformats.org/officeDocument/2006/relationships/image"/><Relationship Id="rId4" Target="../media/image6.jpeg" Type="http://schemas.openxmlformats.org/officeDocument/2006/relationships/image"/></Relationships>
</file>

<file path=ppt/slides/_rels/slide3.xml.rels><?xml version="1.0" encoding="UTF-8" standalone="yes" ?><Relationships xmlns="http://schemas.openxmlformats.org/package/2006/relationships"><Relationship Id="rId3" Target="../media/image9.jpeg" Type="http://schemas.openxmlformats.org/officeDocument/2006/relationships/image"/><Relationship Id="rId2" Target="../media/image8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11.jpeg" Type="http://schemas.openxmlformats.org/officeDocument/2006/relationships/image"/><Relationship Id="rId4" Target="../media/image10.jpeg" Type="http://schemas.openxmlformats.org/officeDocument/2006/relationships/image"/></Relationships>
</file>

<file path=ppt/slides/_rels/slide4.xml.rels><?xml version="1.0" encoding="UTF-8" standalone="yes" ?><Relationships xmlns="http://schemas.openxmlformats.org/package/2006/relationships"><Relationship Id="rId3" Target="../media/image12.jpeg" Type="http://schemas.openxmlformats.org/officeDocument/2006/relationships/image"/><Relationship Id="rId2" Target="../media/image8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14.jpeg" Type="http://schemas.openxmlformats.org/officeDocument/2006/relationships/image"/><Relationship Id="rId4" Target="../media/image13.jpeg" Type="http://schemas.openxmlformats.org/officeDocument/2006/relationships/image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 ?><Relationships xmlns="http://schemas.openxmlformats.org/package/2006/relationships"><Relationship Id="rId3" Target="../media/image19.jpeg" Type="http://schemas.openxmlformats.org/officeDocument/2006/relationships/image"/><Relationship Id="rId2" Target="../media/image18.jpe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21.png" Type="http://schemas.openxmlformats.org/officeDocument/2006/relationships/image"/><Relationship Id="rId4" Target="../media/image20.jpeg" Type="http://schemas.openxmlformats.org/officeDocument/2006/relationships/image"/></Relationships>
</file>

<file path=ppt/slides/_rels/slide7.xml.rels><?xml version="1.0" encoding="UTF-8" standalone="yes" ?><Relationships xmlns="http://schemas.openxmlformats.org/package/2006/relationships"><Relationship Id="rId3" Target="../media/image22.jpeg" Type="http://schemas.openxmlformats.org/officeDocument/2006/relationships/image"/><Relationship Id="rId2" Target="../media/image21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24.jpeg" Type="http://schemas.openxmlformats.org/officeDocument/2006/relationships/image"/><Relationship Id="rId4" Target="../media/image23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3" Target="../media/image25.jpeg" Type="http://schemas.openxmlformats.org/officeDocument/2006/relationships/image"/><Relationship Id="rId2" Target="../media/image21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27.jpeg" Type="http://schemas.openxmlformats.org/officeDocument/2006/relationships/image"/><Relationship Id="rId4" Target="../media/image26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28.jpeg" Type="http://schemas.openxmlformats.org/officeDocument/2006/relationships/image"/><Relationship Id="rId2" Target="../media/image21.png" Type="http://schemas.openxmlformats.org/officeDocument/2006/relationships/image"/><Relationship Id="rId1" Target="../slideLayouts/slideLayout7.xml" Type="http://schemas.openxmlformats.org/officeDocument/2006/relationships/slideLayout"/><Relationship Id="rId5" Target="../media/image30.jpeg" Type="http://schemas.openxmlformats.org/officeDocument/2006/relationships/image"/><Relationship Id="rId4" Target="../media/image29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10969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5"/>
          <p:cNvSpPr txBox="1">
            <a:spLocks noChangeArrowheads="1"/>
          </p:cNvSpPr>
          <p:nvPr/>
        </p:nvSpPr>
        <p:spPr bwMode="auto">
          <a:xfrm>
            <a:off x="1411787" y="1102636"/>
            <a:ext cx="97329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dirty="0" lang="ru-RU" sz="2800">
                <a:latin charset="0" pitchFamily="18" typeface="Times New Roman"/>
                <a:cs charset="0" pitchFamily="18" typeface="Times New Roman"/>
              </a:rPr>
              <a:t>«Квест-игра», посвящённая Дню студента - 24 января </a:t>
            </a:r>
            <a:r>
              <a:rPr dirty="0" lang="ru-RU" sz="2800">
                <a:solidFill>
                  <a:srgbClr val="000000"/>
                </a:solidFill>
                <a:latin charset="0" pitchFamily="18" typeface="Times New Roman"/>
                <a:cs charset="0" pitchFamily="18" typeface="Times New Roman"/>
              </a:rPr>
              <a:t>2022 г.</a:t>
            </a:r>
            <a:endParaRPr dirty="0" lang="ru-RU" sz="2800">
              <a:latin charset="0" pitchFamily="18" typeface="Times New Roman"/>
              <a:cs charset="0" pitchFamily="18" typeface="Times New Roman"/>
            </a:endParaRPr>
          </a:p>
        </p:txBody>
      </p:sp>
      <p:pic>
        <p:nvPicPr>
          <p:cNvPr id="17411" name="Рисунок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06863" y="1795463"/>
            <a:ext cx="3387725" cy="451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Рисунок 8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793038" y="1795463"/>
            <a:ext cx="3654425" cy="451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Рисунок 10"/>
          <p:cNvPicPr>
            <a:picLocks noChangeAspect="1"/>
          </p:cNvPicPr>
          <p:nvPr/>
        </p:nvPicPr>
        <p:blipFill>
          <a:blip r:embed="rId5"/>
          <a:srcRect b="45" t="59"/>
          <a:stretch>
            <a:fillRect/>
          </a:stretch>
        </p:blipFill>
        <p:spPr bwMode="auto">
          <a:xfrm>
            <a:off x="334963" y="1795463"/>
            <a:ext cx="3473450" cy="451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653C9FF-DCE6-2AC9-9712-C923260EB448}"/>
              </a:ext>
            </a:extLst>
          </p:cNvPr>
          <p:cNvSpPr txBox="1"/>
          <p:nvPr/>
        </p:nvSpPr>
        <p:spPr>
          <a:xfrm>
            <a:off x="1411787" y="123796"/>
            <a:ext cx="92724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dirty="0" lang="ru-RU" sz="2800">
                <a:latin charset="0" pitchFamily="18" typeface="Times New Roman"/>
                <a:cs charset="0" pitchFamily="18" typeface="Times New Roman"/>
              </a:rPr>
              <a:t>Мероприятия студенческого общежития №2 </a:t>
            </a:r>
            <a:br>
              <a:rPr b="1" baseline="0" cap="none" dirty="0" i="0" kern="1200" kumimoji="0" lang="ru-RU" noProof="0" normalizeH="0" spc="0" strike="noStrike" sz="2800" u="none">
                <a:ln>
                  <a:noFill/>
                </a:ln>
                <a:solidFill>
                  <a:srgbClr val="C00000"/>
                </a:solidFill>
                <a:effectLst>
                  <a:reflection algn="bl" blurRad="6350" dir="5400000" endA="300" endPos="45500" rotWithShape="0" stA="55000" sy="-100000"/>
                </a:effectLst>
                <a:uLnTx/>
                <a:uFillTx/>
                <a:latin charset="0" pitchFamily="34" typeface="Arial Narrow"/>
                <a:ea typeface="+mj-ea"/>
                <a:cs typeface="+mj-cs"/>
              </a:rPr>
            </a:br>
            <a:r>
              <a:rPr dirty="0" lang="ru-RU" sz="2800">
                <a:latin charset="0" pitchFamily="18" typeface="Times New Roman"/>
                <a:cs charset="0" pitchFamily="18" typeface="Times New Roman"/>
              </a:rPr>
              <a:t>за</a:t>
            </a:r>
            <a:r>
              <a:rPr b="1" baseline="0" cap="none" dirty="0" i="0" kern="1200" kumimoji="0" lang="ru-RU" noProof="0" normalizeH="0" spc="0" strike="noStrike" sz="2800" u="none">
                <a:ln>
                  <a:noFill/>
                </a:ln>
                <a:solidFill>
                  <a:srgbClr val="C00000"/>
                </a:solidFill>
                <a:effectLst>
                  <a:reflection algn="bl" blurRad="6350" dir="5400000" endA="300" endPos="45500" rotWithShape="0" stA="55000" sy="-100000"/>
                </a:effectLst>
                <a:uLnTx/>
                <a:uFillTx/>
                <a:latin charset="0" pitchFamily="34" typeface="Arial Narrow"/>
                <a:ea typeface="+mj-ea"/>
                <a:cs typeface="+mj-cs"/>
              </a:rPr>
              <a:t> </a:t>
            </a:r>
            <a:r>
              <a:rPr dirty="0" lang="ru-RU" sz="2800">
                <a:latin charset="0" pitchFamily="18" typeface="Times New Roman"/>
                <a:cs charset="0" pitchFamily="18" typeface="Times New Roman"/>
              </a:rPr>
              <a:t>2022</a:t>
            </a:r>
            <a:r>
              <a:rPr b="1" baseline="0" cap="none" dirty="0" i="0" kern="1200" kumimoji="0" lang="ru-RU" noProof="0" normalizeH="0" spc="0" strike="noStrike" sz="2800" u="none">
                <a:ln>
                  <a:noFill/>
                </a:ln>
                <a:solidFill>
                  <a:srgbClr val="C00000"/>
                </a:solidFill>
                <a:effectLst>
                  <a:reflection algn="bl" blurRad="6350" dir="5400000" endA="300" endPos="45500" rotWithShape="0" stA="55000" sy="-100000"/>
                </a:effectLst>
                <a:uLnTx/>
                <a:uFillTx/>
                <a:latin charset="0" pitchFamily="34" typeface="Arial Narrow"/>
                <a:ea typeface="+mj-ea"/>
                <a:cs typeface="+mj-cs"/>
              </a:rPr>
              <a:t> </a:t>
            </a:r>
            <a:r>
              <a:rPr dirty="0" lang="ru-RU" sz="2800">
                <a:latin charset="0" pitchFamily="18" typeface="Times New Roman"/>
                <a:cs charset="0" pitchFamily="18" typeface="Times New Roman"/>
              </a:rPr>
              <a:t>год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6988"/>
            <a:ext cx="1103313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2"/>
          <p:cNvSpPr txBox="1">
            <a:spLocks noChangeArrowheads="1"/>
          </p:cNvSpPr>
          <p:nvPr/>
        </p:nvSpPr>
        <p:spPr bwMode="auto">
          <a:xfrm>
            <a:off x="1985963" y="193675"/>
            <a:ext cx="8220075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Оформление открыток «Милая, любимая, самая красивая» ко Дню матери - 27 ноября 2022 г.</a:t>
            </a:r>
          </a:p>
        </p:txBody>
      </p:sp>
      <p:pic>
        <p:nvPicPr>
          <p:cNvPr id="26627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04263" y="1301750"/>
            <a:ext cx="3262312" cy="431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Рисунок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5425" y="1895475"/>
            <a:ext cx="468312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8" descr="7Qarq-RHTw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91125" y="1319213"/>
            <a:ext cx="3221038" cy="429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100013"/>
            <a:ext cx="1103313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xtBox 4"/>
          <p:cNvSpPr txBox="1">
            <a:spLocks noChangeArrowheads="1"/>
          </p:cNvSpPr>
          <p:nvPr/>
        </p:nvSpPr>
        <p:spPr bwMode="auto">
          <a:xfrm>
            <a:off x="3086100" y="185738"/>
            <a:ext cx="60198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Экскурсия в Уфимский лимонарий - 13 декабря 2022 г.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1" name="Picture 10" descr="20221213_1214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4000" y="1716088"/>
            <a:ext cx="3176588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Рисунок 5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84588" y="2333625"/>
            <a:ext cx="4822825" cy="361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Рисунок 7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61413" y="1716088"/>
            <a:ext cx="3176587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7625" y="-95250"/>
            <a:ext cx="1103313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698" name="TextBox 3"/>
          <p:cNvSpPr txBox="1">
            <a:spLocks noChangeArrowheads="1"/>
          </p:cNvSpPr>
          <p:nvPr/>
        </p:nvSpPr>
        <p:spPr bwMode="auto">
          <a:xfrm>
            <a:off x="1743075" y="220663"/>
            <a:ext cx="9867900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Оформление холла на этажах на тему «Зимние фантазии», посвященное празднованию Нового года - 21 декабря 2022 г.</a:t>
            </a:r>
          </a:p>
        </p:txBody>
      </p:sp>
      <p:pic>
        <p:nvPicPr>
          <p:cNvPr id="29699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5" y="1552575"/>
            <a:ext cx="3078163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Рисунок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06788" y="1552575"/>
            <a:ext cx="4481512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Рисунок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353425" y="1552575"/>
            <a:ext cx="3343275" cy="414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85725"/>
            <a:ext cx="1103313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1538" y="1655763"/>
            <a:ext cx="2828925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86725" y="2157413"/>
            <a:ext cx="3689350" cy="276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4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5925" y="2157413"/>
            <a:ext cx="3689350" cy="276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5" name="Text Box 7"/>
          <p:cNvSpPr txBox="1">
            <a:spLocks noChangeArrowheads="1"/>
          </p:cNvSpPr>
          <p:nvPr/>
        </p:nvSpPr>
        <p:spPr bwMode="auto">
          <a:xfrm>
            <a:off x="1200150" y="0"/>
            <a:ext cx="9791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Посещение  с новогодней игровой программой Республиканской детской клинической больницы - </a:t>
            </a:r>
          </a:p>
          <a:p>
            <a:pPr algn="ctr"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23 декабря 2022 г.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Box 2"/>
          <p:cNvSpPr txBox="1">
            <a:spLocks noChangeArrowheads="1"/>
          </p:cNvSpPr>
          <p:nvPr/>
        </p:nvSpPr>
        <p:spPr bwMode="auto">
          <a:xfrm>
            <a:off x="1195388" y="217488"/>
            <a:ext cx="99536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Поведение итогов конкурса «Лучший этаж», «Лучшая кухня», «Лучшая комната» за 1 семестр  - </a:t>
            </a:r>
            <a:r>
              <a:rPr lang="ru-RU" sz="2800">
                <a:latin typeface="Times New Roman" pitchFamily="18" charset="0"/>
              </a:rPr>
              <a:t>25 декабря 2022 г.</a:t>
            </a:r>
          </a:p>
        </p:txBody>
      </p:sp>
      <p:pic>
        <p:nvPicPr>
          <p:cNvPr id="31746" name="Рисунок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0969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5925" y="1895475"/>
            <a:ext cx="3787775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45450" y="1895475"/>
            <a:ext cx="3730625" cy="301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1600200"/>
            <a:ext cx="2743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7"/>
          <p:cNvSpPr txBox="1">
            <a:spLocks noChangeArrowheads="1"/>
          </p:cNvSpPr>
          <p:nvPr/>
        </p:nvSpPr>
        <p:spPr bwMode="auto">
          <a:xfrm>
            <a:off x="5181600" y="5457825"/>
            <a:ext cx="1981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>
                <a:latin typeface="Times New Roman" pitchFamily="18" charset="0"/>
              </a:rPr>
              <a:t>Лучшая кухня- 11 этаж</a:t>
            </a:r>
          </a:p>
        </p:txBody>
      </p:sp>
      <p:sp>
        <p:nvSpPr>
          <p:cNvPr id="31751" name="Text Box 8"/>
          <p:cNvSpPr txBox="1">
            <a:spLocks noChangeArrowheads="1"/>
          </p:cNvSpPr>
          <p:nvPr/>
        </p:nvSpPr>
        <p:spPr bwMode="auto">
          <a:xfrm>
            <a:off x="547688" y="5119688"/>
            <a:ext cx="2667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>
                <a:latin typeface="Times New Roman" pitchFamily="18" charset="0"/>
              </a:rPr>
              <a:t>Лучший этаж- 7 этаж</a:t>
            </a:r>
          </a:p>
        </p:txBody>
      </p:sp>
      <p:sp>
        <p:nvSpPr>
          <p:cNvPr id="31752" name="Text Box 9"/>
          <p:cNvSpPr txBox="1">
            <a:spLocks noChangeArrowheads="1"/>
          </p:cNvSpPr>
          <p:nvPr/>
        </p:nvSpPr>
        <p:spPr bwMode="auto">
          <a:xfrm>
            <a:off x="8977313" y="4953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>
                <a:latin typeface="Times New Roman" pitchFamily="18" charset="0"/>
              </a:rPr>
              <a:t>Лучшая комната- 115 комната</a:t>
            </a:r>
            <a:r>
              <a:rPr lang="ru-RU">
                <a:latin typeface="Calibri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03313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TextBox 2"/>
          <p:cNvSpPr txBox="1">
            <a:spLocks noChangeArrowheads="1"/>
          </p:cNvSpPr>
          <p:nvPr/>
        </p:nvSpPr>
        <p:spPr bwMode="auto">
          <a:xfrm>
            <a:off x="2438400" y="304800"/>
            <a:ext cx="79248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Игра «Тайный Санта», посвященная Новому 2023 году - </a:t>
            </a:r>
            <a:r>
              <a:rPr lang="ru-RU" sz="2800">
                <a:latin typeface="Times New Roman" pitchFamily="18" charset="0"/>
              </a:rPr>
              <a:t>25 декабря 2022 г.</a:t>
            </a:r>
          </a:p>
        </p:txBody>
      </p:sp>
      <p:pic>
        <p:nvPicPr>
          <p:cNvPr id="32771" name="Picture 4" descr="SV_OpXTb7t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" y="1714500"/>
            <a:ext cx="2905125" cy="436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2" name="Picture 6" descr="6swQCT9QMR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867775" y="1714500"/>
            <a:ext cx="2905125" cy="436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8" descr="C3MIG0-x6-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5700" y="1981200"/>
            <a:ext cx="4800600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8100"/>
            <a:ext cx="1096963" cy="1390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3"/>
          <p:cNvSpPr txBox="1">
            <a:spLocks noChangeArrowheads="1"/>
          </p:cNvSpPr>
          <p:nvPr/>
        </p:nvSpPr>
        <p:spPr bwMode="auto">
          <a:xfrm>
            <a:off x="1468438" y="179388"/>
            <a:ext cx="1022985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«Шашечный турнир», посвящённый Дню защитника Отечества – </a:t>
            </a:r>
            <a:r>
              <a:rPr lang="ru-RU" sz="2800">
                <a:latin typeface="Times New Roman" pitchFamily="18" charset="0"/>
                <a:cs typeface="Times New Roman" pitchFamily="18" charset="0"/>
              </a:rPr>
              <a:t>21 февраля 2022 г.</a:t>
            </a:r>
            <a:endParaRPr lang="ru-RU" sz="2800" b="1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435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5425" y="1714500"/>
            <a:ext cx="3697288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Рисунок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02125" y="3824288"/>
            <a:ext cx="3805238" cy="285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Рисунок 6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26450" y="1714500"/>
            <a:ext cx="3540125" cy="265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9375" y="-79375"/>
            <a:ext cx="1103313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4"/>
          <p:cNvSpPr txBox="1">
            <a:spLocks noChangeArrowheads="1"/>
          </p:cNvSpPr>
          <p:nvPr/>
        </p:nvSpPr>
        <p:spPr bwMode="auto">
          <a:xfrm>
            <a:off x="887413" y="203200"/>
            <a:ext cx="10779125" cy="177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Волонтерский отряд «Милосердие» - 1 марта 2022 г.</a:t>
            </a:r>
          </a:p>
          <a:p>
            <a:pPr algn="ctr"/>
            <a:r>
              <a:rPr lang="ru-RU"/>
              <a:t>посетил ГАУ СОН Республиканский центр «Именлек».Поздравили наших уважаемых, дорогих дедушек и бабушек с Днем защитника Отечества и Международным женским днем. Волонтеры смастерили своими руками около 200 открыток.</a:t>
            </a:r>
            <a:endParaRPr lang="ru-RU" sz="280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2788" y="1866900"/>
            <a:ext cx="3225800" cy="43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0" name="Рисунок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53413" y="1866900"/>
            <a:ext cx="3225800" cy="43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61" name="Рисунок 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83100" y="1866900"/>
            <a:ext cx="3225800" cy="43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00013"/>
            <a:ext cx="1103313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5"/>
          <p:cNvSpPr txBox="1">
            <a:spLocks noChangeArrowheads="1"/>
          </p:cNvSpPr>
          <p:nvPr/>
        </p:nvSpPr>
        <p:spPr bwMode="auto">
          <a:xfrm>
            <a:off x="2241550" y="620713"/>
            <a:ext cx="78597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Конкурс «Мисс Весна -2022» - 16 марта 2022 г.</a:t>
            </a:r>
          </a:p>
        </p:txBody>
      </p:sp>
      <p:pic>
        <p:nvPicPr>
          <p:cNvPr id="20483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5325" y="1624013"/>
            <a:ext cx="3181350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Рисунок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1988" y="1624013"/>
            <a:ext cx="3143250" cy="471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Рисунок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48675" y="1624013"/>
            <a:ext cx="3138488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46038"/>
            <a:ext cx="1103313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4"/>
          <p:cNvSpPr txBox="1">
            <a:spLocks noChangeArrowheads="1"/>
          </p:cNvSpPr>
          <p:nvPr/>
        </p:nvSpPr>
        <p:spPr bwMode="auto">
          <a:xfrm>
            <a:off x="2070100" y="284163"/>
            <a:ext cx="80518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Экскурсия в </a:t>
            </a:r>
            <a:r>
              <a:rPr lang="ru-RU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Музей Боевой Славы и Парк Победы - 28 апреля 2022 г.</a:t>
            </a:r>
            <a:endParaRPr lang="ru-RU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463" y="2155825"/>
            <a:ext cx="3894137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99400" y="2159000"/>
            <a:ext cx="3894138" cy="292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60888" y="1571625"/>
            <a:ext cx="3146425" cy="419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2"/>
          <p:cNvSpPr txBox="1">
            <a:spLocks noChangeArrowheads="1"/>
          </p:cNvSpPr>
          <p:nvPr/>
        </p:nvSpPr>
        <p:spPr bwMode="auto">
          <a:xfrm>
            <a:off x="2235200" y="254000"/>
            <a:ext cx="7650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Конкурс плакатов «От сессии до сессии живут студенты весело» - 10 июня 2022 г.</a:t>
            </a:r>
          </a:p>
        </p:txBody>
      </p:sp>
      <p:pic>
        <p:nvPicPr>
          <p:cNvPr id="22530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4788" y="1336675"/>
            <a:ext cx="3924300" cy="261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1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62913" y="1277938"/>
            <a:ext cx="392430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Рисунок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98913" y="4041775"/>
            <a:ext cx="40640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Рисунок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103313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9375" y="-112713"/>
            <a:ext cx="1103313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3"/>
          <p:cNvSpPr txBox="1">
            <a:spLocks noChangeArrowheads="1"/>
          </p:cNvSpPr>
          <p:nvPr/>
        </p:nvSpPr>
        <p:spPr bwMode="auto">
          <a:xfrm>
            <a:off x="3200400" y="107950"/>
            <a:ext cx="6316663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Квест-игра «Давайте познакомимся» - 19 сентября 2022 г.</a:t>
            </a:r>
          </a:p>
          <a:p>
            <a:pPr algn="ctr"/>
            <a:r>
              <a:rPr lang="ru-RU" sz="2400">
                <a:latin typeface="Times New Roman" pitchFamily="18" charset="0"/>
                <a:cs typeface="Times New Roman" pitchFamily="18" charset="0"/>
              </a:rPr>
              <a:t>В целях адаптации студентов 1 курса</a:t>
            </a:r>
          </a:p>
        </p:txBody>
      </p:sp>
      <p:pic>
        <p:nvPicPr>
          <p:cNvPr id="23555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54525" y="1403350"/>
            <a:ext cx="3271838" cy="436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Рисунок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40675" y="2400300"/>
            <a:ext cx="4027488" cy="268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Рисунок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23838" y="2408238"/>
            <a:ext cx="4014787" cy="267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8263" y="-38100"/>
            <a:ext cx="1103313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3"/>
          <p:cNvSpPr txBox="1">
            <a:spLocks noChangeArrowheads="1"/>
          </p:cNvSpPr>
          <p:nvPr/>
        </p:nvSpPr>
        <p:spPr bwMode="auto">
          <a:xfrm>
            <a:off x="2589213" y="188913"/>
            <a:ext cx="70135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Музыкально-развлекательная программа «Веселье-Новоселье. По волнам истории» - 26 октября 2022 г.</a:t>
            </a:r>
          </a:p>
        </p:txBody>
      </p:sp>
      <p:pic>
        <p:nvPicPr>
          <p:cNvPr id="24579" name="Рисунок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438" y="1541463"/>
            <a:ext cx="3803650" cy="282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Рисунок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07338" y="1541463"/>
            <a:ext cx="4086225" cy="282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8" descr="WhatsApp Image 2022-10-29 at 1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67175" y="3848100"/>
            <a:ext cx="3775075" cy="282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1103313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3"/>
          <p:cNvSpPr txBox="1">
            <a:spLocks noChangeArrowheads="1"/>
          </p:cNvSpPr>
          <p:nvPr/>
        </p:nvSpPr>
        <p:spPr bwMode="auto">
          <a:xfrm>
            <a:off x="1103313" y="144463"/>
            <a:ext cx="1071562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Times New Roman" pitchFamily="18" charset="0"/>
                <a:cs typeface="Times New Roman" pitchFamily="18" charset="0"/>
              </a:rPr>
              <a:t>Акция «Дым, уносящий здоровье», приуроченная к Международному дню отказа от курения - 17 ноября 2022 г.</a:t>
            </a:r>
            <a:endParaRPr lang="ru-RU" sz="2800">
              <a:latin typeface="Times New Roman" pitchFamily="18" charset="0"/>
            </a:endParaRPr>
          </a:p>
        </p:txBody>
      </p:sp>
      <p:pic>
        <p:nvPicPr>
          <p:cNvPr id="25603" name="Рисунок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6700" y="1592263"/>
            <a:ext cx="3706813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4" name="Рисунок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40213" y="3586163"/>
            <a:ext cx="3698875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8" descr="ooEc69JurK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05788" y="1592263"/>
            <a:ext cx="3719512" cy="277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291</Words>
  <Application>Microsoft Office PowerPoint</Application>
  <PresentationFormat>Широкоэкранный</PresentationFormat>
  <Paragraphs>23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Нурия Ахмадуллина</dc:creator>
  <cp:lastModifiedBy>ПК Администратор</cp:lastModifiedBy>
  <cp:revision>7</cp:revision>
  <dcterms:created xsi:type="dcterms:W3CDTF">2022-12-26T14:53:50Z</dcterms:created>
  <dcterms:modified xsi:type="dcterms:W3CDTF">2023-01-10T05:45:03Z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941964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