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26"/>
  </p:notesMasterIdLst>
  <p:sldIdLst>
    <p:sldId id="281" r:id="rId2"/>
    <p:sldId id="289" r:id="rId3"/>
    <p:sldId id="287" r:id="rId4"/>
    <p:sldId id="266" r:id="rId5"/>
    <p:sldId id="267" r:id="rId6"/>
    <p:sldId id="268" r:id="rId7"/>
    <p:sldId id="269" r:id="rId8"/>
    <p:sldId id="282" r:id="rId9"/>
    <p:sldId id="270" r:id="rId10"/>
    <p:sldId id="271" r:id="rId11"/>
    <p:sldId id="272" r:id="rId12"/>
    <p:sldId id="283" r:id="rId13"/>
    <p:sldId id="284" r:id="rId14"/>
    <p:sldId id="285" r:id="rId15"/>
    <p:sldId id="273" r:id="rId16"/>
    <p:sldId id="274" r:id="rId17"/>
    <p:sldId id="275" r:id="rId18"/>
    <p:sldId id="276" r:id="rId19"/>
    <p:sldId id="288" r:id="rId20"/>
    <p:sldId id="277" r:id="rId21"/>
    <p:sldId id="278" r:id="rId22"/>
    <p:sldId id="286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3BC3"/>
    <a:srgbClr val="00CC66"/>
    <a:srgbClr val="FF3300"/>
    <a:srgbClr val="00FF00"/>
    <a:srgbClr val="3366CC"/>
    <a:srgbClr val="F53B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6" autoAdjust="0"/>
    <p:restoredTop sz="94711" autoAdjust="0"/>
  </p:normalViewPr>
  <p:slideViewPr>
    <p:cSldViewPr>
      <p:cViewPr varScale="1">
        <p:scale>
          <a:sx n="69" d="100"/>
          <a:sy n="69" d="100"/>
        </p:scale>
        <p:origin x="-7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82F9D-0566-43E9-8D0D-08FBCD717ACB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A0BE8-A92F-484C-AF0C-A49C65F9B3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528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A0BE8-A92F-484C-AF0C-A49C65F9B37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8AC5-D8F2-4FDC-A483-988E89CC969A}" type="datetimeFigureOut">
              <a:rPr lang="ru-RU" smtClean="0"/>
              <a:pPr/>
              <a:t>27.02.2013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013-0CB9-4902-B1FD-F5F54700AD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8AC5-D8F2-4FDC-A483-988E89CC969A}" type="datetimeFigureOut">
              <a:rPr lang="ru-RU" smtClean="0"/>
              <a:pPr/>
              <a:t>27.02.2013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013-0CB9-4902-B1FD-F5F54700AD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8AC5-D8F2-4FDC-A483-988E89CC969A}" type="datetimeFigureOut">
              <a:rPr lang="ru-RU" smtClean="0"/>
              <a:pPr/>
              <a:t>27.02.2013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013-0CB9-4902-B1FD-F5F54700AD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8AC5-D8F2-4FDC-A483-988E89CC969A}" type="datetimeFigureOut">
              <a:rPr lang="ru-RU" smtClean="0"/>
              <a:pPr/>
              <a:t>27.02.2013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013-0CB9-4902-B1FD-F5F54700AD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8AC5-D8F2-4FDC-A483-988E89CC969A}" type="datetimeFigureOut">
              <a:rPr lang="ru-RU" smtClean="0"/>
              <a:pPr/>
              <a:t>27.02.2013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92E013-0CB9-4902-B1FD-F5F54700AD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8AC5-D8F2-4FDC-A483-988E89CC969A}" type="datetimeFigureOut">
              <a:rPr lang="ru-RU" smtClean="0"/>
              <a:pPr/>
              <a:t>27.02.2013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013-0CB9-4902-B1FD-F5F54700AD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8AC5-D8F2-4FDC-A483-988E89CC969A}" type="datetimeFigureOut">
              <a:rPr lang="ru-RU" smtClean="0"/>
              <a:pPr/>
              <a:t>27.02.2013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013-0CB9-4902-B1FD-F5F54700AD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8AC5-D8F2-4FDC-A483-988E89CC969A}" type="datetimeFigureOut">
              <a:rPr lang="ru-RU" smtClean="0"/>
              <a:pPr/>
              <a:t>27.02.2013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013-0CB9-4902-B1FD-F5F54700AD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8AC5-D8F2-4FDC-A483-988E89CC969A}" type="datetimeFigureOut">
              <a:rPr lang="ru-RU" smtClean="0"/>
              <a:pPr/>
              <a:t>27.02.2013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013-0CB9-4902-B1FD-F5F54700AD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8AC5-D8F2-4FDC-A483-988E89CC969A}" type="datetimeFigureOut">
              <a:rPr lang="ru-RU" smtClean="0"/>
              <a:pPr/>
              <a:t>27.02.2013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013-0CB9-4902-B1FD-F5F54700AD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8AC5-D8F2-4FDC-A483-988E89CC969A}" type="datetimeFigureOut">
              <a:rPr lang="ru-RU" smtClean="0"/>
              <a:pPr/>
              <a:t>27.02.2013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2E013-0CB9-4902-B1FD-F5F54700AD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F58AC5-D8F2-4FDC-A483-988E89CC969A}" type="datetimeFigureOut">
              <a:rPr lang="ru-RU" smtClean="0"/>
              <a:pPr/>
              <a:t>27.02.2013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92E013-0CB9-4902-B1FD-F5F54700AD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068816" cy="2736304"/>
          </a:xfrm>
        </p:spPr>
        <p:txBody>
          <a:bodyPr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     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Защити себя от СПИДА!!!</a:t>
            </a:r>
            <a:endParaRPr lang="ru-RU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204864"/>
            <a:ext cx="5328592" cy="399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вмк\Desktop\самара\рука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12913">
            <a:off x="467544" y="548680"/>
            <a:ext cx="2664296" cy="2603188"/>
          </a:xfrm>
          <a:prstGeom prst="rect">
            <a:avLst/>
          </a:prstGeom>
          <a:noFill/>
        </p:spPr>
      </p:pic>
      <p:pic>
        <p:nvPicPr>
          <p:cNvPr id="2056" name="Picture 8" descr="C:\Users\вмк\Desktop\самара\рука ж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35691">
            <a:off x="3479937" y="1828252"/>
            <a:ext cx="2205422" cy="2510427"/>
          </a:xfrm>
          <a:prstGeom prst="rect">
            <a:avLst/>
          </a:prstGeom>
          <a:noFill/>
        </p:spPr>
      </p:pic>
      <p:pic>
        <p:nvPicPr>
          <p:cNvPr id="2059" name="Picture 11" descr="C:\Users\вмк\Desktop\самара\рука зел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690156">
            <a:off x="5819046" y="3769862"/>
            <a:ext cx="2383382" cy="2176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07824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382126"/>
          </a:xfrm>
        </p:spPr>
        <p:txBody>
          <a:bodyPr/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Arial Black" pitchFamily="34" charset="0"/>
              </a:rPr>
              <a:t>КРАСНЫЙ </a:t>
            </a:r>
            <a:r>
              <a:rPr lang="ru-RU" sz="2400" b="1" dirty="0" smtClean="0"/>
              <a:t>- СИГНАЛ ОПАСНОСТИ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Arial Black" pitchFamily="34" charset="0"/>
              </a:rPr>
              <a:t>ЖЕЛТЫЙ </a:t>
            </a:r>
            <a:r>
              <a:rPr lang="ru-RU" sz="2400" b="1" dirty="0" smtClean="0"/>
              <a:t>-  ВНИМАНИЕ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00FF00"/>
                </a:solidFill>
                <a:latin typeface="Arial Black" pitchFamily="34" charset="0"/>
              </a:rPr>
              <a:t>ЗЕЛЕНЫЙ </a:t>
            </a:r>
            <a:r>
              <a:rPr lang="ru-RU" sz="2400" b="1" dirty="0" smtClean="0"/>
              <a:t>-  БЕЗОПАСНОСТЬ, СИМВОЛ ЖИЗНИ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8397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FF00"/>
                </a:solidFill>
              </a:rPr>
              <a:t>Зеленый</a:t>
            </a:r>
            <a:endParaRPr lang="ru-RU" sz="4800" b="1" dirty="0">
              <a:solidFill>
                <a:srgbClr val="00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Пользование общественным туалетом</a:t>
            </a:r>
          </a:p>
          <a:p>
            <a:r>
              <a:rPr lang="ru-RU" sz="3600" b="1" dirty="0" smtClean="0"/>
              <a:t>Укус насекомого</a:t>
            </a:r>
          </a:p>
          <a:p>
            <a:r>
              <a:rPr lang="ru-RU" sz="3600" b="1" dirty="0" smtClean="0"/>
              <a:t>Плавание в бассейне</a:t>
            </a:r>
          </a:p>
          <a:p>
            <a:r>
              <a:rPr lang="ru-RU" sz="3600" b="1" dirty="0" smtClean="0"/>
              <a:t>Объятие с ВИЧ-инфицированным</a:t>
            </a:r>
          </a:p>
          <a:p>
            <a:r>
              <a:rPr lang="ru-RU" sz="3600" b="1" dirty="0" smtClean="0"/>
              <a:t>Поцелуй в щеку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Ж</a:t>
            </a:r>
            <a:r>
              <a:rPr lang="ru-RU" sz="4800" b="1" dirty="0" smtClean="0">
                <a:solidFill>
                  <a:srgbClr val="FFFF00"/>
                </a:solidFill>
              </a:rPr>
              <a:t>елтый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80728"/>
            <a:ext cx="7924800" cy="4114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Уход за больным </a:t>
            </a:r>
            <a:r>
              <a:rPr lang="ru-RU" sz="3600" b="1" dirty="0" err="1" smtClean="0"/>
              <a:t>СПИДом</a:t>
            </a:r>
            <a:endParaRPr lang="ru-RU" sz="3600" b="1" dirty="0" smtClean="0"/>
          </a:p>
          <a:p>
            <a:r>
              <a:rPr lang="ru-RU" sz="3600" b="1" dirty="0" smtClean="0"/>
              <a:t>Пользование чужой зубной щеткой</a:t>
            </a:r>
          </a:p>
          <a:p>
            <a:r>
              <a:rPr lang="ru-RU" sz="3600" b="1" dirty="0" smtClean="0"/>
              <a:t>Проникающие манипуляции в условиях учреждений здравоохранения</a:t>
            </a:r>
          </a:p>
          <a:p>
            <a:r>
              <a:rPr lang="ru-RU" sz="3600" b="1" dirty="0" smtClean="0"/>
              <a:t>Пользование чужим бритвенным прибором</a:t>
            </a:r>
          </a:p>
          <a:p>
            <a:r>
              <a:rPr lang="ru-RU" sz="3600" b="1" dirty="0" smtClean="0"/>
              <a:t>Глубокий поцелуй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К</a:t>
            </a:r>
            <a:r>
              <a:rPr lang="ru-RU" sz="4800" b="1" dirty="0" smtClean="0">
                <a:solidFill>
                  <a:srgbClr val="FF0000"/>
                </a:solidFill>
              </a:rPr>
              <a:t>расный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8"/>
            <a:ext cx="7924800" cy="41148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Беспорядочные половые связи</a:t>
            </a:r>
          </a:p>
          <a:p>
            <a:r>
              <a:rPr lang="ru-RU" sz="3600" b="1" dirty="0" smtClean="0"/>
              <a:t>Половой акт с наркозависимым</a:t>
            </a:r>
          </a:p>
          <a:p>
            <a:r>
              <a:rPr lang="ru-RU" sz="3600" b="1" dirty="0" smtClean="0"/>
              <a:t>Укол использованной иглой</a:t>
            </a:r>
          </a:p>
          <a:p>
            <a:r>
              <a:rPr lang="ru-RU" sz="3600" b="1" dirty="0" smtClean="0"/>
              <a:t>Нарушение правил обработки медицинского инструментария</a:t>
            </a:r>
          </a:p>
          <a:p>
            <a:r>
              <a:rPr lang="ru-RU" sz="3600" b="1" dirty="0" smtClean="0"/>
              <a:t>Нанесение татуировки не в специализированных учреждениях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64896" cy="2232248"/>
          </a:xfrm>
        </p:spPr>
        <p:txBody>
          <a:bodyPr>
            <a:noAutofit/>
          </a:bodyPr>
          <a:lstStyle/>
          <a:p>
            <a:r>
              <a:rPr lang="ru-RU" sz="3600" b="1" cap="none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Являетесь ли Вы ВИЧ-инфицированным или нет, может показать только медицинский тест</a:t>
            </a:r>
            <a:endParaRPr lang="ru-RU" sz="3600" b="1" cap="none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420888"/>
            <a:ext cx="5715000" cy="4076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997248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СПИД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7128792" cy="218884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Синдром приобретенного               иммунодефицита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3501008"/>
            <a:ext cx="3954016" cy="296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9372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  <a:t>Синдром</a:t>
            </a:r>
            <a:endParaRPr lang="ru-RU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4762872" cy="4349080"/>
          </a:xfrm>
        </p:spPr>
        <p:txBody>
          <a:bodyPr>
            <a:normAutofit/>
          </a:bodyPr>
          <a:lstStyle/>
          <a:p>
            <a:pPr marL="547688" indent="-17463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Совокупность большого количества признаков болезни или симптомов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348880"/>
            <a:ext cx="4114743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282079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Приобретенный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7688" indent="-17463">
              <a:buNone/>
            </a:pP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Заболевание не связано с генетической предрасположенностью, а возникает при определенных условиях.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3573016"/>
            <a:ext cx="3273152" cy="245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4606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Иммунодефицит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528392"/>
          </a:xfrm>
        </p:spPr>
        <p:txBody>
          <a:bodyPr>
            <a:normAutofit/>
          </a:bodyPr>
          <a:lstStyle/>
          <a:p>
            <a:pPr marL="265113" indent="0">
              <a:buNone/>
            </a:pPr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 подавления  защитной функции иммунной системы, в результате которого создаются условия для развития тяжелых инфекционных и онкологических заболеваний.</a:t>
            </a:r>
            <a:endParaRPr lang="ru-RU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 rot="2346631">
            <a:off x="1073339" y="1049523"/>
            <a:ext cx="2808312" cy="14401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Карьер</a:t>
            </a:r>
            <a:endParaRPr lang="ru-RU" sz="3600" dirty="0"/>
          </a:p>
        </p:txBody>
      </p:sp>
      <p:sp>
        <p:nvSpPr>
          <p:cNvPr id="7" name="Овал 6"/>
          <p:cNvSpPr/>
          <p:nvPr/>
        </p:nvSpPr>
        <p:spPr>
          <a:xfrm rot="19169196">
            <a:off x="5220072" y="980728"/>
            <a:ext cx="2880320" cy="136815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Дети</a:t>
            </a:r>
            <a:endParaRPr lang="ru-RU" sz="3600" dirty="0"/>
          </a:p>
        </p:txBody>
      </p:sp>
      <p:sp>
        <p:nvSpPr>
          <p:cNvPr id="8" name="Овал 7"/>
          <p:cNvSpPr/>
          <p:nvPr/>
        </p:nvSpPr>
        <p:spPr>
          <a:xfrm rot="16200000">
            <a:off x="3241636" y="538278"/>
            <a:ext cx="2444707" cy="13681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Семья</a:t>
            </a:r>
            <a:endParaRPr lang="ru-RU" sz="3600" dirty="0"/>
          </a:p>
        </p:txBody>
      </p:sp>
      <p:sp>
        <p:nvSpPr>
          <p:cNvPr id="9" name="Овал 8"/>
          <p:cNvSpPr/>
          <p:nvPr/>
        </p:nvSpPr>
        <p:spPr>
          <a:xfrm rot="1422328">
            <a:off x="5661612" y="4310316"/>
            <a:ext cx="2880320" cy="1368152"/>
          </a:xfrm>
          <a:prstGeom prst="ellipse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Деньги</a:t>
            </a:r>
            <a:endParaRPr lang="ru-RU" sz="3600" dirty="0"/>
          </a:p>
        </p:txBody>
      </p:sp>
      <p:sp>
        <p:nvSpPr>
          <p:cNvPr id="10" name="Овал 9"/>
          <p:cNvSpPr/>
          <p:nvPr/>
        </p:nvSpPr>
        <p:spPr>
          <a:xfrm rot="19561253">
            <a:off x="738866" y="4787566"/>
            <a:ext cx="3168352" cy="12961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Любовь</a:t>
            </a:r>
            <a:endParaRPr lang="ru-RU" sz="3600" dirty="0"/>
          </a:p>
        </p:txBody>
      </p:sp>
      <p:sp>
        <p:nvSpPr>
          <p:cNvPr id="12" name="Овал 11"/>
          <p:cNvSpPr/>
          <p:nvPr/>
        </p:nvSpPr>
        <p:spPr>
          <a:xfrm rot="5073130">
            <a:off x="3779102" y="4882169"/>
            <a:ext cx="2242002" cy="1512168"/>
          </a:xfrm>
          <a:prstGeom prst="ellipse">
            <a:avLst/>
          </a:prstGeom>
          <a:solidFill>
            <a:srgbClr val="F93B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Удача</a:t>
            </a:r>
            <a:endParaRPr lang="ru-RU" sz="3600" dirty="0"/>
          </a:p>
        </p:txBody>
      </p:sp>
      <p:sp>
        <p:nvSpPr>
          <p:cNvPr id="13" name="Овал 12"/>
          <p:cNvSpPr/>
          <p:nvPr/>
        </p:nvSpPr>
        <p:spPr>
          <a:xfrm>
            <a:off x="6119664" y="2636912"/>
            <a:ext cx="3024336" cy="1440160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Счастье</a:t>
            </a:r>
            <a:endParaRPr lang="ru-RU" sz="3600" dirty="0"/>
          </a:p>
        </p:txBody>
      </p:sp>
      <p:sp>
        <p:nvSpPr>
          <p:cNvPr id="14" name="Овал 13"/>
          <p:cNvSpPr/>
          <p:nvPr/>
        </p:nvSpPr>
        <p:spPr>
          <a:xfrm>
            <a:off x="77749" y="2779668"/>
            <a:ext cx="3024336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Свобода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3131840" y="2492896"/>
            <a:ext cx="2808312" cy="20162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Здоровье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8640"/>
            <a:ext cx="8282880" cy="6336704"/>
          </a:xfrm>
        </p:spPr>
        <p:txBody>
          <a:bodyPr>
            <a:normAutofit/>
          </a:bodyPr>
          <a:lstStyle/>
          <a:p>
            <a:pPr marL="0" indent="442913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 эффективных вакцин или методов лечения СПИДа не существует.</a:t>
            </a:r>
          </a:p>
          <a:p>
            <a:pPr marL="0" indent="442913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Врачи могут только медикаментозно продлить жизнь инфицированному.</a:t>
            </a:r>
          </a:p>
          <a:p>
            <a:pPr marL="0" indent="442913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СПИДе     итог     один:</a:t>
            </a:r>
          </a:p>
          <a:p>
            <a:pPr marL="0" indent="442913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олезнь смертельна.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4653136"/>
            <a:ext cx="2561598" cy="1993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7122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Arial Black" pitchFamily="34" charset="0"/>
              </a:rPr>
              <a:t>СПИД</a:t>
            </a:r>
            <a:endParaRPr lang="ru-RU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136904" cy="4968552"/>
          </a:xfrm>
        </p:spPr>
        <p:txBody>
          <a:bodyPr>
            <a:normAutofit/>
          </a:bodyPr>
          <a:lstStyle/>
          <a:p>
            <a:pPr marL="17463" indent="-17463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rgbClr val="FFC000"/>
                </a:solidFill>
                <a:latin typeface="Arial Black" pitchFamily="34" charset="0"/>
              </a:rPr>
              <a:t>Это первая и единственная медленная инфекция в истории человечества. </a:t>
            </a:r>
          </a:p>
          <a:p>
            <a:pPr marL="2066925" indent="-17463">
              <a:lnSpc>
                <a:spcPct val="150000"/>
              </a:lnSpc>
              <a:buNone/>
            </a:pPr>
            <a:r>
              <a:rPr lang="ru-RU" sz="3200" b="1" dirty="0" smtClean="0">
                <a:solidFill>
                  <a:srgbClr val="FFC000"/>
                </a:solidFill>
                <a:latin typeface="Arial Black" pitchFamily="34" charset="0"/>
              </a:rPr>
              <a:t>ВИЧ выбрал один из самых изощренных способов поражения</a:t>
            </a:r>
            <a:r>
              <a:rPr lang="ru-RU" sz="2400" b="1" dirty="0" smtClean="0">
                <a:solidFill>
                  <a:srgbClr val="FFC000"/>
                </a:solidFill>
                <a:latin typeface="Arial Black" pitchFamily="34" charset="0"/>
              </a:rPr>
              <a:t>.</a:t>
            </a:r>
            <a:endParaRPr lang="ru-RU" sz="2400" b="1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59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360040" cy="876413"/>
          </a:xfrm>
          <a:prstGeom prst="rect">
            <a:avLst/>
          </a:prstGeom>
          <a:noFill/>
        </p:spPr>
      </p:pic>
      <p:pic>
        <p:nvPicPr>
          <p:cNvPr id="26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608" y="2851204"/>
            <a:ext cx="360040" cy="876413"/>
          </a:xfrm>
          <a:prstGeom prst="rect">
            <a:avLst/>
          </a:prstGeom>
          <a:noFill/>
        </p:spPr>
      </p:pic>
      <p:pic>
        <p:nvPicPr>
          <p:cNvPr id="27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460" y="2852936"/>
            <a:ext cx="360040" cy="876413"/>
          </a:xfrm>
          <a:prstGeom prst="rect">
            <a:avLst/>
          </a:prstGeom>
          <a:noFill/>
        </p:spPr>
      </p:pic>
      <p:pic>
        <p:nvPicPr>
          <p:cNvPr id="28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508" y="2924944"/>
            <a:ext cx="360040" cy="876413"/>
          </a:xfrm>
          <a:prstGeom prst="rect">
            <a:avLst/>
          </a:prstGeom>
          <a:noFill/>
        </p:spPr>
      </p:pic>
      <p:pic>
        <p:nvPicPr>
          <p:cNvPr id="29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020" y="2708920"/>
            <a:ext cx="360040" cy="876413"/>
          </a:xfrm>
          <a:prstGeom prst="rect">
            <a:avLst/>
          </a:prstGeom>
          <a:noFill/>
        </p:spPr>
      </p:pic>
      <p:pic>
        <p:nvPicPr>
          <p:cNvPr id="30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0108" y="2707188"/>
            <a:ext cx="360040" cy="876413"/>
          </a:xfrm>
          <a:prstGeom prst="rect">
            <a:avLst/>
          </a:prstGeom>
          <a:noFill/>
        </p:spPr>
      </p:pic>
      <p:pic>
        <p:nvPicPr>
          <p:cNvPr id="31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7960" y="2708920"/>
            <a:ext cx="360040" cy="876413"/>
          </a:xfrm>
          <a:prstGeom prst="rect">
            <a:avLst/>
          </a:prstGeom>
          <a:noFill/>
        </p:spPr>
      </p:pic>
      <p:pic>
        <p:nvPicPr>
          <p:cNvPr id="32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780" y="2708920"/>
            <a:ext cx="360040" cy="876413"/>
          </a:xfrm>
          <a:prstGeom prst="rect">
            <a:avLst/>
          </a:prstGeom>
          <a:noFill/>
        </p:spPr>
      </p:pic>
      <p:pic>
        <p:nvPicPr>
          <p:cNvPr id="35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208" y="2996952"/>
            <a:ext cx="360040" cy="876413"/>
          </a:xfrm>
          <a:prstGeom prst="rect">
            <a:avLst/>
          </a:prstGeom>
          <a:noFill/>
        </p:spPr>
      </p:pic>
      <p:pic>
        <p:nvPicPr>
          <p:cNvPr id="36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2028" y="2996952"/>
            <a:ext cx="360040" cy="876413"/>
          </a:xfrm>
          <a:prstGeom prst="rect">
            <a:avLst/>
          </a:prstGeom>
          <a:noFill/>
        </p:spPr>
      </p:pic>
      <p:pic>
        <p:nvPicPr>
          <p:cNvPr id="37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0012" y="2708920"/>
            <a:ext cx="360040" cy="876413"/>
          </a:xfrm>
          <a:prstGeom prst="rect">
            <a:avLst/>
          </a:prstGeom>
          <a:noFill/>
        </p:spPr>
      </p:pic>
      <p:pic>
        <p:nvPicPr>
          <p:cNvPr id="38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0100" y="2707188"/>
            <a:ext cx="360040" cy="876413"/>
          </a:xfrm>
          <a:prstGeom prst="rect">
            <a:avLst/>
          </a:prstGeom>
          <a:noFill/>
        </p:spPr>
      </p:pic>
      <p:pic>
        <p:nvPicPr>
          <p:cNvPr id="39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7952" y="2708920"/>
            <a:ext cx="360040" cy="876413"/>
          </a:xfrm>
          <a:prstGeom prst="rect">
            <a:avLst/>
          </a:prstGeom>
          <a:noFill/>
        </p:spPr>
      </p:pic>
      <p:pic>
        <p:nvPicPr>
          <p:cNvPr id="40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2852936"/>
            <a:ext cx="360040" cy="876413"/>
          </a:xfrm>
          <a:prstGeom prst="rect">
            <a:avLst/>
          </a:prstGeom>
          <a:noFill/>
        </p:spPr>
      </p:pic>
      <p:pic>
        <p:nvPicPr>
          <p:cNvPr id="42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1820" y="2998684"/>
            <a:ext cx="360040" cy="876413"/>
          </a:xfrm>
          <a:prstGeom prst="rect">
            <a:avLst/>
          </a:prstGeom>
          <a:noFill/>
        </p:spPr>
      </p:pic>
      <p:pic>
        <p:nvPicPr>
          <p:cNvPr id="43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1908" y="2996952"/>
            <a:ext cx="360040" cy="876413"/>
          </a:xfrm>
          <a:prstGeom prst="rect">
            <a:avLst/>
          </a:prstGeom>
          <a:noFill/>
        </p:spPr>
      </p:pic>
      <p:pic>
        <p:nvPicPr>
          <p:cNvPr id="44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212132" cy="516373"/>
          </a:xfrm>
          <a:prstGeom prst="rect">
            <a:avLst/>
          </a:prstGeom>
          <a:noFill/>
        </p:spPr>
      </p:pic>
      <p:pic>
        <p:nvPicPr>
          <p:cNvPr id="45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212132" cy="516373"/>
          </a:xfrm>
          <a:prstGeom prst="rect">
            <a:avLst/>
          </a:prstGeom>
          <a:noFill/>
        </p:spPr>
      </p:pic>
      <p:pic>
        <p:nvPicPr>
          <p:cNvPr id="46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212132" cy="516373"/>
          </a:xfrm>
          <a:prstGeom prst="rect">
            <a:avLst/>
          </a:prstGeom>
          <a:noFill/>
        </p:spPr>
      </p:pic>
      <p:pic>
        <p:nvPicPr>
          <p:cNvPr id="47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212132" cy="516373"/>
          </a:xfrm>
          <a:prstGeom prst="rect">
            <a:avLst/>
          </a:prstGeom>
          <a:noFill/>
        </p:spPr>
      </p:pic>
      <p:pic>
        <p:nvPicPr>
          <p:cNvPr id="48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596" y="2348880"/>
            <a:ext cx="212132" cy="516373"/>
          </a:xfrm>
          <a:prstGeom prst="rect">
            <a:avLst/>
          </a:prstGeom>
          <a:noFill/>
        </p:spPr>
      </p:pic>
      <p:pic>
        <p:nvPicPr>
          <p:cNvPr id="49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588" y="1988840"/>
            <a:ext cx="212132" cy="516373"/>
          </a:xfrm>
          <a:prstGeom prst="rect">
            <a:avLst/>
          </a:prstGeom>
          <a:noFill/>
        </p:spPr>
      </p:pic>
      <p:pic>
        <p:nvPicPr>
          <p:cNvPr id="50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212132" cy="516373"/>
          </a:xfrm>
          <a:prstGeom prst="rect">
            <a:avLst/>
          </a:prstGeom>
          <a:noFill/>
        </p:spPr>
      </p:pic>
      <p:pic>
        <p:nvPicPr>
          <p:cNvPr id="51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5604" y="1844824"/>
            <a:ext cx="212132" cy="516373"/>
          </a:xfrm>
          <a:prstGeom prst="rect">
            <a:avLst/>
          </a:prstGeom>
          <a:noFill/>
        </p:spPr>
      </p:pic>
      <p:pic>
        <p:nvPicPr>
          <p:cNvPr id="52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20888"/>
            <a:ext cx="212132" cy="516373"/>
          </a:xfrm>
          <a:prstGeom prst="rect">
            <a:avLst/>
          </a:prstGeom>
          <a:noFill/>
        </p:spPr>
      </p:pic>
      <p:pic>
        <p:nvPicPr>
          <p:cNvPr id="53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212132" cy="516373"/>
          </a:xfrm>
          <a:prstGeom prst="rect">
            <a:avLst/>
          </a:prstGeom>
          <a:noFill/>
        </p:spPr>
      </p:pic>
      <p:pic>
        <p:nvPicPr>
          <p:cNvPr id="54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212132" cy="516373"/>
          </a:xfrm>
          <a:prstGeom prst="rect">
            <a:avLst/>
          </a:prstGeom>
          <a:noFill/>
        </p:spPr>
      </p:pic>
      <p:pic>
        <p:nvPicPr>
          <p:cNvPr id="55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9620" y="2132856"/>
            <a:ext cx="212132" cy="516373"/>
          </a:xfrm>
          <a:prstGeom prst="rect">
            <a:avLst/>
          </a:prstGeom>
          <a:noFill/>
        </p:spPr>
      </p:pic>
      <p:pic>
        <p:nvPicPr>
          <p:cNvPr id="56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212132" cy="516373"/>
          </a:xfrm>
          <a:prstGeom prst="rect">
            <a:avLst/>
          </a:prstGeom>
          <a:noFill/>
        </p:spPr>
      </p:pic>
      <p:pic>
        <p:nvPicPr>
          <p:cNvPr id="57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212132" cy="516373"/>
          </a:xfrm>
          <a:prstGeom prst="rect">
            <a:avLst/>
          </a:prstGeom>
          <a:noFill/>
        </p:spPr>
      </p:pic>
      <p:pic>
        <p:nvPicPr>
          <p:cNvPr id="58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212132" cy="516373"/>
          </a:xfrm>
          <a:prstGeom prst="rect">
            <a:avLst/>
          </a:prstGeom>
          <a:noFill/>
        </p:spPr>
      </p:pic>
      <p:pic>
        <p:nvPicPr>
          <p:cNvPr id="59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212132" cy="516373"/>
          </a:xfrm>
          <a:prstGeom prst="rect">
            <a:avLst/>
          </a:prstGeom>
          <a:noFill/>
        </p:spPr>
      </p:pic>
      <p:pic>
        <p:nvPicPr>
          <p:cNvPr id="60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20888"/>
            <a:ext cx="212132" cy="516373"/>
          </a:xfrm>
          <a:prstGeom prst="rect">
            <a:avLst/>
          </a:prstGeom>
          <a:noFill/>
        </p:spPr>
      </p:pic>
      <p:pic>
        <p:nvPicPr>
          <p:cNvPr id="61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212132" cy="516373"/>
          </a:xfrm>
          <a:prstGeom prst="rect">
            <a:avLst/>
          </a:prstGeom>
          <a:noFill/>
        </p:spPr>
      </p:pic>
      <p:pic>
        <p:nvPicPr>
          <p:cNvPr id="62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16832"/>
            <a:ext cx="212132" cy="516373"/>
          </a:xfrm>
          <a:prstGeom prst="rect">
            <a:avLst/>
          </a:prstGeom>
          <a:noFill/>
        </p:spPr>
      </p:pic>
      <p:pic>
        <p:nvPicPr>
          <p:cNvPr id="63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532" y="2492896"/>
            <a:ext cx="212132" cy="516373"/>
          </a:xfrm>
          <a:prstGeom prst="rect">
            <a:avLst/>
          </a:prstGeom>
          <a:noFill/>
        </p:spPr>
      </p:pic>
      <p:pic>
        <p:nvPicPr>
          <p:cNvPr id="64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1668" y="2276872"/>
            <a:ext cx="212132" cy="516373"/>
          </a:xfrm>
          <a:prstGeom prst="rect">
            <a:avLst/>
          </a:prstGeom>
          <a:noFill/>
        </p:spPr>
      </p:pic>
      <p:pic>
        <p:nvPicPr>
          <p:cNvPr id="65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9660" y="1916832"/>
            <a:ext cx="212132" cy="516373"/>
          </a:xfrm>
          <a:prstGeom prst="rect">
            <a:avLst/>
          </a:prstGeom>
          <a:noFill/>
        </p:spPr>
      </p:pic>
      <p:pic>
        <p:nvPicPr>
          <p:cNvPr id="66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3676" y="1772816"/>
            <a:ext cx="212132" cy="516373"/>
          </a:xfrm>
          <a:prstGeom prst="rect">
            <a:avLst/>
          </a:prstGeom>
          <a:noFill/>
        </p:spPr>
      </p:pic>
      <p:pic>
        <p:nvPicPr>
          <p:cNvPr id="67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7692" y="2060848"/>
            <a:ext cx="212132" cy="516373"/>
          </a:xfrm>
          <a:prstGeom prst="rect">
            <a:avLst/>
          </a:prstGeom>
          <a:noFill/>
        </p:spPr>
      </p:pic>
      <p:pic>
        <p:nvPicPr>
          <p:cNvPr id="68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7732" y="2276872"/>
            <a:ext cx="212132" cy="516373"/>
          </a:xfrm>
          <a:prstGeom prst="rect">
            <a:avLst/>
          </a:prstGeom>
          <a:noFill/>
        </p:spPr>
      </p:pic>
      <p:pic>
        <p:nvPicPr>
          <p:cNvPr id="69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5724" y="1916832"/>
            <a:ext cx="212132" cy="516373"/>
          </a:xfrm>
          <a:prstGeom prst="rect">
            <a:avLst/>
          </a:prstGeom>
          <a:noFill/>
        </p:spPr>
      </p:pic>
      <p:pic>
        <p:nvPicPr>
          <p:cNvPr id="70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9740" y="1772816"/>
            <a:ext cx="212132" cy="516373"/>
          </a:xfrm>
          <a:prstGeom prst="rect">
            <a:avLst/>
          </a:prstGeom>
          <a:noFill/>
        </p:spPr>
      </p:pic>
      <p:pic>
        <p:nvPicPr>
          <p:cNvPr id="71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3756" y="2060848"/>
            <a:ext cx="212132" cy="516373"/>
          </a:xfrm>
          <a:prstGeom prst="rect">
            <a:avLst/>
          </a:prstGeom>
          <a:noFill/>
        </p:spPr>
      </p:pic>
      <p:pic>
        <p:nvPicPr>
          <p:cNvPr id="72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3796" y="2276872"/>
            <a:ext cx="212132" cy="516373"/>
          </a:xfrm>
          <a:prstGeom prst="rect">
            <a:avLst/>
          </a:prstGeom>
          <a:noFill/>
        </p:spPr>
      </p:pic>
      <p:pic>
        <p:nvPicPr>
          <p:cNvPr id="73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1788" y="1916832"/>
            <a:ext cx="212132" cy="516373"/>
          </a:xfrm>
          <a:prstGeom prst="rect">
            <a:avLst/>
          </a:prstGeom>
          <a:noFill/>
        </p:spPr>
      </p:pic>
      <p:pic>
        <p:nvPicPr>
          <p:cNvPr id="74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804" y="1772816"/>
            <a:ext cx="212132" cy="516373"/>
          </a:xfrm>
          <a:prstGeom prst="rect">
            <a:avLst/>
          </a:prstGeom>
          <a:noFill/>
        </p:spPr>
      </p:pic>
      <p:pic>
        <p:nvPicPr>
          <p:cNvPr id="75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820" y="2060848"/>
            <a:ext cx="212132" cy="516373"/>
          </a:xfrm>
          <a:prstGeom prst="rect">
            <a:avLst/>
          </a:prstGeom>
          <a:noFill/>
        </p:spPr>
      </p:pic>
      <p:pic>
        <p:nvPicPr>
          <p:cNvPr id="76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9860" y="2420888"/>
            <a:ext cx="212132" cy="516373"/>
          </a:xfrm>
          <a:prstGeom prst="rect">
            <a:avLst/>
          </a:prstGeom>
          <a:noFill/>
        </p:spPr>
      </p:pic>
      <p:pic>
        <p:nvPicPr>
          <p:cNvPr id="77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7852" y="2060848"/>
            <a:ext cx="212132" cy="516373"/>
          </a:xfrm>
          <a:prstGeom prst="rect">
            <a:avLst/>
          </a:prstGeom>
          <a:noFill/>
        </p:spPr>
      </p:pic>
      <p:pic>
        <p:nvPicPr>
          <p:cNvPr id="78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1868" y="1916832"/>
            <a:ext cx="212132" cy="516373"/>
          </a:xfrm>
          <a:prstGeom prst="rect">
            <a:avLst/>
          </a:prstGeom>
          <a:noFill/>
        </p:spPr>
      </p:pic>
      <p:pic>
        <p:nvPicPr>
          <p:cNvPr id="79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5884" y="2204864"/>
            <a:ext cx="212132" cy="516373"/>
          </a:xfrm>
          <a:prstGeom prst="rect">
            <a:avLst/>
          </a:prstGeom>
          <a:noFill/>
        </p:spPr>
      </p:pic>
      <p:pic>
        <p:nvPicPr>
          <p:cNvPr id="80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3916" y="2492896"/>
            <a:ext cx="212132" cy="516373"/>
          </a:xfrm>
          <a:prstGeom prst="rect">
            <a:avLst/>
          </a:prstGeom>
          <a:noFill/>
        </p:spPr>
      </p:pic>
      <p:pic>
        <p:nvPicPr>
          <p:cNvPr id="81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1908" y="2132856"/>
            <a:ext cx="212132" cy="516373"/>
          </a:xfrm>
          <a:prstGeom prst="rect">
            <a:avLst/>
          </a:prstGeom>
          <a:noFill/>
        </p:spPr>
      </p:pic>
      <p:pic>
        <p:nvPicPr>
          <p:cNvPr id="82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5924" y="1988840"/>
            <a:ext cx="212132" cy="516373"/>
          </a:xfrm>
          <a:prstGeom prst="rect">
            <a:avLst/>
          </a:prstGeom>
          <a:noFill/>
        </p:spPr>
      </p:pic>
      <p:pic>
        <p:nvPicPr>
          <p:cNvPr id="83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940" y="2276872"/>
            <a:ext cx="212132" cy="516373"/>
          </a:xfrm>
          <a:prstGeom prst="rect">
            <a:avLst/>
          </a:prstGeom>
          <a:noFill/>
        </p:spPr>
      </p:pic>
      <p:pic>
        <p:nvPicPr>
          <p:cNvPr id="84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980" y="2492896"/>
            <a:ext cx="212132" cy="516373"/>
          </a:xfrm>
          <a:prstGeom prst="rect">
            <a:avLst/>
          </a:prstGeom>
          <a:noFill/>
        </p:spPr>
      </p:pic>
      <p:pic>
        <p:nvPicPr>
          <p:cNvPr id="85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7972" y="2132856"/>
            <a:ext cx="212132" cy="516373"/>
          </a:xfrm>
          <a:prstGeom prst="rect">
            <a:avLst/>
          </a:prstGeom>
          <a:noFill/>
        </p:spPr>
      </p:pic>
      <p:pic>
        <p:nvPicPr>
          <p:cNvPr id="86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1988" y="1988840"/>
            <a:ext cx="212132" cy="516373"/>
          </a:xfrm>
          <a:prstGeom prst="rect">
            <a:avLst/>
          </a:prstGeom>
          <a:noFill/>
        </p:spPr>
      </p:pic>
      <p:pic>
        <p:nvPicPr>
          <p:cNvPr id="87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6004" y="2276872"/>
            <a:ext cx="212132" cy="516373"/>
          </a:xfrm>
          <a:prstGeom prst="rect">
            <a:avLst/>
          </a:prstGeom>
          <a:noFill/>
        </p:spPr>
      </p:pic>
      <p:pic>
        <p:nvPicPr>
          <p:cNvPr id="88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036" y="2492896"/>
            <a:ext cx="212132" cy="516373"/>
          </a:xfrm>
          <a:prstGeom prst="rect">
            <a:avLst/>
          </a:prstGeom>
          <a:noFill/>
        </p:spPr>
      </p:pic>
      <p:pic>
        <p:nvPicPr>
          <p:cNvPr id="89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2028" y="2132856"/>
            <a:ext cx="212132" cy="516373"/>
          </a:xfrm>
          <a:prstGeom prst="rect">
            <a:avLst/>
          </a:prstGeom>
          <a:noFill/>
        </p:spPr>
      </p:pic>
      <p:pic>
        <p:nvPicPr>
          <p:cNvPr id="90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6044" y="1988840"/>
            <a:ext cx="212132" cy="516373"/>
          </a:xfrm>
          <a:prstGeom prst="rect">
            <a:avLst/>
          </a:prstGeom>
          <a:noFill/>
        </p:spPr>
      </p:pic>
      <p:pic>
        <p:nvPicPr>
          <p:cNvPr id="91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0060" y="2276872"/>
            <a:ext cx="212132" cy="516373"/>
          </a:xfrm>
          <a:prstGeom prst="rect">
            <a:avLst/>
          </a:prstGeom>
          <a:noFill/>
        </p:spPr>
      </p:pic>
      <p:pic>
        <p:nvPicPr>
          <p:cNvPr id="92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6164" y="2276872"/>
            <a:ext cx="212132" cy="516373"/>
          </a:xfrm>
          <a:prstGeom prst="rect">
            <a:avLst/>
          </a:prstGeom>
          <a:noFill/>
        </p:spPr>
      </p:pic>
      <p:pic>
        <p:nvPicPr>
          <p:cNvPr id="93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56" y="1916832"/>
            <a:ext cx="212132" cy="516373"/>
          </a:xfrm>
          <a:prstGeom prst="rect">
            <a:avLst/>
          </a:prstGeom>
          <a:noFill/>
        </p:spPr>
      </p:pic>
      <p:pic>
        <p:nvPicPr>
          <p:cNvPr id="94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8172" y="1772816"/>
            <a:ext cx="212132" cy="516373"/>
          </a:xfrm>
          <a:prstGeom prst="rect">
            <a:avLst/>
          </a:prstGeom>
          <a:noFill/>
        </p:spPr>
      </p:pic>
      <p:pic>
        <p:nvPicPr>
          <p:cNvPr id="95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2188" y="2060848"/>
            <a:ext cx="212132" cy="516373"/>
          </a:xfrm>
          <a:prstGeom prst="rect">
            <a:avLst/>
          </a:prstGeom>
          <a:noFill/>
        </p:spPr>
      </p:pic>
      <p:pic>
        <p:nvPicPr>
          <p:cNvPr id="96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0100" y="2276872"/>
            <a:ext cx="212132" cy="516373"/>
          </a:xfrm>
          <a:prstGeom prst="rect">
            <a:avLst/>
          </a:prstGeom>
          <a:noFill/>
        </p:spPr>
      </p:pic>
      <p:pic>
        <p:nvPicPr>
          <p:cNvPr id="97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8092" y="1916832"/>
            <a:ext cx="212132" cy="516373"/>
          </a:xfrm>
          <a:prstGeom prst="rect">
            <a:avLst/>
          </a:prstGeom>
          <a:noFill/>
        </p:spPr>
      </p:pic>
      <p:pic>
        <p:nvPicPr>
          <p:cNvPr id="98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2108" y="1772816"/>
            <a:ext cx="212132" cy="516373"/>
          </a:xfrm>
          <a:prstGeom prst="rect">
            <a:avLst/>
          </a:prstGeom>
          <a:noFill/>
        </p:spPr>
      </p:pic>
      <p:pic>
        <p:nvPicPr>
          <p:cNvPr id="99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6124" y="2060848"/>
            <a:ext cx="212132" cy="516373"/>
          </a:xfrm>
          <a:prstGeom prst="rect">
            <a:avLst/>
          </a:prstGeom>
          <a:noFill/>
        </p:spPr>
      </p:pic>
      <p:pic>
        <p:nvPicPr>
          <p:cNvPr id="100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0220" y="2348880"/>
            <a:ext cx="212132" cy="516373"/>
          </a:xfrm>
          <a:prstGeom prst="rect">
            <a:avLst/>
          </a:prstGeom>
          <a:noFill/>
        </p:spPr>
      </p:pic>
      <p:pic>
        <p:nvPicPr>
          <p:cNvPr id="101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8212" y="1988840"/>
            <a:ext cx="212132" cy="516373"/>
          </a:xfrm>
          <a:prstGeom prst="rect">
            <a:avLst/>
          </a:prstGeom>
          <a:noFill/>
        </p:spPr>
      </p:pic>
      <p:pic>
        <p:nvPicPr>
          <p:cNvPr id="102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2228" y="1844824"/>
            <a:ext cx="212132" cy="516373"/>
          </a:xfrm>
          <a:prstGeom prst="rect">
            <a:avLst/>
          </a:prstGeom>
          <a:noFill/>
        </p:spPr>
      </p:pic>
      <p:pic>
        <p:nvPicPr>
          <p:cNvPr id="103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6244" y="2132856"/>
            <a:ext cx="212132" cy="516373"/>
          </a:xfrm>
          <a:prstGeom prst="rect">
            <a:avLst/>
          </a:prstGeom>
          <a:noFill/>
        </p:spPr>
      </p:pic>
      <p:pic>
        <p:nvPicPr>
          <p:cNvPr id="104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656" y="2348880"/>
            <a:ext cx="212132" cy="516373"/>
          </a:xfrm>
          <a:prstGeom prst="rect">
            <a:avLst/>
          </a:prstGeom>
          <a:noFill/>
        </p:spPr>
      </p:pic>
      <p:pic>
        <p:nvPicPr>
          <p:cNvPr id="105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9648" y="1988840"/>
            <a:ext cx="212132" cy="516373"/>
          </a:xfrm>
          <a:prstGeom prst="rect">
            <a:avLst/>
          </a:prstGeom>
          <a:noFill/>
        </p:spPr>
      </p:pic>
      <p:pic>
        <p:nvPicPr>
          <p:cNvPr id="106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8464" y="1844824"/>
            <a:ext cx="212132" cy="516373"/>
          </a:xfrm>
          <a:prstGeom prst="rect">
            <a:avLst/>
          </a:prstGeom>
          <a:noFill/>
        </p:spPr>
      </p:pic>
      <p:pic>
        <p:nvPicPr>
          <p:cNvPr id="107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31868" y="2420888"/>
            <a:ext cx="212132" cy="516373"/>
          </a:xfrm>
          <a:prstGeom prst="rect">
            <a:avLst/>
          </a:prstGeom>
          <a:noFill/>
        </p:spPr>
      </p:pic>
      <p:cxnSp>
        <p:nvCxnSpPr>
          <p:cNvPr id="109" name="Прямая соединительная линия 108"/>
          <p:cNvCxnSpPr/>
          <p:nvPr/>
        </p:nvCxnSpPr>
        <p:spPr>
          <a:xfrm>
            <a:off x="1403648" y="4509120"/>
            <a:ext cx="3024336" cy="5760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>
            <a:off x="3707904" y="4437112"/>
            <a:ext cx="720080" cy="648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H="1">
            <a:off x="4499992" y="4581128"/>
            <a:ext cx="1152128" cy="5760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flipV="1">
            <a:off x="4499992" y="4509120"/>
            <a:ext cx="3240360" cy="6480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780" y="4509120"/>
            <a:ext cx="576064" cy="1402261"/>
          </a:xfrm>
          <a:prstGeom prst="rect">
            <a:avLst/>
          </a:prstGeom>
          <a:noFill/>
        </p:spPr>
      </p:pic>
      <p:cxnSp>
        <p:nvCxnSpPr>
          <p:cNvPr id="121" name="Прямая соединительная линия 120"/>
          <p:cNvCxnSpPr>
            <a:stCxn id="25" idx="2"/>
          </p:cNvCxnSpPr>
          <p:nvPr/>
        </p:nvCxnSpPr>
        <p:spPr>
          <a:xfrm>
            <a:off x="431540" y="3729349"/>
            <a:ext cx="756084" cy="275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>
            <a:off x="971600" y="3645024"/>
            <a:ext cx="216024" cy="3600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>
            <a:endCxn id="27" idx="2"/>
          </p:cNvCxnSpPr>
          <p:nvPr/>
        </p:nvCxnSpPr>
        <p:spPr>
          <a:xfrm flipV="1">
            <a:off x="1187624" y="3729349"/>
            <a:ext cx="331856" cy="275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>
            <a:endCxn id="28" idx="2"/>
          </p:cNvCxnSpPr>
          <p:nvPr/>
        </p:nvCxnSpPr>
        <p:spPr>
          <a:xfrm flipV="1">
            <a:off x="1187624" y="3801357"/>
            <a:ext cx="763904" cy="2037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645024"/>
            <a:ext cx="360040" cy="876413"/>
          </a:xfrm>
          <a:prstGeom prst="rect">
            <a:avLst/>
          </a:prstGeom>
          <a:noFill/>
        </p:spPr>
      </p:pic>
      <p:cxnSp>
        <p:nvCxnSpPr>
          <p:cNvPr id="133" name="Прямая соединительная линия 132"/>
          <p:cNvCxnSpPr/>
          <p:nvPr/>
        </p:nvCxnSpPr>
        <p:spPr>
          <a:xfrm>
            <a:off x="2807804" y="3645024"/>
            <a:ext cx="756084" cy="275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3347864" y="3560699"/>
            <a:ext cx="216024" cy="3600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flipV="1">
            <a:off x="3563888" y="3645024"/>
            <a:ext cx="331856" cy="275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flipV="1">
            <a:off x="3563888" y="3645024"/>
            <a:ext cx="864096" cy="2757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5040052" y="3873365"/>
            <a:ext cx="756084" cy="275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5580112" y="3789040"/>
            <a:ext cx="216024" cy="3600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flipV="1">
            <a:off x="5796136" y="3873365"/>
            <a:ext cx="331856" cy="275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>
            <a:endCxn id="36" idx="2"/>
          </p:cNvCxnSpPr>
          <p:nvPr/>
        </p:nvCxnSpPr>
        <p:spPr>
          <a:xfrm flipV="1">
            <a:off x="5796136" y="3873365"/>
            <a:ext cx="835912" cy="2757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7200292" y="3657341"/>
            <a:ext cx="756084" cy="275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7740352" y="3573016"/>
            <a:ext cx="216024" cy="3600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 flipV="1">
            <a:off x="7956376" y="3657341"/>
            <a:ext cx="331856" cy="275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7692" y="3573016"/>
            <a:ext cx="360040" cy="876413"/>
          </a:xfrm>
          <a:prstGeom prst="rect">
            <a:avLst/>
          </a:prstGeom>
          <a:noFill/>
        </p:spPr>
      </p:pic>
      <p:pic>
        <p:nvPicPr>
          <p:cNvPr id="41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940" y="3717032"/>
            <a:ext cx="360040" cy="876413"/>
          </a:xfrm>
          <a:prstGeom prst="rect">
            <a:avLst/>
          </a:prstGeom>
          <a:noFill/>
        </p:spPr>
      </p:pic>
      <p:cxnSp>
        <p:nvCxnSpPr>
          <p:cNvPr id="146" name="Прямая соединительная линия 145"/>
          <p:cNvCxnSpPr/>
          <p:nvPr/>
        </p:nvCxnSpPr>
        <p:spPr>
          <a:xfrm flipV="1">
            <a:off x="7956376" y="3729349"/>
            <a:ext cx="763904" cy="2037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4" descr="C:\Users\вмк\Desktop\самара\человек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3645024"/>
            <a:ext cx="360040" cy="87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Как же предостеречь себя от заражения?</a:t>
            </a:r>
            <a:endParaRPr lang="ru-RU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9073008" cy="485313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А-</a:t>
            </a: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>воздержание от секса.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В-</a:t>
            </a:r>
            <a:r>
              <a:rPr lang="ru-RU" sz="3200" b="1" dirty="0" smtClean="0">
                <a:solidFill>
                  <a:srgbClr val="00B0F0"/>
                </a:solidFill>
                <a:latin typeface="Arial Black" pitchFamily="34" charset="0"/>
              </a:rPr>
              <a:t>соблюдение верности партнеру.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solidFill>
                  <a:srgbClr val="FF0000"/>
                </a:solidFill>
                <a:latin typeface="Arial Black" pitchFamily="34" charset="0"/>
              </a:rPr>
              <a:t>С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-</a:t>
            </a:r>
            <a:r>
              <a:rPr lang="ru-RU" sz="3200" dirty="0" smtClean="0">
                <a:solidFill>
                  <a:srgbClr val="00B0F0"/>
                </a:solidFill>
                <a:latin typeface="Arial Black" pitchFamily="34" charset="0"/>
              </a:rPr>
              <a:t>использование презервативов</a:t>
            </a:r>
            <a:r>
              <a:rPr lang="ru-RU" sz="32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D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- будьте готовы умереть, если не можете выполнить «</a:t>
            </a:r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ABC</a:t>
            </a: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»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79512" y="908720"/>
            <a:ext cx="8712968" cy="1628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dirty="0" smtClean="0">
                <a:solidFill>
                  <a:srgbClr val="3366CC"/>
                </a:solidFill>
                <a:latin typeface="Arial Black" pitchFamily="34" charset="0"/>
              </a:rPr>
              <a:t>      </a:t>
            </a:r>
            <a:r>
              <a:rPr lang="ru-RU" sz="3600" dirty="0" smtClean="0">
                <a:solidFill>
                  <a:srgbClr val="3366CC"/>
                </a:solidFill>
                <a:latin typeface="Arial Black" pitchFamily="34" charset="0"/>
              </a:rPr>
              <a:t>СПАСИБО ЗА ВНИМАНИЕ!!!</a:t>
            </a:r>
            <a:endParaRPr lang="ru-RU" sz="3600" dirty="0">
              <a:solidFill>
                <a:srgbClr val="3366CC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51"/>
          <a:stretch>
            <a:fillRect/>
          </a:stretch>
        </p:blipFill>
        <p:spPr>
          <a:xfrm>
            <a:off x="0" y="0"/>
            <a:ext cx="9827038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15616" y="836712"/>
            <a:ext cx="7668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Благодарю 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81259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9512" y="0"/>
            <a:ext cx="867645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Вич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инфицированных: 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1695450" marR="0" lvl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мире более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 миллионов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человек, </a:t>
            </a:r>
          </a:p>
          <a:p>
            <a:pPr marL="1695450"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России более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680 тысяч </a:t>
            </a:r>
            <a:r>
              <a:rPr lang="ru-RU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возраст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20-40 лет</a:t>
            </a:r>
            <a:r>
              <a:rPr lang="ru-RU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Ежегодно </a:t>
            </a:r>
            <a:r>
              <a:rPr kumimoji="0" lang="ru-RU" sz="3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умирает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1695450"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планете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миллиона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человек, </a:t>
            </a:r>
          </a:p>
          <a:p>
            <a:pPr marL="1695450" marR="0" lvl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России - 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3276</a:t>
            </a: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человек.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  <a:solidFill>
            <a:schemeClr val="tx1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ВИЧ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645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В</a:t>
            </a:r>
            <a:r>
              <a:rPr lang="ru-RU" sz="4800" dirty="0" smtClean="0"/>
              <a:t>ИРУС</a:t>
            </a:r>
            <a:r>
              <a:rPr lang="ru-RU" sz="4000" dirty="0" smtClean="0"/>
              <a:t> 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И</a:t>
            </a:r>
            <a:r>
              <a:rPr lang="ru-RU" sz="4800" dirty="0" smtClean="0"/>
              <a:t>ММУНОДЕФИЦИТА</a:t>
            </a:r>
          </a:p>
          <a:p>
            <a:pPr marL="0" indent="0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Ч</a:t>
            </a:r>
            <a:r>
              <a:rPr lang="ru-RU" sz="4800" dirty="0" smtClean="0"/>
              <a:t>ЕЛОВЕКА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4759921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8640"/>
            <a:ext cx="7125112" cy="567015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В</a:t>
            </a:r>
            <a:r>
              <a:rPr lang="ru-RU" sz="3200" dirty="0" smtClean="0">
                <a:solidFill>
                  <a:srgbClr val="FF0000"/>
                </a:solidFill>
              </a:rPr>
              <a:t>-</a:t>
            </a:r>
            <a:r>
              <a:rPr lang="ru-RU" sz="3600" b="1" dirty="0" smtClean="0">
                <a:solidFill>
                  <a:srgbClr val="FF0000"/>
                </a:solidFill>
              </a:rPr>
              <a:t>вирус</a:t>
            </a:r>
          </a:p>
          <a:p>
            <a:pPr marL="0" indent="0">
              <a:buNone/>
            </a:pPr>
            <a:r>
              <a:rPr lang="ru-RU" sz="2800" dirty="0" smtClean="0"/>
              <a:t>- это самое простое живое существо на планете , оно настолько маленькое и упрощенное, что некоторые ученые не относят его к живым существам вообще.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996952"/>
            <a:ext cx="4211960" cy="3158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57138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6632"/>
            <a:ext cx="7125112" cy="5742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И</a:t>
            </a:r>
            <a:r>
              <a:rPr lang="ru-RU" sz="3600" b="1" i="1" dirty="0" smtClean="0">
                <a:solidFill>
                  <a:srgbClr val="FF0000"/>
                </a:solidFill>
              </a:rPr>
              <a:t>- ИММУНОДЕФИЦИТ: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-защита, отвечающая за ваше здоровье, дефицит-нехватка чего либо, в нашем случае нехватка здоровья, защиты.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924944"/>
            <a:ext cx="3431484" cy="3385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563879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136904" cy="5382126"/>
          </a:xfrm>
        </p:spPr>
        <p:txBody>
          <a:bodyPr/>
          <a:lstStyle/>
          <a:p>
            <a:pPr marL="0" indent="0"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Ч-человек</a:t>
            </a:r>
            <a:endParaRPr lang="ru-RU" sz="18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т.е. ВИЧ может передаваться только от человека к человеку. Попадая в клетку, отвечающую за наш иммунитет, вирус размножается, поражая клетку.</a:t>
            </a:r>
          </a:p>
          <a:p>
            <a:pPr marL="0" indent="0">
              <a:buNone/>
            </a:pPr>
            <a:endParaRPr lang="ru-RU" sz="24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068960"/>
            <a:ext cx="3600400" cy="2895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04959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737320"/>
            <a:ext cx="7924800" cy="612068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Кровь</a:t>
            </a:r>
          </a:p>
          <a:p>
            <a:r>
              <a:rPr lang="ru-RU" sz="3200" b="1" dirty="0" smtClean="0"/>
              <a:t>Моча</a:t>
            </a:r>
          </a:p>
          <a:p>
            <a:r>
              <a:rPr lang="ru-RU" sz="3200" b="1" dirty="0" smtClean="0"/>
              <a:t>Пот</a:t>
            </a:r>
          </a:p>
          <a:p>
            <a:r>
              <a:rPr lang="ru-RU" sz="3200" b="1" dirty="0" smtClean="0"/>
              <a:t>Лимфа</a:t>
            </a:r>
          </a:p>
          <a:p>
            <a:r>
              <a:rPr lang="ru-RU" sz="3200" b="1" dirty="0" smtClean="0"/>
              <a:t>Сперма</a:t>
            </a:r>
          </a:p>
          <a:p>
            <a:r>
              <a:rPr lang="ru-RU" sz="3200" b="1" dirty="0" smtClean="0"/>
              <a:t>Слюна</a:t>
            </a:r>
          </a:p>
          <a:p>
            <a:r>
              <a:rPr lang="ru-RU" sz="3200" b="1" dirty="0" smtClean="0"/>
              <a:t>Материнское молоко</a:t>
            </a:r>
          </a:p>
          <a:p>
            <a:r>
              <a:rPr lang="ru-RU" sz="3200" b="1" dirty="0" smtClean="0"/>
              <a:t>Вагинальные выделения</a:t>
            </a:r>
          </a:p>
          <a:p>
            <a:r>
              <a:rPr lang="ru-RU" sz="3200" b="1" dirty="0" smtClean="0"/>
              <a:t>Пищеварительные  соки.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7125112" cy="61926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FF0000"/>
                </a:solidFill>
              </a:rPr>
              <a:t>СПЕРМА</a:t>
            </a:r>
          </a:p>
          <a:p>
            <a:pPr>
              <a:buFont typeface="Wingdings" pitchFamily="2" charset="2"/>
              <a:buChar char="ü"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FF0000"/>
                </a:solidFill>
              </a:rPr>
              <a:t>КРОВЬ</a:t>
            </a:r>
          </a:p>
          <a:p>
            <a:pPr>
              <a:buFont typeface="Wingdings" pitchFamily="2" charset="2"/>
              <a:buChar char="ü"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FF0000"/>
                </a:solidFill>
              </a:rPr>
              <a:t>ВАГИНАЛЬНЫЕ ВЫДЕЛЕНИЯ</a:t>
            </a:r>
          </a:p>
          <a:p>
            <a:pPr>
              <a:buFont typeface="Wingdings" pitchFamily="2" charset="2"/>
              <a:buChar char="ü"/>
            </a:pPr>
            <a:endParaRPr lang="ru-RU" sz="32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FF0000"/>
                </a:solidFill>
              </a:rPr>
              <a:t>МАТЕРИНСКОЕ МОЛОКО</a:t>
            </a:r>
          </a:p>
          <a:p>
            <a:pPr marL="0" indent="0">
              <a:buNone/>
            </a:pP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476672"/>
            <a:ext cx="3300471" cy="3054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9410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977</TotalTime>
  <Words>377</Words>
  <Application>Microsoft Office PowerPoint</Application>
  <PresentationFormat>Экран (4:3)</PresentationFormat>
  <Paragraphs>101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     Защити себя от СПИДА!!!</vt:lpstr>
      <vt:lpstr>Слайд 2</vt:lpstr>
      <vt:lpstr>Слайд 3</vt:lpstr>
      <vt:lpstr>ВИЧ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Зеленый</vt:lpstr>
      <vt:lpstr>Желтый</vt:lpstr>
      <vt:lpstr>Красный</vt:lpstr>
      <vt:lpstr>Являетесь ли Вы ВИЧ-инфицированным или нет, может показать только медицинский тест</vt:lpstr>
      <vt:lpstr>СПИД</vt:lpstr>
      <vt:lpstr>Синдром</vt:lpstr>
      <vt:lpstr>Приобретенный</vt:lpstr>
      <vt:lpstr>Иммунодефицит</vt:lpstr>
      <vt:lpstr>Слайд 20</vt:lpstr>
      <vt:lpstr>СПИД</vt:lpstr>
      <vt:lpstr>Слайд 22</vt:lpstr>
      <vt:lpstr>Как же предостеречь себя от заражения?</vt:lpstr>
      <vt:lpstr>      СПАСИБО ЗА ВНИМАНИЕ!!!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Гузель</dc:creator>
  <cp:lastModifiedBy>вероника</cp:lastModifiedBy>
  <cp:revision>84</cp:revision>
  <dcterms:created xsi:type="dcterms:W3CDTF">2013-02-22T15:01:32Z</dcterms:created>
  <dcterms:modified xsi:type="dcterms:W3CDTF">2013-02-27T17:34:50Z</dcterms:modified>
</cp:coreProperties>
</file>