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544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d70e3477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d70e3477c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d70e3477c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d70e3477c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d70e3477c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d70e3477c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d70e3477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d70e3477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d70e3477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d70e3477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d70e3477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d70e3477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d70e3477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d70e3477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31 мая.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Всемирный день без табака.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Выполнили: Башаров Д.А.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Гильмутдинов Д.И.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054613" y="52400"/>
            <a:ext cx="233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Презентация</a:t>
            </a:r>
            <a:endParaRPr sz="13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5620875" y="437300"/>
            <a:ext cx="3202668" cy="16814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всемирный день без табака?</a:t>
            </a:r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587225" y="1567550"/>
            <a:ext cx="7749300" cy="324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71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Праздник был учрежден  Всемирной Организацией  Здравоохранения (ВОЗ) в 1988 году.</a:t>
            </a:r>
            <a:endParaRPr sz="1871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6153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1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Всемирный день без табака отмечается 31 мая, и в 2019 году в том числе. Эта дата важна для всех тех, кто борется с курением и хочет бросить пагубную привычку, и тем, кто ведет осознанный здоровый образ жизни. Также про торжество не забывают ВОЗ, наркологи, активисты.</a:t>
            </a:r>
            <a:endParaRPr sz="1871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61538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71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61538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871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Главная цель – просветить, помочь отказаться от вредной привычки. Для этих целей проводятся презентации на тему болезней, возникающих от курения.</a:t>
            </a:r>
            <a:endParaRPr sz="1871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61538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555250" y="3713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заболевания,которые вызывает курение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297500" y="19014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рак легких;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патологии сердца;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почек;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сосудов;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воспаление десен и рак полости рта (от этого умер Фрейд, постоянно куривший трубку);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риск прерывания беременности, пониженный иммунитет у родившегося ребенка.</a:t>
            </a:r>
            <a:endParaRPr sz="1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1226900" y="4144175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1226900" y="2067775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1226900" y="2430788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1226900" y="2782388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1226900" y="3156288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226900" y="3530200"/>
            <a:ext cx="115500" cy="126000"/>
          </a:xfrm>
          <a:prstGeom prst="flowChartConnector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75" y="862850"/>
            <a:ext cx="3664326" cy="25635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По статистике в России курят около </a:t>
            </a:r>
            <a:r>
              <a:rPr lang="ru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44.2 млн</a:t>
            </a:r>
            <a:r>
              <a:rPr lang="ru">
                <a:latin typeface="Impact"/>
                <a:ea typeface="Impact"/>
                <a:cs typeface="Impact"/>
                <a:sym typeface="Impact"/>
              </a:rPr>
              <a:t> человек (39.1% населения)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1297500" y="34760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/>
              <a:t>Каждый год табак губит около</a:t>
            </a:r>
            <a:r>
              <a:rPr lang="ru" sz="2200">
                <a:solidFill>
                  <a:srgbClr val="FF0000"/>
                </a:solidFill>
              </a:rPr>
              <a:t> 5 млн</a:t>
            </a:r>
            <a:r>
              <a:rPr lang="ru" sz="2200"/>
              <a:t> человек на Земле. Курение – это своего рода эпидемия, но которую возможно предотвратить.</a:t>
            </a:r>
            <a:endParaRPr sz="2200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450" y="880675"/>
            <a:ext cx="3574674" cy="268100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3807625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Профилактика табакокурения.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333775" y="19373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В этот день устраивают пробежки, спортивные состязания, которые помогают отвлечься от курения и начать здоровый образ жизни.</a:t>
            </a:r>
            <a:endParaRPr sz="15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Составляют календари самочувствия, чтобы наблюдать, какие проходят изменения в организме после отказа от табака. Читают лекции, просвещая людей всех возрастов. В этот день можно посетить больницу, чтобы увидеть, как люди страдают от раковых болезней, спровоцированных курением. Поначалу кажется, что это все выдумки, но когда видишь своими глазами, тогда сознание резко перестраивается.</a:t>
            </a:r>
            <a:endParaRPr sz="15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Хорошо бороться с курением помогает увлечение бегом и лыжами. Не для всех эти виды спорта подходят, но они помогают полностью уйти от зависимости</a:t>
            </a:r>
            <a:endParaRPr sz="15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250" y="535050"/>
            <a:ext cx="2773427" cy="14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775" y="535050"/>
            <a:ext cx="2773427" cy="14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264549" y="99656"/>
            <a:ext cx="7038900" cy="65822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ru" sz="2100" b="1" dirty="0">
                <a:latin typeface="Arial"/>
                <a:ea typeface="Arial"/>
                <a:cs typeface="Arial"/>
                <a:sym typeface="Arial"/>
              </a:rPr>
              <a:t>История праздника</a:t>
            </a:r>
            <a:endParaRPr sz="21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285"/>
              </a:lnSpc>
              <a:spcBef>
                <a:spcPts val="3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1248073" y="707052"/>
            <a:ext cx="7038900" cy="28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61538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08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История праздника началась в 1988 г. В Соединенных Штатах Америки специалисты-онкологи, наблюдая сильный рост смертности от рака легких, стали предлагать заядлым курильщикам хотя бы на один день убрать пагубную привычку из своей жизни. По их предположениям, это послужило бы первым шажком в войне с курением. Идея стала распространяться стремительно в средствах массовой информации.</a:t>
            </a:r>
            <a:endParaRPr sz="1408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61538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408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Замысел получил положительный исход. Поэтому в 1988 г. Всемирная организация здравоохранения (ВОЗ) решила обозначить 31 мая днем без табака. Теперь во всем мире отмечают этот праздник. ВОЗ активно призывает уменьшить потребление табачных изделий.</a:t>
            </a:r>
            <a:endParaRPr sz="1408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51655"/>
            <a:ext cx="9143999" cy="1814996"/>
          </a:xfrm>
          <a:prstGeom prst="rect">
            <a:avLst/>
          </a:prstGeom>
          <a:noFill/>
          <a:ln w="0" cmpd="dbl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67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1456175" y="5058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Значимость праздника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0" y="1218200"/>
            <a:ext cx="4415100" cy="4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Этот день празднует вся планета: Америка, Россия, Беларусь, Украина, Европа и даже Азия. Праздник носит всемирный масштаб. Именно со вступлением этой даты в силу стало сокращаться число желающих курить.</a:t>
            </a:r>
            <a:endParaRPr sz="17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В настоящее время ВОЗ ставит целью запретить рекламу табачных изделий, а также начать постоянную и частую практику проведения просветительских мероприятий.</a:t>
            </a:r>
            <a:endParaRPr sz="17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50" y="1535224"/>
            <a:ext cx="4152324" cy="3378174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1297500" y="19065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9144000" cy="512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Экран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Lato</vt:lpstr>
      <vt:lpstr>Impact</vt:lpstr>
      <vt:lpstr>Montserrat</vt:lpstr>
      <vt:lpstr>Focus</vt:lpstr>
      <vt:lpstr>31 мая. Всемирный день без табака.</vt:lpstr>
      <vt:lpstr>Что такое всемирный день без табака?</vt:lpstr>
      <vt:lpstr>Основные заболевания,которые вызывает курение</vt:lpstr>
      <vt:lpstr>По статистике в России курят около 44.2 млн человек (39.1% населения)</vt:lpstr>
      <vt:lpstr>Профилактика табакокурения.</vt:lpstr>
      <vt:lpstr>История праздника      </vt:lpstr>
      <vt:lpstr>Значимость праздника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мая. Всемирный день без табака.</dc:title>
  <cp:lastModifiedBy>Пользователь</cp:lastModifiedBy>
  <cp:revision>1</cp:revision>
  <dcterms:modified xsi:type="dcterms:W3CDTF">2021-05-31T05:57:10Z</dcterms:modified>
</cp:coreProperties>
</file>