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0693400" cy="7556500"/>
  <p:notesSz cx="10693400" cy="75565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Arial Unicode MS" panose="020B0604020202020204" pitchFamily="34" charset="-128"/>
      <p:regular r:id="rId15"/>
    </p:embeddedFont>
    <p:embeddedFont>
      <p:font typeface="Verdana" panose="020B0604030504040204" pitchFamily="34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05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DFE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279388" y="5589348"/>
            <a:ext cx="2414270" cy="1196975"/>
          </a:xfrm>
          <a:custGeom>
            <a:avLst/>
            <a:gdLst/>
            <a:ahLst/>
            <a:cxnLst/>
            <a:rect l="l" t="t" r="r" b="b"/>
            <a:pathLst>
              <a:path w="2414270" h="1196975">
                <a:moveTo>
                  <a:pt x="2414011" y="1196413"/>
                </a:moveTo>
                <a:lnTo>
                  <a:pt x="0" y="1196413"/>
                </a:lnTo>
                <a:lnTo>
                  <a:pt x="5504" y="1185552"/>
                </a:lnTo>
                <a:lnTo>
                  <a:pt x="326944" y="891372"/>
                </a:lnTo>
                <a:lnTo>
                  <a:pt x="785300" y="701247"/>
                </a:lnTo>
                <a:lnTo>
                  <a:pt x="933467" y="636911"/>
                </a:lnTo>
                <a:lnTo>
                  <a:pt x="1029500" y="593391"/>
                </a:lnTo>
                <a:lnTo>
                  <a:pt x="1076505" y="571396"/>
                </a:lnTo>
                <a:lnTo>
                  <a:pt x="1122753" y="549223"/>
                </a:lnTo>
                <a:lnTo>
                  <a:pt x="1168180" y="526857"/>
                </a:lnTo>
                <a:lnTo>
                  <a:pt x="1212724" y="504283"/>
                </a:lnTo>
                <a:lnTo>
                  <a:pt x="1256322" y="481485"/>
                </a:lnTo>
                <a:lnTo>
                  <a:pt x="1298912" y="458447"/>
                </a:lnTo>
                <a:lnTo>
                  <a:pt x="1340431" y="435154"/>
                </a:lnTo>
                <a:lnTo>
                  <a:pt x="1380816" y="411590"/>
                </a:lnTo>
                <a:lnTo>
                  <a:pt x="1420005" y="387741"/>
                </a:lnTo>
                <a:lnTo>
                  <a:pt x="1457936" y="363590"/>
                </a:lnTo>
                <a:lnTo>
                  <a:pt x="1494544" y="339121"/>
                </a:lnTo>
                <a:lnTo>
                  <a:pt x="1529768" y="314320"/>
                </a:lnTo>
                <a:lnTo>
                  <a:pt x="1563546" y="289171"/>
                </a:lnTo>
                <a:lnTo>
                  <a:pt x="1595814" y="263658"/>
                </a:lnTo>
                <a:lnTo>
                  <a:pt x="1626510" y="237766"/>
                </a:lnTo>
                <a:lnTo>
                  <a:pt x="1984985" y="81994"/>
                </a:lnTo>
                <a:lnTo>
                  <a:pt x="2414011" y="0"/>
                </a:lnTo>
                <a:lnTo>
                  <a:pt x="2414011" y="1196413"/>
                </a:lnTo>
                <a:close/>
              </a:path>
            </a:pathLst>
          </a:custGeom>
          <a:solidFill>
            <a:srgbClr val="DFE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930420" y="5711675"/>
            <a:ext cx="1763395" cy="1074420"/>
          </a:xfrm>
          <a:custGeom>
            <a:avLst/>
            <a:gdLst/>
            <a:ahLst/>
            <a:cxnLst/>
            <a:rect l="l" t="t" r="r" b="b"/>
            <a:pathLst>
              <a:path w="1763395" h="1074420">
                <a:moveTo>
                  <a:pt x="60069" y="1074087"/>
                </a:moveTo>
                <a:lnTo>
                  <a:pt x="0" y="1074087"/>
                </a:lnTo>
                <a:lnTo>
                  <a:pt x="8720" y="1067551"/>
                </a:lnTo>
                <a:lnTo>
                  <a:pt x="60076" y="1031611"/>
                </a:lnTo>
                <a:lnTo>
                  <a:pt x="111835" y="998132"/>
                </a:lnTo>
                <a:lnTo>
                  <a:pt x="163858" y="967428"/>
                </a:lnTo>
                <a:lnTo>
                  <a:pt x="216009" y="939812"/>
                </a:lnTo>
                <a:lnTo>
                  <a:pt x="268150" y="915600"/>
                </a:lnTo>
                <a:lnTo>
                  <a:pt x="320144" y="895106"/>
                </a:lnTo>
                <a:lnTo>
                  <a:pt x="373953" y="875532"/>
                </a:lnTo>
                <a:lnTo>
                  <a:pt x="425613" y="855767"/>
                </a:lnTo>
                <a:lnTo>
                  <a:pt x="475284" y="835768"/>
                </a:lnTo>
                <a:lnTo>
                  <a:pt x="523124" y="815492"/>
                </a:lnTo>
                <a:lnTo>
                  <a:pt x="569291" y="794897"/>
                </a:lnTo>
                <a:lnTo>
                  <a:pt x="613945" y="773941"/>
                </a:lnTo>
                <a:lnTo>
                  <a:pt x="657243" y="752582"/>
                </a:lnTo>
                <a:lnTo>
                  <a:pt x="699345" y="730778"/>
                </a:lnTo>
                <a:lnTo>
                  <a:pt x="740409" y="708485"/>
                </a:lnTo>
                <a:lnTo>
                  <a:pt x="780594" y="685663"/>
                </a:lnTo>
                <a:lnTo>
                  <a:pt x="820058" y="662268"/>
                </a:lnTo>
                <a:lnTo>
                  <a:pt x="858959" y="638259"/>
                </a:lnTo>
                <a:lnTo>
                  <a:pt x="897458" y="613593"/>
                </a:lnTo>
                <a:lnTo>
                  <a:pt x="935711" y="588229"/>
                </a:lnTo>
                <a:lnTo>
                  <a:pt x="973878" y="562122"/>
                </a:lnTo>
                <a:lnTo>
                  <a:pt x="1012117" y="535233"/>
                </a:lnTo>
                <a:lnTo>
                  <a:pt x="1050587" y="507517"/>
                </a:lnTo>
                <a:lnTo>
                  <a:pt x="1089446" y="478934"/>
                </a:lnTo>
                <a:lnTo>
                  <a:pt x="1128853" y="449440"/>
                </a:lnTo>
                <a:lnTo>
                  <a:pt x="1209947" y="387553"/>
                </a:lnTo>
                <a:lnTo>
                  <a:pt x="1376795" y="257578"/>
                </a:lnTo>
                <a:lnTo>
                  <a:pt x="1495733" y="165199"/>
                </a:lnTo>
                <a:lnTo>
                  <a:pt x="1554162" y="122559"/>
                </a:lnTo>
                <a:lnTo>
                  <a:pt x="1614096" y="83030"/>
                </a:lnTo>
                <a:lnTo>
                  <a:pt x="1675182" y="46495"/>
                </a:lnTo>
                <a:lnTo>
                  <a:pt x="1737068" y="12840"/>
                </a:lnTo>
                <a:lnTo>
                  <a:pt x="1762979" y="0"/>
                </a:lnTo>
                <a:lnTo>
                  <a:pt x="1762979" y="37839"/>
                </a:lnTo>
                <a:lnTo>
                  <a:pt x="1752901" y="42844"/>
                </a:lnTo>
                <a:lnTo>
                  <a:pt x="1692059" y="75997"/>
                </a:lnTo>
                <a:lnTo>
                  <a:pt x="1632001" y="111980"/>
                </a:lnTo>
                <a:lnTo>
                  <a:pt x="1573073" y="150905"/>
                </a:lnTo>
                <a:lnTo>
                  <a:pt x="1515621" y="192885"/>
                </a:lnTo>
                <a:lnTo>
                  <a:pt x="1474752" y="224166"/>
                </a:lnTo>
                <a:lnTo>
                  <a:pt x="1396711" y="285080"/>
                </a:lnTo>
                <a:lnTo>
                  <a:pt x="1229383" y="416011"/>
                </a:lnTo>
                <a:lnTo>
                  <a:pt x="1147912" y="478369"/>
                </a:lnTo>
                <a:lnTo>
                  <a:pt x="1108291" y="508088"/>
                </a:lnTo>
                <a:lnTo>
                  <a:pt x="1069199" y="536891"/>
                </a:lnTo>
                <a:lnTo>
                  <a:pt x="1030479" y="564821"/>
                </a:lnTo>
                <a:lnTo>
                  <a:pt x="991969" y="591922"/>
                </a:lnTo>
                <a:lnTo>
                  <a:pt x="953510" y="618237"/>
                </a:lnTo>
                <a:lnTo>
                  <a:pt x="914944" y="643809"/>
                </a:lnTo>
                <a:lnTo>
                  <a:pt x="876111" y="668681"/>
                </a:lnTo>
                <a:lnTo>
                  <a:pt x="836850" y="692896"/>
                </a:lnTo>
                <a:lnTo>
                  <a:pt x="797004" y="716498"/>
                </a:lnTo>
                <a:lnTo>
                  <a:pt x="756411" y="739530"/>
                </a:lnTo>
                <a:lnTo>
                  <a:pt x="714914" y="762035"/>
                </a:lnTo>
                <a:lnTo>
                  <a:pt x="672351" y="784056"/>
                </a:lnTo>
                <a:lnTo>
                  <a:pt x="628565" y="805637"/>
                </a:lnTo>
                <a:lnTo>
                  <a:pt x="583394" y="826820"/>
                </a:lnTo>
                <a:lnTo>
                  <a:pt x="536681" y="847649"/>
                </a:lnTo>
                <a:lnTo>
                  <a:pt x="488265" y="868168"/>
                </a:lnTo>
                <a:lnTo>
                  <a:pt x="437987" y="888419"/>
                </a:lnTo>
                <a:lnTo>
                  <a:pt x="385687" y="908445"/>
                </a:lnTo>
                <a:lnTo>
                  <a:pt x="331206" y="928291"/>
                </a:lnTo>
                <a:lnTo>
                  <a:pt x="288293" y="944863"/>
                </a:lnTo>
                <a:lnTo>
                  <a:pt x="245219" y="964199"/>
                </a:lnTo>
                <a:lnTo>
                  <a:pt x="202090" y="986074"/>
                </a:lnTo>
                <a:lnTo>
                  <a:pt x="159011" y="1010263"/>
                </a:lnTo>
                <a:lnTo>
                  <a:pt x="116089" y="1036539"/>
                </a:lnTo>
                <a:lnTo>
                  <a:pt x="73430" y="1064679"/>
                </a:lnTo>
                <a:lnTo>
                  <a:pt x="60069" y="1074087"/>
                </a:lnTo>
                <a:close/>
              </a:path>
            </a:pathLst>
          </a:custGeom>
          <a:solidFill>
            <a:srgbClr val="2E2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1783" y="1167942"/>
            <a:ext cx="868680" cy="1339850"/>
          </a:xfrm>
          <a:custGeom>
            <a:avLst/>
            <a:gdLst/>
            <a:ahLst/>
            <a:cxnLst/>
            <a:rect l="l" t="t" r="r" b="b"/>
            <a:pathLst>
              <a:path w="868679" h="1339850">
                <a:moveTo>
                  <a:pt x="868146" y="1254848"/>
                </a:moveTo>
                <a:lnTo>
                  <a:pt x="866508" y="1246860"/>
                </a:lnTo>
                <a:lnTo>
                  <a:pt x="863714" y="1238059"/>
                </a:lnTo>
                <a:lnTo>
                  <a:pt x="856526" y="1228318"/>
                </a:lnTo>
                <a:lnTo>
                  <a:pt x="847788" y="1223086"/>
                </a:lnTo>
                <a:lnTo>
                  <a:pt x="847001" y="1220901"/>
                </a:lnTo>
                <a:lnTo>
                  <a:pt x="820724" y="1163434"/>
                </a:lnTo>
                <a:lnTo>
                  <a:pt x="801039" y="1111719"/>
                </a:lnTo>
                <a:lnTo>
                  <a:pt x="787311" y="1064818"/>
                </a:lnTo>
                <a:lnTo>
                  <a:pt x="778903" y="1021753"/>
                </a:lnTo>
                <a:lnTo>
                  <a:pt x="775169" y="981557"/>
                </a:lnTo>
                <a:lnTo>
                  <a:pt x="775512" y="943254"/>
                </a:lnTo>
                <a:lnTo>
                  <a:pt x="779272" y="905878"/>
                </a:lnTo>
                <a:lnTo>
                  <a:pt x="785812" y="868451"/>
                </a:lnTo>
                <a:lnTo>
                  <a:pt x="794512" y="830008"/>
                </a:lnTo>
                <a:lnTo>
                  <a:pt x="815860" y="746213"/>
                </a:lnTo>
                <a:lnTo>
                  <a:pt x="827239" y="698919"/>
                </a:lnTo>
                <a:lnTo>
                  <a:pt x="838238" y="646734"/>
                </a:lnTo>
                <a:lnTo>
                  <a:pt x="848245" y="588670"/>
                </a:lnTo>
                <a:lnTo>
                  <a:pt x="855243" y="532180"/>
                </a:lnTo>
                <a:lnTo>
                  <a:pt x="858786" y="478612"/>
                </a:lnTo>
                <a:lnTo>
                  <a:pt x="859015" y="427939"/>
                </a:lnTo>
                <a:lnTo>
                  <a:pt x="856094" y="380161"/>
                </a:lnTo>
                <a:lnTo>
                  <a:pt x="850176" y="335267"/>
                </a:lnTo>
                <a:lnTo>
                  <a:pt x="841425" y="293243"/>
                </a:lnTo>
                <a:lnTo>
                  <a:pt x="829970" y="254088"/>
                </a:lnTo>
                <a:lnTo>
                  <a:pt x="815987" y="217766"/>
                </a:lnTo>
                <a:lnTo>
                  <a:pt x="797839" y="181381"/>
                </a:lnTo>
                <a:lnTo>
                  <a:pt x="797839" y="467829"/>
                </a:lnTo>
                <a:lnTo>
                  <a:pt x="794702" y="521766"/>
                </a:lnTo>
                <a:lnTo>
                  <a:pt x="787717" y="579196"/>
                </a:lnTo>
                <a:lnTo>
                  <a:pt x="777786" y="637387"/>
                </a:lnTo>
                <a:lnTo>
                  <a:pt x="766991" y="689762"/>
                </a:lnTo>
                <a:lnTo>
                  <a:pt x="755891" y="737222"/>
                </a:lnTo>
                <a:lnTo>
                  <a:pt x="734872" y="821029"/>
                </a:lnTo>
                <a:lnTo>
                  <a:pt x="726059" y="859193"/>
                </a:lnTo>
                <a:lnTo>
                  <a:pt x="719074" y="896048"/>
                </a:lnTo>
                <a:lnTo>
                  <a:pt x="714489" y="932522"/>
                </a:lnTo>
                <a:lnTo>
                  <a:pt x="712825" y="969505"/>
                </a:lnTo>
                <a:lnTo>
                  <a:pt x="714641" y="1007910"/>
                </a:lnTo>
                <a:lnTo>
                  <a:pt x="720458" y="1048639"/>
                </a:lnTo>
                <a:lnTo>
                  <a:pt x="730821" y="1092593"/>
                </a:lnTo>
                <a:lnTo>
                  <a:pt x="746290" y="1140675"/>
                </a:lnTo>
                <a:lnTo>
                  <a:pt x="767384" y="1193787"/>
                </a:lnTo>
                <a:lnTo>
                  <a:pt x="792124" y="1247355"/>
                </a:lnTo>
                <a:lnTo>
                  <a:pt x="759879" y="1252575"/>
                </a:lnTo>
                <a:lnTo>
                  <a:pt x="652716" y="1269326"/>
                </a:lnTo>
                <a:lnTo>
                  <a:pt x="657885" y="1238643"/>
                </a:lnTo>
                <a:lnTo>
                  <a:pt x="659650" y="1206868"/>
                </a:lnTo>
                <a:lnTo>
                  <a:pt x="652767" y="1146251"/>
                </a:lnTo>
                <a:lnTo>
                  <a:pt x="633526" y="1089215"/>
                </a:lnTo>
                <a:lnTo>
                  <a:pt x="603681" y="1035329"/>
                </a:lnTo>
                <a:lnTo>
                  <a:pt x="565048" y="984123"/>
                </a:lnTo>
                <a:lnTo>
                  <a:pt x="519379" y="935189"/>
                </a:lnTo>
                <a:lnTo>
                  <a:pt x="468490" y="888072"/>
                </a:lnTo>
                <a:lnTo>
                  <a:pt x="414134" y="842340"/>
                </a:lnTo>
                <a:lnTo>
                  <a:pt x="302234" y="753275"/>
                </a:lnTo>
                <a:lnTo>
                  <a:pt x="274878" y="731189"/>
                </a:lnTo>
                <a:lnTo>
                  <a:pt x="222516" y="686841"/>
                </a:lnTo>
                <a:lnTo>
                  <a:pt x="174726" y="641908"/>
                </a:lnTo>
                <a:lnTo>
                  <a:pt x="133299" y="595960"/>
                </a:lnTo>
                <a:lnTo>
                  <a:pt x="100025" y="548525"/>
                </a:lnTo>
                <a:lnTo>
                  <a:pt x="76682" y="499198"/>
                </a:lnTo>
                <a:lnTo>
                  <a:pt x="65062" y="447535"/>
                </a:lnTo>
                <a:lnTo>
                  <a:pt x="64198" y="420687"/>
                </a:lnTo>
                <a:lnTo>
                  <a:pt x="66941" y="393077"/>
                </a:lnTo>
                <a:lnTo>
                  <a:pt x="84112" y="335419"/>
                </a:lnTo>
                <a:lnTo>
                  <a:pt x="118351" y="274091"/>
                </a:lnTo>
                <a:lnTo>
                  <a:pt x="142443" y="241909"/>
                </a:lnTo>
                <a:lnTo>
                  <a:pt x="169354" y="211048"/>
                </a:lnTo>
                <a:lnTo>
                  <a:pt x="197688" y="182981"/>
                </a:lnTo>
                <a:lnTo>
                  <a:pt x="227253" y="157734"/>
                </a:lnTo>
                <a:lnTo>
                  <a:pt x="289280" y="115824"/>
                </a:lnTo>
                <a:lnTo>
                  <a:pt x="353872" y="85534"/>
                </a:lnTo>
                <a:lnTo>
                  <a:pt x="419481" y="67081"/>
                </a:lnTo>
                <a:lnTo>
                  <a:pt x="484543" y="60655"/>
                </a:lnTo>
                <a:lnTo>
                  <a:pt x="516369" y="62014"/>
                </a:lnTo>
                <a:lnTo>
                  <a:pt x="577672" y="74041"/>
                </a:lnTo>
                <a:lnTo>
                  <a:pt x="634517" y="98640"/>
                </a:lnTo>
                <a:lnTo>
                  <a:pt x="685355" y="136004"/>
                </a:lnTo>
                <a:lnTo>
                  <a:pt x="728611" y="186347"/>
                </a:lnTo>
                <a:lnTo>
                  <a:pt x="762736" y="249885"/>
                </a:lnTo>
                <a:lnTo>
                  <a:pt x="775881" y="286664"/>
                </a:lnTo>
                <a:lnTo>
                  <a:pt x="786168" y="326821"/>
                </a:lnTo>
                <a:lnTo>
                  <a:pt x="793381" y="370395"/>
                </a:lnTo>
                <a:lnTo>
                  <a:pt x="797344" y="417385"/>
                </a:lnTo>
                <a:lnTo>
                  <a:pt x="797839" y="467829"/>
                </a:lnTo>
                <a:lnTo>
                  <a:pt x="797839" y="181381"/>
                </a:lnTo>
                <a:lnTo>
                  <a:pt x="760374" y="125818"/>
                </a:lnTo>
                <a:lnTo>
                  <a:pt x="713447" y="78562"/>
                </a:lnTo>
                <a:lnTo>
                  <a:pt x="660107" y="42443"/>
                </a:lnTo>
                <a:lnTo>
                  <a:pt x="601560" y="17373"/>
                </a:lnTo>
                <a:lnTo>
                  <a:pt x="539064" y="3251"/>
                </a:lnTo>
                <a:lnTo>
                  <a:pt x="473837" y="0"/>
                </a:lnTo>
                <a:lnTo>
                  <a:pt x="440588" y="2413"/>
                </a:lnTo>
                <a:lnTo>
                  <a:pt x="373595" y="15303"/>
                </a:lnTo>
                <a:lnTo>
                  <a:pt x="306971" y="38836"/>
                </a:lnTo>
                <a:lnTo>
                  <a:pt x="241947" y="72923"/>
                </a:lnTo>
                <a:lnTo>
                  <a:pt x="179768" y="117487"/>
                </a:lnTo>
                <a:lnTo>
                  <a:pt x="150126" y="143662"/>
                </a:lnTo>
                <a:lnTo>
                  <a:pt x="121653" y="172427"/>
                </a:lnTo>
                <a:lnTo>
                  <a:pt x="94526" y="203758"/>
                </a:lnTo>
                <a:lnTo>
                  <a:pt x="68059" y="238848"/>
                </a:lnTo>
                <a:lnTo>
                  <a:pt x="46253" y="272897"/>
                </a:lnTo>
                <a:lnTo>
                  <a:pt x="15849" y="337985"/>
                </a:lnTo>
                <a:lnTo>
                  <a:pt x="1587" y="399415"/>
                </a:lnTo>
                <a:lnTo>
                  <a:pt x="0" y="428866"/>
                </a:lnTo>
                <a:lnTo>
                  <a:pt x="1803" y="457517"/>
                </a:lnTo>
                <a:lnTo>
                  <a:pt x="14808" y="512660"/>
                </a:lnTo>
                <a:lnTo>
                  <a:pt x="38925" y="565200"/>
                </a:lnTo>
                <a:lnTo>
                  <a:pt x="72440" y="615480"/>
                </a:lnTo>
                <a:lnTo>
                  <a:pt x="113703" y="663854"/>
                </a:lnTo>
                <a:lnTo>
                  <a:pt x="160997" y="710692"/>
                </a:lnTo>
                <a:lnTo>
                  <a:pt x="212648" y="756348"/>
                </a:lnTo>
                <a:lnTo>
                  <a:pt x="266979" y="801166"/>
                </a:lnTo>
                <a:lnTo>
                  <a:pt x="322300" y="845502"/>
                </a:lnTo>
                <a:lnTo>
                  <a:pt x="376923" y="889723"/>
                </a:lnTo>
                <a:lnTo>
                  <a:pt x="429145" y="934173"/>
                </a:lnTo>
                <a:lnTo>
                  <a:pt x="477316" y="979208"/>
                </a:lnTo>
                <a:lnTo>
                  <a:pt x="519722" y="1025182"/>
                </a:lnTo>
                <a:lnTo>
                  <a:pt x="554685" y="1072451"/>
                </a:lnTo>
                <a:lnTo>
                  <a:pt x="580517" y="1121384"/>
                </a:lnTo>
                <a:lnTo>
                  <a:pt x="595541" y="1172311"/>
                </a:lnTo>
                <a:lnTo>
                  <a:pt x="598462" y="1198651"/>
                </a:lnTo>
                <a:lnTo>
                  <a:pt x="598055" y="1225613"/>
                </a:lnTo>
                <a:lnTo>
                  <a:pt x="594106" y="1253261"/>
                </a:lnTo>
                <a:lnTo>
                  <a:pt x="586397" y="1281620"/>
                </a:lnTo>
                <a:lnTo>
                  <a:pt x="586282" y="1282153"/>
                </a:lnTo>
                <a:lnTo>
                  <a:pt x="579488" y="1286344"/>
                </a:lnTo>
                <a:lnTo>
                  <a:pt x="572655" y="1295882"/>
                </a:lnTo>
                <a:lnTo>
                  <a:pt x="569912" y="1307249"/>
                </a:lnTo>
                <a:lnTo>
                  <a:pt x="571817" y="1319174"/>
                </a:lnTo>
                <a:lnTo>
                  <a:pt x="578180" y="1329550"/>
                </a:lnTo>
                <a:lnTo>
                  <a:pt x="587679" y="1336421"/>
                </a:lnTo>
                <a:lnTo>
                  <a:pt x="599071" y="1339227"/>
                </a:lnTo>
                <a:lnTo>
                  <a:pt x="650760" y="1331277"/>
                </a:lnTo>
                <a:lnTo>
                  <a:pt x="701294" y="1325689"/>
                </a:lnTo>
                <a:lnTo>
                  <a:pt x="755396" y="1318755"/>
                </a:lnTo>
                <a:lnTo>
                  <a:pt x="805713" y="1308709"/>
                </a:lnTo>
                <a:lnTo>
                  <a:pt x="844943" y="1293736"/>
                </a:lnTo>
                <a:lnTo>
                  <a:pt x="868083" y="1262951"/>
                </a:lnTo>
                <a:lnTo>
                  <a:pt x="868146" y="1254848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4763" y="2206172"/>
            <a:ext cx="252260" cy="217685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8792858" y="856055"/>
            <a:ext cx="1668145" cy="1423035"/>
          </a:xfrm>
          <a:custGeom>
            <a:avLst/>
            <a:gdLst/>
            <a:ahLst/>
            <a:cxnLst/>
            <a:rect l="l" t="t" r="r" b="b"/>
            <a:pathLst>
              <a:path w="1668145" h="1423035">
                <a:moveTo>
                  <a:pt x="336816" y="870115"/>
                </a:moveTo>
                <a:lnTo>
                  <a:pt x="334975" y="858189"/>
                </a:lnTo>
                <a:lnTo>
                  <a:pt x="328549" y="847826"/>
                </a:lnTo>
                <a:lnTo>
                  <a:pt x="318998" y="840955"/>
                </a:lnTo>
                <a:lnTo>
                  <a:pt x="307619" y="838174"/>
                </a:lnTo>
                <a:lnTo>
                  <a:pt x="295681" y="840041"/>
                </a:lnTo>
                <a:lnTo>
                  <a:pt x="75361" y="911669"/>
                </a:lnTo>
                <a:lnTo>
                  <a:pt x="64973" y="918095"/>
                </a:lnTo>
                <a:lnTo>
                  <a:pt x="58089" y="927646"/>
                </a:lnTo>
                <a:lnTo>
                  <a:pt x="55308" y="939076"/>
                </a:lnTo>
                <a:lnTo>
                  <a:pt x="57200" y="951115"/>
                </a:lnTo>
                <a:lnTo>
                  <a:pt x="63614" y="961466"/>
                </a:lnTo>
                <a:lnTo>
                  <a:pt x="73190" y="968324"/>
                </a:lnTo>
                <a:lnTo>
                  <a:pt x="84632" y="971080"/>
                </a:lnTo>
                <a:lnTo>
                  <a:pt x="96697" y="969175"/>
                </a:lnTo>
                <a:lnTo>
                  <a:pt x="316915" y="897382"/>
                </a:lnTo>
                <a:lnTo>
                  <a:pt x="327202" y="890993"/>
                </a:lnTo>
                <a:lnTo>
                  <a:pt x="334035" y="881481"/>
                </a:lnTo>
                <a:lnTo>
                  <a:pt x="336816" y="870115"/>
                </a:lnTo>
                <a:close/>
              </a:path>
              <a:path w="1668145" h="1423035">
                <a:moveTo>
                  <a:pt x="384048" y="516420"/>
                </a:moveTo>
                <a:lnTo>
                  <a:pt x="381749" y="504532"/>
                </a:lnTo>
                <a:lnTo>
                  <a:pt x="375678" y="496658"/>
                </a:lnTo>
                <a:lnTo>
                  <a:pt x="294538" y="496658"/>
                </a:lnTo>
                <a:lnTo>
                  <a:pt x="375666" y="496646"/>
                </a:lnTo>
                <a:lnTo>
                  <a:pt x="356806" y="472109"/>
                </a:lnTo>
                <a:lnTo>
                  <a:pt x="322795" y="450761"/>
                </a:lnTo>
                <a:lnTo>
                  <a:pt x="281876" y="438721"/>
                </a:lnTo>
                <a:lnTo>
                  <a:pt x="236423" y="434403"/>
                </a:lnTo>
                <a:lnTo>
                  <a:pt x="188671" y="436092"/>
                </a:lnTo>
                <a:lnTo>
                  <a:pt x="140881" y="442099"/>
                </a:lnTo>
                <a:lnTo>
                  <a:pt x="95465" y="450735"/>
                </a:lnTo>
                <a:lnTo>
                  <a:pt x="54305" y="460375"/>
                </a:lnTo>
                <a:lnTo>
                  <a:pt x="9664" y="475678"/>
                </a:lnTo>
                <a:lnTo>
                  <a:pt x="0" y="496646"/>
                </a:lnTo>
                <a:lnTo>
                  <a:pt x="1892" y="508698"/>
                </a:lnTo>
                <a:lnTo>
                  <a:pt x="8255" y="518960"/>
                </a:lnTo>
                <a:lnTo>
                  <a:pt x="17792" y="525767"/>
                </a:lnTo>
                <a:lnTo>
                  <a:pt x="29222" y="528510"/>
                </a:lnTo>
                <a:lnTo>
                  <a:pt x="41287" y="526605"/>
                </a:lnTo>
                <a:lnTo>
                  <a:pt x="69240" y="519645"/>
                </a:lnTo>
                <a:lnTo>
                  <a:pt x="111163" y="510501"/>
                </a:lnTo>
                <a:lnTo>
                  <a:pt x="161188" y="501916"/>
                </a:lnTo>
                <a:lnTo>
                  <a:pt x="213372" y="496658"/>
                </a:lnTo>
                <a:lnTo>
                  <a:pt x="214249" y="496658"/>
                </a:lnTo>
                <a:lnTo>
                  <a:pt x="262115" y="497420"/>
                </a:lnTo>
                <a:lnTo>
                  <a:pt x="301294" y="507009"/>
                </a:lnTo>
                <a:lnTo>
                  <a:pt x="325145" y="528142"/>
                </a:lnTo>
                <a:lnTo>
                  <a:pt x="331863" y="538175"/>
                </a:lnTo>
                <a:lnTo>
                  <a:pt x="341668" y="544601"/>
                </a:lnTo>
                <a:lnTo>
                  <a:pt x="353212" y="546912"/>
                </a:lnTo>
                <a:lnTo>
                  <a:pt x="365226" y="544563"/>
                </a:lnTo>
                <a:lnTo>
                  <a:pt x="375259" y="537743"/>
                </a:lnTo>
                <a:lnTo>
                  <a:pt x="381711" y="527926"/>
                </a:lnTo>
                <a:lnTo>
                  <a:pt x="384048" y="516420"/>
                </a:lnTo>
                <a:close/>
              </a:path>
              <a:path w="1668145" h="1423035">
                <a:moveTo>
                  <a:pt x="566166" y="1169339"/>
                </a:moveTo>
                <a:lnTo>
                  <a:pt x="564311" y="1157287"/>
                </a:lnTo>
                <a:lnTo>
                  <a:pt x="557911" y="1147038"/>
                </a:lnTo>
                <a:lnTo>
                  <a:pt x="548360" y="1140231"/>
                </a:lnTo>
                <a:lnTo>
                  <a:pt x="536930" y="1137488"/>
                </a:lnTo>
                <a:lnTo>
                  <a:pt x="524878" y="1139380"/>
                </a:lnTo>
                <a:lnTo>
                  <a:pt x="480733" y="1159649"/>
                </a:lnTo>
                <a:lnTo>
                  <a:pt x="437400" y="1181252"/>
                </a:lnTo>
                <a:lnTo>
                  <a:pt x="396278" y="1205153"/>
                </a:lnTo>
                <a:lnTo>
                  <a:pt x="358736" y="1232268"/>
                </a:lnTo>
                <a:lnTo>
                  <a:pt x="326161" y="1263573"/>
                </a:lnTo>
                <a:lnTo>
                  <a:pt x="299923" y="1299984"/>
                </a:lnTo>
                <a:lnTo>
                  <a:pt x="281419" y="1342466"/>
                </a:lnTo>
                <a:lnTo>
                  <a:pt x="272021" y="1391945"/>
                </a:lnTo>
                <a:lnTo>
                  <a:pt x="274269" y="1403921"/>
                </a:lnTo>
                <a:lnTo>
                  <a:pt x="280758" y="1413713"/>
                </a:lnTo>
                <a:lnTo>
                  <a:pt x="290449" y="1420329"/>
                </a:lnTo>
                <a:lnTo>
                  <a:pt x="302374" y="1422755"/>
                </a:lnTo>
                <a:lnTo>
                  <a:pt x="314312" y="1420380"/>
                </a:lnTo>
                <a:lnTo>
                  <a:pt x="324104" y="1413840"/>
                </a:lnTo>
                <a:lnTo>
                  <a:pt x="330746" y="1404137"/>
                </a:lnTo>
                <a:lnTo>
                  <a:pt x="333235" y="1392237"/>
                </a:lnTo>
                <a:lnTo>
                  <a:pt x="346252" y="1343342"/>
                </a:lnTo>
                <a:lnTo>
                  <a:pt x="373672" y="1302588"/>
                </a:lnTo>
                <a:lnTo>
                  <a:pt x="411429" y="1268768"/>
                </a:lnTo>
                <a:lnTo>
                  <a:pt x="455460" y="1240663"/>
                </a:lnTo>
                <a:lnTo>
                  <a:pt x="501713" y="1217053"/>
                </a:lnTo>
                <a:lnTo>
                  <a:pt x="546112" y="1196733"/>
                </a:lnTo>
                <a:lnTo>
                  <a:pt x="556488" y="1190320"/>
                </a:lnTo>
                <a:lnTo>
                  <a:pt x="563372" y="1180769"/>
                </a:lnTo>
                <a:lnTo>
                  <a:pt x="566166" y="1169339"/>
                </a:lnTo>
                <a:close/>
              </a:path>
              <a:path w="1668145" h="1423035">
                <a:moveTo>
                  <a:pt x="658266" y="31902"/>
                </a:moveTo>
                <a:lnTo>
                  <a:pt x="656437" y="19951"/>
                </a:lnTo>
                <a:lnTo>
                  <a:pt x="650011" y="9613"/>
                </a:lnTo>
                <a:lnTo>
                  <a:pt x="640448" y="2755"/>
                </a:lnTo>
                <a:lnTo>
                  <a:pt x="629005" y="0"/>
                </a:lnTo>
                <a:lnTo>
                  <a:pt x="616953" y="1892"/>
                </a:lnTo>
                <a:lnTo>
                  <a:pt x="575779" y="29997"/>
                </a:lnTo>
                <a:lnTo>
                  <a:pt x="545033" y="67246"/>
                </a:lnTo>
                <a:lnTo>
                  <a:pt x="523913" y="111264"/>
                </a:lnTo>
                <a:lnTo>
                  <a:pt x="511644" y="159702"/>
                </a:lnTo>
                <a:lnTo>
                  <a:pt x="507415" y="210185"/>
                </a:lnTo>
                <a:lnTo>
                  <a:pt x="510425" y="260375"/>
                </a:lnTo>
                <a:lnTo>
                  <a:pt x="519912" y="307873"/>
                </a:lnTo>
                <a:lnTo>
                  <a:pt x="526656" y="318033"/>
                </a:lnTo>
                <a:lnTo>
                  <a:pt x="536422" y="324612"/>
                </a:lnTo>
                <a:lnTo>
                  <a:pt x="547954" y="327037"/>
                </a:lnTo>
                <a:lnTo>
                  <a:pt x="559943" y="324751"/>
                </a:lnTo>
                <a:lnTo>
                  <a:pt x="570115" y="317982"/>
                </a:lnTo>
                <a:lnTo>
                  <a:pt x="576643" y="308190"/>
                </a:lnTo>
                <a:lnTo>
                  <a:pt x="579018" y="296697"/>
                </a:lnTo>
                <a:lnTo>
                  <a:pt x="576719" y="284810"/>
                </a:lnTo>
                <a:lnTo>
                  <a:pt x="569468" y="239280"/>
                </a:lnTo>
                <a:lnTo>
                  <a:pt x="570230" y="186855"/>
                </a:lnTo>
                <a:lnTo>
                  <a:pt x="580758" y="134620"/>
                </a:lnTo>
                <a:lnTo>
                  <a:pt x="602818" y="89712"/>
                </a:lnTo>
                <a:lnTo>
                  <a:pt x="638187" y="59232"/>
                </a:lnTo>
                <a:lnTo>
                  <a:pt x="648563" y="52819"/>
                </a:lnTo>
                <a:lnTo>
                  <a:pt x="655447" y="43281"/>
                </a:lnTo>
                <a:lnTo>
                  <a:pt x="658266" y="31902"/>
                </a:lnTo>
                <a:close/>
              </a:path>
              <a:path w="1668145" h="1423035">
                <a:moveTo>
                  <a:pt x="1161973" y="670814"/>
                </a:moveTo>
                <a:lnTo>
                  <a:pt x="1146416" y="621842"/>
                </a:lnTo>
                <a:lnTo>
                  <a:pt x="1096810" y="593813"/>
                </a:lnTo>
                <a:lnTo>
                  <a:pt x="1096810" y="669696"/>
                </a:lnTo>
                <a:lnTo>
                  <a:pt x="1084275" y="690841"/>
                </a:lnTo>
                <a:lnTo>
                  <a:pt x="1051890" y="714260"/>
                </a:lnTo>
                <a:lnTo>
                  <a:pt x="1004252" y="738492"/>
                </a:lnTo>
                <a:lnTo>
                  <a:pt x="1007389" y="695934"/>
                </a:lnTo>
                <a:lnTo>
                  <a:pt x="1014666" y="664057"/>
                </a:lnTo>
                <a:lnTo>
                  <a:pt x="1026655" y="644791"/>
                </a:lnTo>
                <a:lnTo>
                  <a:pt x="1043940" y="640067"/>
                </a:lnTo>
                <a:lnTo>
                  <a:pt x="1084897" y="652284"/>
                </a:lnTo>
                <a:lnTo>
                  <a:pt x="1096810" y="669696"/>
                </a:lnTo>
                <a:lnTo>
                  <a:pt x="1096810" y="593813"/>
                </a:lnTo>
                <a:lnTo>
                  <a:pt x="1065911" y="582371"/>
                </a:lnTo>
                <a:lnTo>
                  <a:pt x="1026464" y="578726"/>
                </a:lnTo>
                <a:lnTo>
                  <a:pt x="995603" y="591223"/>
                </a:lnTo>
                <a:lnTo>
                  <a:pt x="972527" y="617905"/>
                </a:lnTo>
                <a:lnTo>
                  <a:pt x="956437" y="656793"/>
                </a:lnTo>
                <a:lnTo>
                  <a:pt x="956183" y="658063"/>
                </a:lnTo>
                <a:lnTo>
                  <a:pt x="956183" y="985939"/>
                </a:lnTo>
                <a:lnTo>
                  <a:pt x="936434" y="950658"/>
                </a:lnTo>
                <a:lnTo>
                  <a:pt x="915733" y="916406"/>
                </a:lnTo>
                <a:lnTo>
                  <a:pt x="894219" y="883386"/>
                </a:lnTo>
                <a:lnTo>
                  <a:pt x="883754" y="868464"/>
                </a:lnTo>
                <a:lnTo>
                  <a:pt x="872096" y="851839"/>
                </a:lnTo>
                <a:lnTo>
                  <a:pt x="889863" y="846455"/>
                </a:lnTo>
                <a:lnTo>
                  <a:pt x="907567" y="840714"/>
                </a:lnTo>
                <a:lnTo>
                  <a:pt x="925144" y="834618"/>
                </a:lnTo>
                <a:lnTo>
                  <a:pt x="942530" y="828179"/>
                </a:lnTo>
                <a:lnTo>
                  <a:pt x="944397" y="866457"/>
                </a:lnTo>
                <a:lnTo>
                  <a:pt x="947394" y="905725"/>
                </a:lnTo>
                <a:lnTo>
                  <a:pt x="951369" y="945667"/>
                </a:lnTo>
                <a:lnTo>
                  <a:pt x="956183" y="985939"/>
                </a:lnTo>
                <a:lnTo>
                  <a:pt x="956183" y="658063"/>
                </a:lnTo>
                <a:lnTo>
                  <a:pt x="946569" y="705942"/>
                </a:lnTo>
                <a:lnTo>
                  <a:pt x="942136" y="763346"/>
                </a:lnTo>
                <a:lnTo>
                  <a:pt x="914717" y="772947"/>
                </a:lnTo>
                <a:lnTo>
                  <a:pt x="886561" y="782002"/>
                </a:lnTo>
                <a:lnTo>
                  <a:pt x="858037" y="790435"/>
                </a:lnTo>
                <a:lnTo>
                  <a:pt x="829576" y="798118"/>
                </a:lnTo>
                <a:lnTo>
                  <a:pt x="792353" y="757770"/>
                </a:lnTo>
                <a:lnTo>
                  <a:pt x="772312" y="739622"/>
                </a:lnTo>
                <a:lnTo>
                  <a:pt x="762952" y="731139"/>
                </a:lnTo>
                <a:lnTo>
                  <a:pt x="762952" y="812850"/>
                </a:lnTo>
                <a:lnTo>
                  <a:pt x="707885" y="820305"/>
                </a:lnTo>
                <a:lnTo>
                  <a:pt x="663879" y="820534"/>
                </a:lnTo>
                <a:lnTo>
                  <a:pt x="635215" y="812165"/>
                </a:lnTo>
                <a:lnTo>
                  <a:pt x="626173" y="793800"/>
                </a:lnTo>
                <a:lnTo>
                  <a:pt x="636790" y="754392"/>
                </a:lnTo>
                <a:lnTo>
                  <a:pt x="657771" y="739622"/>
                </a:lnTo>
                <a:lnTo>
                  <a:pt x="687120" y="746455"/>
                </a:lnTo>
                <a:lnTo>
                  <a:pt x="722833" y="771880"/>
                </a:lnTo>
                <a:lnTo>
                  <a:pt x="762952" y="812850"/>
                </a:lnTo>
                <a:lnTo>
                  <a:pt x="762952" y="731139"/>
                </a:lnTo>
                <a:lnTo>
                  <a:pt x="755472" y="724357"/>
                </a:lnTo>
                <a:lnTo>
                  <a:pt x="719632" y="698982"/>
                </a:lnTo>
                <a:lnTo>
                  <a:pt x="685571" y="682713"/>
                </a:lnTo>
                <a:lnTo>
                  <a:pt x="654011" y="676630"/>
                </a:lnTo>
                <a:lnTo>
                  <a:pt x="625652" y="681799"/>
                </a:lnTo>
                <a:lnTo>
                  <a:pt x="601243" y="699312"/>
                </a:lnTo>
                <a:lnTo>
                  <a:pt x="581469" y="730237"/>
                </a:lnTo>
                <a:lnTo>
                  <a:pt x="567093" y="775639"/>
                </a:lnTo>
                <a:lnTo>
                  <a:pt x="565658" y="816305"/>
                </a:lnTo>
                <a:lnTo>
                  <a:pt x="579882" y="846404"/>
                </a:lnTo>
                <a:lnTo>
                  <a:pt x="607504" y="866787"/>
                </a:lnTo>
                <a:lnTo>
                  <a:pt x="646290" y="878332"/>
                </a:lnTo>
                <a:lnTo>
                  <a:pt x="693953" y="881888"/>
                </a:lnTo>
                <a:lnTo>
                  <a:pt x="748258" y="878319"/>
                </a:lnTo>
                <a:lnTo>
                  <a:pt x="806958" y="868464"/>
                </a:lnTo>
                <a:lnTo>
                  <a:pt x="834961" y="908824"/>
                </a:lnTo>
                <a:lnTo>
                  <a:pt x="862558" y="952347"/>
                </a:lnTo>
                <a:lnTo>
                  <a:pt x="889203" y="998207"/>
                </a:lnTo>
                <a:lnTo>
                  <a:pt x="914323" y="1045565"/>
                </a:lnTo>
                <a:lnTo>
                  <a:pt x="937387" y="1093597"/>
                </a:lnTo>
                <a:lnTo>
                  <a:pt x="957834" y="1141476"/>
                </a:lnTo>
                <a:lnTo>
                  <a:pt x="975118" y="1188351"/>
                </a:lnTo>
                <a:lnTo>
                  <a:pt x="988682" y="1233411"/>
                </a:lnTo>
                <a:lnTo>
                  <a:pt x="997978" y="1275816"/>
                </a:lnTo>
                <a:lnTo>
                  <a:pt x="1002461" y="1314729"/>
                </a:lnTo>
                <a:lnTo>
                  <a:pt x="1001572" y="1349324"/>
                </a:lnTo>
                <a:lnTo>
                  <a:pt x="1000150" y="1361440"/>
                </a:lnTo>
                <a:lnTo>
                  <a:pt x="1003338" y="1372743"/>
                </a:lnTo>
                <a:lnTo>
                  <a:pt x="1029106" y="1389507"/>
                </a:lnTo>
                <a:lnTo>
                  <a:pt x="1033716" y="1397546"/>
                </a:lnTo>
                <a:lnTo>
                  <a:pt x="1040472" y="1403807"/>
                </a:lnTo>
                <a:lnTo>
                  <a:pt x="1048867" y="1407820"/>
                </a:lnTo>
                <a:lnTo>
                  <a:pt x="1058379" y="1409153"/>
                </a:lnTo>
                <a:lnTo>
                  <a:pt x="1070279" y="1406461"/>
                </a:lnTo>
                <a:lnTo>
                  <a:pt x="1079906" y="1399628"/>
                </a:lnTo>
                <a:lnTo>
                  <a:pt x="1086281" y="1389710"/>
                </a:lnTo>
                <a:lnTo>
                  <a:pt x="1088440" y="1377708"/>
                </a:lnTo>
                <a:lnTo>
                  <a:pt x="1085037" y="1358392"/>
                </a:lnTo>
                <a:lnTo>
                  <a:pt x="1071562" y="1285290"/>
                </a:lnTo>
                <a:lnTo>
                  <a:pt x="1062532" y="1235176"/>
                </a:lnTo>
                <a:lnTo>
                  <a:pt x="1052652" y="1178433"/>
                </a:lnTo>
                <a:lnTo>
                  <a:pt x="1042466" y="1116914"/>
                </a:lnTo>
                <a:lnTo>
                  <a:pt x="1032484" y="1052423"/>
                </a:lnTo>
                <a:lnTo>
                  <a:pt x="1023239" y="986802"/>
                </a:lnTo>
                <a:lnTo>
                  <a:pt x="1023137" y="985939"/>
                </a:lnTo>
                <a:lnTo>
                  <a:pt x="1015250" y="921880"/>
                </a:lnTo>
                <a:lnTo>
                  <a:pt x="1009040" y="859472"/>
                </a:lnTo>
                <a:lnTo>
                  <a:pt x="1006932" y="828179"/>
                </a:lnTo>
                <a:lnTo>
                  <a:pt x="1006424" y="820534"/>
                </a:lnTo>
                <a:lnTo>
                  <a:pt x="1005141" y="801395"/>
                </a:lnTo>
                <a:lnTo>
                  <a:pt x="1011415" y="798118"/>
                </a:lnTo>
                <a:lnTo>
                  <a:pt x="1052144" y="776897"/>
                </a:lnTo>
                <a:lnTo>
                  <a:pt x="1093012" y="750951"/>
                </a:lnTo>
                <a:lnTo>
                  <a:pt x="1108392" y="738492"/>
                </a:lnTo>
                <a:lnTo>
                  <a:pt x="1126058" y="724192"/>
                </a:lnTo>
                <a:lnTo>
                  <a:pt x="1149616" y="697268"/>
                </a:lnTo>
                <a:lnTo>
                  <a:pt x="1161973" y="670814"/>
                </a:lnTo>
                <a:close/>
              </a:path>
              <a:path w="1668145" h="1423035">
                <a:moveTo>
                  <a:pt x="1221473" y="57772"/>
                </a:moveTo>
                <a:lnTo>
                  <a:pt x="1219034" y="46304"/>
                </a:lnTo>
                <a:lnTo>
                  <a:pt x="1212443" y="36614"/>
                </a:lnTo>
                <a:lnTo>
                  <a:pt x="1202245" y="29921"/>
                </a:lnTo>
                <a:lnTo>
                  <a:pt x="1159294" y="26771"/>
                </a:lnTo>
                <a:lnTo>
                  <a:pt x="1117663" y="36499"/>
                </a:lnTo>
                <a:lnTo>
                  <a:pt x="1078166" y="56705"/>
                </a:lnTo>
                <a:lnTo>
                  <a:pt x="1041615" y="85013"/>
                </a:lnTo>
                <a:lnTo>
                  <a:pt x="1008837" y="119037"/>
                </a:lnTo>
                <a:lnTo>
                  <a:pt x="980630" y="156375"/>
                </a:lnTo>
                <a:lnTo>
                  <a:pt x="957834" y="194652"/>
                </a:lnTo>
                <a:lnTo>
                  <a:pt x="941247" y="231482"/>
                </a:lnTo>
                <a:lnTo>
                  <a:pt x="940879" y="243611"/>
                </a:lnTo>
                <a:lnTo>
                  <a:pt x="945083" y="254520"/>
                </a:lnTo>
                <a:lnTo>
                  <a:pt x="953109" y="263067"/>
                </a:lnTo>
                <a:lnTo>
                  <a:pt x="964209" y="268097"/>
                </a:lnTo>
                <a:lnTo>
                  <a:pt x="976363" y="268427"/>
                </a:lnTo>
                <a:lnTo>
                  <a:pt x="987348" y="264198"/>
                </a:lnTo>
                <a:lnTo>
                  <a:pt x="995934" y="256184"/>
                </a:lnTo>
                <a:lnTo>
                  <a:pt x="1000925" y="245122"/>
                </a:lnTo>
                <a:lnTo>
                  <a:pt x="1022502" y="204292"/>
                </a:lnTo>
                <a:lnTo>
                  <a:pt x="1056335" y="159677"/>
                </a:lnTo>
                <a:lnTo>
                  <a:pt x="1097216" y="119659"/>
                </a:lnTo>
                <a:lnTo>
                  <a:pt x="1139939" y="92583"/>
                </a:lnTo>
                <a:lnTo>
                  <a:pt x="1179322" y="86817"/>
                </a:lnTo>
                <a:lnTo>
                  <a:pt x="1191310" y="89039"/>
                </a:lnTo>
                <a:lnTo>
                  <a:pt x="1201623" y="86817"/>
                </a:lnTo>
                <a:lnTo>
                  <a:pt x="1202791" y="86575"/>
                </a:lnTo>
                <a:lnTo>
                  <a:pt x="1212507" y="79971"/>
                </a:lnTo>
                <a:lnTo>
                  <a:pt x="1219212" y="69748"/>
                </a:lnTo>
                <a:lnTo>
                  <a:pt x="1221473" y="57772"/>
                </a:lnTo>
                <a:close/>
              </a:path>
              <a:path w="1668145" h="1423035">
                <a:moveTo>
                  <a:pt x="1573187" y="524929"/>
                </a:moveTo>
                <a:lnTo>
                  <a:pt x="1515389" y="472046"/>
                </a:lnTo>
                <a:lnTo>
                  <a:pt x="1472412" y="443611"/>
                </a:lnTo>
                <a:lnTo>
                  <a:pt x="1430743" y="420446"/>
                </a:lnTo>
                <a:lnTo>
                  <a:pt x="1388478" y="403606"/>
                </a:lnTo>
                <a:lnTo>
                  <a:pt x="1343710" y="394195"/>
                </a:lnTo>
                <a:lnTo>
                  <a:pt x="1294536" y="393293"/>
                </a:lnTo>
                <a:lnTo>
                  <a:pt x="1239050" y="401993"/>
                </a:lnTo>
                <a:lnTo>
                  <a:pt x="1228661" y="408393"/>
                </a:lnTo>
                <a:lnTo>
                  <a:pt x="1221828" y="417906"/>
                </a:lnTo>
                <a:lnTo>
                  <a:pt x="1219085" y="429260"/>
                </a:lnTo>
                <a:lnTo>
                  <a:pt x="1220990" y="441185"/>
                </a:lnTo>
                <a:lnTo>
                  <a:pt x="1227353" y="451573"/>
                </a:lnTo>
                <a:lnTo>
                  <a:pt x="1236853" y="458444"/>
                </a:lnTo>
                <a:lnTo>
                  <a:pt x="1248244" y="461238"/>
                </a:lnTo>
                <a:lnTo>
                  <a:pt x="1260284" y="459333"/>
                </a:lnTo>
                <a:lnTo>
                  <a:pt x="1311338" y="453313"/>
                </a:lnTo>
                <a:lnTo>
                  <a:pt x="1357541" y="458914"/>
                </a:lnTo>
                <a:lnTo>
                  <a:pt x="1400403" y="473925"/>
                </a:lnTo>
                <a:lnTo>
                  <a:pt x="1441437" y="496125"/>
                </a:lnTo>
                <a:lnTo>
                  <a:pt x="1482178" y="523316"/>
                </a:lnTo>
                <a:lnTo>
                  <a:pt x="1524152" y="553250"/>
                </a:lnTo>
                <a:lnTo>
                  <a:pt x="1535049" y="558571"/>
                </a:lnTo>
                <a:lnTo>
                  <a:pt x="1546745" y="559244"/>
                </a:lnTo>
                <a:lnTo>
                  <a:pt x="1557870" y="555498"/>
                </a:lnTo>
                <a:lnTo>
                  <a:pt x="1567065" y="547497"/>
                </a:lnTo>
                <a:lnTo>
                  <a:pt x="1572425" y="536625"/>
                </a:lnTo>
                <a:lnTo>
                  <a:pt x="1573187" y="524929"/>
                </a:lnTo>
                <a:close/>
              </a:path>
              <a:path w="1668145" h="1423035">
                <a:moveTo>
                  <a:pt x="1667941" y="916559"/>
                </a:moveTo>
                <a:lnTo>
                  <a:pt x="1636280" y="865771"/>
                </a:lnTo>
                <a:lnTo>
                  <a:pt x="1603248" y="832065"/>
                </a:lnTo>
                <a:lnTo>
                  <a:pt x="1566494" y="803986"/>
                </a:lnTo>
                <a:lnTo>
                  <a:pt x="1526476" y="781773"/>
                </a:lnTo>
                <a:lnTo>
                  <a:pt x="1483639" y="765759"/>
                </a:lnTo>
                <a:lnTo>
                  <a:pt x="1438452" y="756196"/>
                </a:lnTo>
                <a:lnTo>
                  <a:pt x="1391361" y="753376"/>
                </a:lnTo>
                <a:lnTo>
                  <a:pt x="1342834" y="757593"/>
                </a:lnTo>
                <a:lnTo>
                  <a:pt x="1332128" y="763498"/>
                </a:lnTo>
                <a:lnTo>
                  <a:pt x="1324787" y="772668"/>
                </a:lnTo>
                <a:lnTo>
                  <a:pt x="1321409" y="783894"/>
                </a:lnTo>
                <a:lnTo>
                  <a:pt x="1322641" y="795934"/>
                </a:lnTo>
                <a:lnTo>
                  <a:pt x="1328547" y="806602"/>
                </a:lnTo>
                <a:lnTo>
                  <a:pt x="1337767" y="813904"/>
                </a:lnTo>
                <a:lnTo>
                  <a:pt x="1349057" y="817245"/>
                </a:lnTo>
                <a:lnTo>
                  <a:pt x="1361236" y="815975"/>
                </a:lnTo>
                <a:lnTo>
                  <a:pt x="1408747" y="813904"/>
                </a:lnTo>
                <a:lnTo>
                  <a:pt x="1456029" y="821575"/>
                </a:lnTo>
                <a:lnTo>
                  <a:pt x="1501406" y="838009"/>
                </a:lnTo>
                <a:lnTo>
                  <a:pt x="1543202" y="862253"/>
                </a:lnTo>
                <a:lnTo>
                  <a:pt x="1579765" y="893330"/>
                </a:lnTo>
                <a:lnTo>
                  <a:pt x="1609432" y="930275"/>
                </a:lnTo>
                <a:lnTo>
                  <a:pt x="1616608" y="940079"/>
                </a:lnTo>
                <a:lnTo>
                  <a:pt x="1626654" y="946188"/>
                </a:lnTo>
                <a:lnTo>
                  <a:pt x="1638236" y="948131"/>
                </a:lnTo>
                <a:lnTo>
                  <a:pt x="1650060" y="945362"/>
                </a:lnTo>
                <a:lnTo>
                  <a:pt x="1659915" y="938136"/>
                </a:lnTo>
                <a:lnTo>
                  <a:pt x="1666036" y="928103"/>
                </a:lnTo>
                <a:lnTo>
                  <a:pt x="1667941" y="916559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DFE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346975" y="770737"/>
            <a:ext cx="2346960" cy="1785620"/>
          </a:xfrm>
          <a:custGeom>
            <a:avLst/>
            <a:gdLst/>
            <a:ahLst/>
            <a:cxnLst/>
            <a:rect l="l" t="t" r="r" b="b"/>
            <a:pathLst>
              <a:path w="2346959" h="1785620">
                <a:moveTo>
                  <a:pt x="2346425" y="1785540"/>
                </a:moveTo>
                <a:lnTo>
                  <a:pt x="2156128" y="1702841"/>
                </a:lnTo>
                <a:lnTo>
                  <a:pt x="2125230" y="1676671"/>
                </a:lnTo>
                <a:lnTo>
                  <a:pt x="2092929" y="1650839"/>
                </a:lnTo>
                <a:lnTo>
                  <a:pt x="2059275" y="1625333"/>
                </a:lnTo>
                <a:lnTo>
                  <a:pt x="2024317" y="1600141"/>
                </a:lnTo>
                <a:lnTo>
                  <a:pt x="1988103" y="1575250"/>
                </a:lnTo>
                <a:lnTo>
                  <a:pt x="1950682" y="1550650"/>
                </a:lnTo>
                <a:lnTo>
                  <a:pt x="1912103" y="1526327"/>
                </a:lnTo>
                <a:lnTo>
                  <a:pt x="1872415" y="1502269"/>
                </a:lnTo>
                <a:lnTo>
                  <a:pt x="1831668" y="1478465"/>
                </a:lnTo>
                <a:lnTo>
                  <a:pt x="1789908" y="1454903"/>
                </a:lnTo>
                <a:lnTo>
                  <a:pt x="1747187" y="1431569"/>
                </a:lnTo>
                <a:lnTo>
                  <a:pt x="1703552" y="1408453"/>
                </a:lnTo>
                <a:lnTo>
                  <a:pt x="1659052" y="1385542"/>
                </a:lnTo>
                <a:lnTo>
                  <a:pt x="1613737" y="1362824"/>
                </a:lnTo>
                <a:lnTo>
                  <a:pt x="1567654" y="1340286"/>
                </a:lnTo>
                <a:lnTo>
                  <a:pt x="1520854" y="1317918"/>
                </a:lnTo>
                <a:lnTo>
                  <a:pt x="1425294" y="1273638"/>
                </a:lnTo>
                <a:lnTo>
                  <a:pt x="1327449" y="1229889"/>
                </a:lnTo>
                <a:lnTo>
                  <a:pt x="1177249" y="1165047"/>
                </a:lnTo>
                <a:lnTo>
                  <a:pt x="662735" y="951750"/>
                </a:lnTo>
                <a:lnTo>
                  <a:pt x="293326" y="613644"/>
                </a:lnTo>
                <a:lnTo>
                  <a:pt x="32564" y="99085"/>
                </a:lnTo>
                <a:lnTo>
                  <a:pt x="0" y="0"/>
                </a:lnTo>
                <a:lnTo>
                  <a:pt x="2346425" y="0"/>
                </a:lnTo>
                <a:lnTo>
                  <a:pt x="2346425" y="178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756984" y="770737"/>
            <a:ext cx="1936750" cy="1329690"/>
          </a:xfrm>
          <a:custGeom>
            <a:avLst/>
            <a:gdLst/>
            <a:ahLst/>
            <a:cxnLst/>
            <a:rect l="l" t="t" r="r" b="b"/>
            <a:pathLst>
              <a:path w="1936750" h="1329689">
                <a:moveTo>
                  <a:pt x="1936414" y="1329646"/>
                </a:moveTo>
                <a:lnTo>
                  <a:pt x="1867119" y="1277720"/>
                </a:lnTo>
                <a:lnTo>
                  <a:pt x="1827504" y="1248675"/>
                </a:lnTo>
                <a:lnTo>
                  <a:pt x="1788227" y="1220413"/>
                </a:lnTo>
                <a:lnTo>
                  <a:pt x="1749159" y="1192900"/>
                </a:lnTo>
                <a:lnTo>
                  <a:pt x="1710172" y="1166102"/>
                </a:lnTo>
                <a:lnTo>
                  <a:pt x="1671140" y="1139986"/>
                </a:lnTo>
                <a:lnTo>
                  <a:pt x="1631932" y="1114517"/>
                </a:lnTo>
                <a:lnTo>
                  <a:pt x="1592422" y="1089662"/>
                </a:lnTo>
                <a:lnTo>
                  <a:pt x="1552482" y="1065385"/>
                </a:lnTo>
                <a:lnTo>
                  <a:pt x="1511984" y="1041654"/>
                </a:lnTo>
                <a:lnTo>
                  <a:pt x="1470799" y="1018433"/>
                </a:lnTo>
                <a:lnTo>
                  <a:pt x="1428800" y="995690"/>
                </a:lnTo>
                <a:lnTo>
                  <a:pt x="1385858" y="973389"/>
                </a:lnTo>
                <a:lnTo>
                  <a:pt x="1341846" y="951498"/>
                </a:lnTo>
                <a:lnTo>
                  <a:pt x="1296636" y="929981"/>
                </a:lnTo>
                <a:lnTo>
                  <a:pt x="1250100" y="908805"/>
                </a:lnTo>
                <a:lnTo>
                  <a:pt x="1202109" y="887935"/>
                </a:lnTo>
                <a:lnTo>
                  <a:pt x="1152537" y="867338"/>
                </a:lnTo>
                <a:lnTo>
                  <a:pt x="1101254" y="846980"/>
                </a:lnTo>
                <a:lnTo>
                  <a:pt x="1048133" y="826826"/>
                </a:lnTo>
                <a:lnTo>
                  <a:pt x="993046" y="806843"/>
                </a:lnTo>
                <a:lnTo>
                  <a:pt x="942101" y="787029"/>
                </a:lnTo>
                <a:lnTo>
                  <a:pt x="891016" y="764068"/>
                </a:lnTo>
                <a:lnTo>
                  <a:pt x="839889" y="738184"/>
                </a:lnTo>
                <a:lnTo>
                  <a:pt x="788817" y="709602"/>
                </a:lnTo>
                <a:lnTo>
                  <a:pt x="737900" y="678544"/>
                </a:lnTo>
                <a:lnTo>
                  <a:pt x="687233" y="645237"/>
                </a:lnTo>
                <a:lnTo>
                  <a:pt x="636916" y="609902"/>
                </a:lnTo>
                <a:lnTo>
                  <a:pt x="587046" y="572766"/>
                </a:lnTo>
                <a:lnTo>
                  <a:pt x="537722" y="534051"/>
                </a:lnTo>
                <a:lnTo>
                  <a:pt x="489040" y="493982"/>
                </a:lnTo>
                <a:lnTo>
                  <a:pt x="441099" y="452783"/>
                </a:lnTo>
                <a:lnTo>
                  <a:pt x="393998" y="410678"/>
                </a:lnTo>
                <a:lnTo>
                  <a:pt x="347832" y="367891"/>
                </a:lnTo>
                <a:lnTo>
                  <a:pt x="302702" y="324646"/>
                </a:lnTo>
                <a:lnTo>
                  <a:pt x="258703" y="281168"/>
                </a:lnTo>
                <a:lnTo>
                  <a:pt x="215936" y="237680"/>
                </a:lnTo>
                <a:lnTo>
                  <a:pt x="174496" y="194406"/>
                </a:lnTo>
                <a:lnTo>
                  <a:pt x="134482" y="151572"/>
                </a:lnTo>
                <a:lnTo>
                  <a:pt x="95993" y="109400"/>
                </a:lnTo>
                <a:lnTo>
                  <a:pt x="59125" y="68115"/>
                </a:lnTo>
                <a:lnTo>
                  <a:pt x="23977" y="27940"/>
                </a:lnTo>
                <a:lnTo>
                  <a:pt x="0" y="0"/>
                </a:lnTo>
                <a:lnTo>
                  <a:pt x="52177" y="0"/>
                </a:lnTo>
                <a:lnTo>
                  <a:pt x="53106" y="1072"/>
                </a:lnTo>
                <a:lnTo>
                  <a:pt x="86602" y="39045"/>
                </a:lnTo>
                <a:lnTo>
                  <a:pt x="120443" y="76699"/>
                </a:lnTo>
                <a:lnTo>
                  <a:pt x="154619" y="114035"/>
                </a:lnTo>
                <a:lnTo>
                  <a:pt x="189123" y="151053"/>
                </a:lnTo>
                <a:lnTo>
                  <a:pt x="219787" y="183431"/>
                </a:lnTo>
                <a:lnTo>
                  <a:pt x="251759" y="216544"/>
                </a:lnTo>
                <a:lnTo>
                  <a:pt x="284962" y="250231"/>
                </a:lnTo>
                <a:lnTo>
                  <a:pt x="319320" y="284328"/>
                </a:lnTo>
                <a:lnTo>
                  <a:pt x="354755" y="318672"/>
                </a:lnTo>
                <a:lnTo>
                  <a:pt x="391192" y="353100"/>
                </a:lnTo>
                <a:lnTo>
                  <a:pt x="428553" y="387449"/>
                </a:lnTo>
                <a:lnTo>
                  <a:pt x="466763" y="421556"/>
                </a:lnTo>
                <a:lnTo>
                  <a:pt x="505744" y="455258"/>
                </a:lnTo>
                <a:lnTo>
                  <a:pt x="545419" y="488391"/>
                </a:lnTo>
                <a:lnTo>
                  <a:pt x="585713" y="520794"/>
                </a:lnTo>
                <a:lnTo>
                  <a:pt x="626549" y="552303"/>
                </a:lnTo>
                <a:lnTo>
                  <a:pt x="667849" y="582754"/>
                </a:lnTo>
                <a:lnTo>
                  <a:pt x="709538" y="611985"/>
                </a:lnTo>
                <a:lnTo>
                  <a:pt x="751539" y="639833"/>
                </a:lnTo>
                <a:lnTo>
                  <a:pt x="793774" y="666135"/>
                </a:lnTo>
                <a:lnTo>
                  <a:pt x="836168" y="690727"/>
                </a:lnTo>
                <a:lnTo>
                  <a:pt x="878644" y="713447"/>
                </a:lnTo>
                <a:lnTo>
                  <a:pt x="921125" y="734132"/>
                </a:lnTo>
                <a:lnTo>
                  <a:pt x="963535" y="752618"/>
                </a:lnTo>
                <a:lnTo>
                  <a:pt x="1005797" y="768743"/>
                </a:lnTo>
                <a:lnTo>
                  <a:pt x="1061574" y="789002"/>
                </a:lnTo>
                <a:lnTo>
                  <a:pt x="1115354" y="809422"/>
                </a:lnTo>
                <a:lnTo>
                  <a:pt x="1167266" y="830037"/>
                </a:lnTo>
                <a:lnTo>
                  <a:pt x="1217439" y="850882"/>
                </a:lnTo>
                <a:lnTo>
                  <a:pt x="1266002" y="871993"/>
                </a:lnTo>
                <a:lnTo>
                  <a:pt x="1313082" y="893404"/>
                </a:lnTo>
                <a:lnTo>
                  <a:pt x="1358810" y="915150"/>
                </a:lnTo>
                <a:lnTo>
                  <a:pt x="1403314" y="937266"/>
                </a:lnTo>
                <a:lnTo>
                  <a:pt x="1446722" y="959786"/>
                </a:lnTo>
                <a:lnTo>
                  <a:pt x="1489163" y="982746"/>
                </a:lnTo>
                <a:lnTo>
                  <a:pt x="1530767" y="1006181"/>
                </a:lnTo>
                <a:lnTo>
                  <a:pt x="1571661" y="1030124"/>
                </a:lnTo>
                <a:lnTo>
                  <a:pt x="1611975" y="1054612"/>
                </a:lnTo>
                <a:lnTo>
                  <a:pt x="1651837" y="1079679"/>
                </a:lnTo>
                <a:lnTo>
                  <a:pt x="1691376" y="1105359"/>
                </a:lnTo>
                <a:lnTo>
                  <a:pt x="1730721" y="1131688"/>
                </a:lnTo>
                <a:lnTo>
                  <a:pt x="1770001" y="1158701"/>
                </a:lnTo>
                <a:lnTo>
                  <a:pt x="1809344" y="1186432"/>
                </a:lnTo>
                <a:lnTo>
                  <a:pt x="1848880" y="1214916"/>
                </a:lnTo>
                <a:lnTo>
                  <a:pt x="1888736" y="1244189"/>
                </a:lnTo>
                <a:lnTo>
                  <a:pt x="1929042" y="1274284"/>
                </a:lnTo>
                <a:lnTo>
                  <a:pt x="1936414" y="1279865"/>
                </a:lnTo>
                <a:lnTo>
                  <a:pt x="1936414" y="1329646"/>
                </a:lnTo>
                <a:close/>
              </a:path>
            </a:pathLst>
          </a:custGeom>
          <a:solidFill>
            <a:srgbClr val="2E2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07643" y="753575"/>
            <a:ext cx="6878113" cy="3467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75026" y="2882846"/>
            <a:ext cx="8143346" cy="3591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6625"/>
            <a:chOff x="0" y="770737"/>
            <a:chExt cx="10693400" cy="6016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37"/>
              <a:ext cx="4417928" cy="60162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48057" y="6105568"/>
              <a:ext cx="845819" cy="680720"/>
            </a:xfrm>
            <a:custGeom>
              <a:avLst/>
              <a:gdLst/>
              <a:ahLst/>
              <a:cxnLst/>
              <a:rect l="l" t="t" r="r" b="b"/>
              <a:pathLst>
                <a:path w="845820" h="680720">
                  <a:moveTo>
                    <a:pt x="845341" y="680193"/>
                  </a:moveTo>
                  <a:lnTo>
                    <a:pt x="0" y="680193"/>
                  </a:lnTo>
                  <a:lnTo>
                    <a:pt x="108480" y="466132"/>
                  </a:lnTo>
                  <a:lnTo>
                    <a:pt x="429912" y="171952"/>
                  </a:lnTo>
                  <a:lnTo>
                    <a:pt x="845341" y="0"/>
                  </a:lnTo>
                  <a:lnTo>
                    <a:pt x="845341" y="6801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360586" y="6519899"/>
              <a:ext cx="333375" cy="266065"/>
            </a:xfrm>
            <a:custGeom>
              <a:avLst/>
              <a:gdLst/>
              <a:ahLst/>
              <a:cxnLst/>
              <a:rect l="l" t="t" r="r" b="b"/>
              <a:pathLst>
                <a:path w="333375" h="266065">
                  <a:moveTo>
                    <a:pt x="51674" y="265863"/>
                  </a:moveTo>
                  <a:lnTo>
                    <a:pt x="0" y="265863"/>
                  </a:lnTo>
                  <a:lnTo>
                    <a:pt x="4294" y="261750"/>
                  </a:lnTo>
                  <a:lnTo>
                    <a:pt x="51582" y="218219"/>
                  </a:lnTo>
                  <a:lnTo>
                    <a:pt x="99958" y="175577"/>
                  </a:lnTo>
                  <a:lnTo>
                    <a:pt x="149285" y="134140"/>
                  </a:lnTo>
                  <a:lnTo>
                    <a:pt x="199425" y="94220"/>
                  </a:lnTo>
                  <a:lnTo>
                    <a:pt x="250243" y="56132"/>
                  </a:lnTo>
                  <a:lnTo>
                    <a:pt x="301599" y="20191"/>
                  </a:lnTo>
                  <a:lnTo>
                    <a:pt x="332813" y="0"/>
                  </a:lnTo>
                  <a:lnTo>
                    <a:pt x="332813" y="41450"/>
                  </a:lnTo>
                  <a:lnTo>
                    <a:pt x="314916" y="53255"/>
                  </a:lnTo>
                  <a:lnTo>
                    <a:pt x="272622" y="83033"/>
                  </a:lnTo>
                  <a:lnTo>
                    <a:pt x="230803" y="114224"/>
                  </a:lnTo>
                  <a:lnTo>
                    <a:pt x="189565" y="146602"/>
                  </a:lnTo>
                  <a:lnTo>
                    <a:pt x="149015" y="179942"/>
                  </a:lnTo>
                  <a:lnTo>
                    <a:pt x="109258" y="214019"/>
                  </a:lnTo>
                  <a:lnTo>
                    <a:pt x="70401" y="248609"/>
                  </a:lnTo>
                  <a:lnTo>
                    <a:pt x="51674" y="265863"/>
                  </a:lnTo>
                  <a:close/>
                </a:path>
              </a:pathLst>
            </a:custGeom>
            <a:solidFill>
              <a:srgbClr val="2E2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5"/>
              </a:spcBef>
            </a:pPr>
            <a:r>
              <a:rPr spc="120" dirty="0"/>
              <a:t>ГАПОУ</a:t>
            </a:r>
            <a:r>
              <a:rPr spc="-715" dirty="0"/>
              <a:t> </a:t>
            </a:r>
            <a:r>
              <a:rPr spc="15" dirty="0"/>
              <a:t>РБ</a:t>
            </a:r>
            <a:r>
              <a:rPr spc="-715" dirty="0"/>
              <a:t> </a:t>
            </a:r>
            <a:r>
              <a:rPr spc="250" dirty="0">
                <a:latin typeface="Arial Unicode MS"/>
                <a:cs typeface="Arial Unicode MS"/>
              </a:rPr>
              <a:t>"</a:t>
            </a:r>
            <a:r>
              <a:rPr spc="250" dirty="0"/>
              <a:t>УФИМСКИЙ</a:t>
            </a:r>
            <a:r>
              <a:rPr spc="-710" dirty="0"/>
              <a:t> </a:t>
            </a:r>
            <a:r>
              <a:rPr spc="245" dirty="0"/>
              <a:t>МЕДИЦИНСКИЙ</a:t>
            </a:r>
            <a:r>
              <a:rPr spc="-715" dirty="0"/>
              <a:t> </a:t>
            </a:r>
            <a:r>
              <a:rPr spc="185" dirty="0"/>
              <a:t>КОЛЛЕДЖ</a:t>
            </a:r>
            <a:r>
              <a:rPr spc="185" dirty="0">
                <a:latin typeface="Arial Unicode MS"/>
                <a:cs typeface="Arial Unicode MS"/>
              </a:rPr>
              <a:t>"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835961" y="1975385"/>
            <a:ext cx="6511925" cy="4544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0840" algn="ctr">
              <a:lnSpc>
                <a:spcPct val="116900"/>
              </a:lnSpc>
              <a:spcBef>
                <a:spcPts val="100"/>
              </a:spcBef>
            </a:pPr>
            <a:r>
              <a:rPr lang="ru-RU" sz="5250" b="1" spc="-195" dirty="0" smtClean="0">
                <a:latin typeface="Verdana"/>
                <a:cs typeface="Verdana"/>
              </a:rPr>
              <a:t>Всероссийский </a:t>
            </a:r>
            <a:r>
              <a:rPr sz="5250" b="1" spc="-150" dirty="0" err="1" smtClean="0">
                <a:latin typeface="Verdana"/>
                <a:cs typeface="Verdana"/>
              </a:rPr>
              <a:t>день</a:t>
            </a:r>
            <a:r>
              <a:rPr sz="5250" b="1" spc="-150" dirty="0" smtClean="0">
                <a:latin typeface="Verdana"/>
                <a:cs typeface="Verdana"/>
              </a:rPr>
              <a:t> </a:t>
            </a:r>
            <a:r>
              <a:rPr sz="5250" b="1" spc="-60" dirty="0">
                <a:latin typeface="Verdana"/>
                <a:cs typeface="Verdana"/>
              </a:rPr>
              <a:t>трезвост</a:t>
            </a:r>
            <a:r>
              <a:rPr sz="5250" b="1" spc="-65" dirty="0">
                <a:latin typeface="Verdana"/>
                <a:cs typeface="Verdana"/>
              </a:rPr>
              <a:t>и</a:t>
            </a:r>
            <a:r>
              <a:rPr sz="5250" b="1" spc="-434" dirty="0">
                <a:latin typeface="Verdana"/>
                <a:cs typeface="Verdana"/>
              </a:rPr>
              <a:t> </a:t>
            </a:r>
            <a:r>
              <a:rPr sz="5250" b="1" spc="-80" dirty="0">
                <a:latin typeface="Arial"/>
                <a:cs typeface="Arial"/>
              </a:rPr>
              <a:t>-</a:t>
            </a:r>
            <a:endParaRPr sz="5250" dirty="0">
              <a:latin typeface="Arial"/>
              <a:cs typeface="Arial"/>
            </a:endParaRPr>
          </a:p>
          <a:p>
            <a:pPr marR="355600" algn="ctr">
              <a:lnSpc>
                <a:spcPct val="100000"/>
              </a:lnSpc>
              <a:spcBef>
                <a:spcPts val="1065"/>
              </a:spcBef>
            </a:pPr>
            <a:r>
              <a:rPr sz="5250" b="1" spc="155" dirty="0">
                <a:latin typeface="Arial"/>
                <a:cs typeface="Arial"/>
              </a:rPr>
              <a:t>11</a:t>
            </a:r>
            <a:r>
              <a:rPr sz="5250" b="1" spc="-150" dirty="0">
                <a:latin typeface="Arial"/>
                <a:cs typeface="Arial"/>
              </a:rPr>
              <a:t> </a:t>
            </a:r>
            <a:r>
              <a:rPr sz="5250" b="1" spc="-220" dirty="0">
                <a:latin typeface="Verdana"/>
                <a:cs typeface="Verdana"/>
              </a:rPr>
              <a:t>сентября</a:t>
            </a:r>
            <a:endParaRPr sz="5250" dirty="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  <a:spcBef>
                <a:spcPts val="5384"/>
              </a:spcBef>
            </a:pPr>
            <a:r>
              <a:rPr sz="1450" spc="-55" dirty="0">
                <a:latin typeface="Courier New"/>
                <a:cs typeface="Courier New"/>
              </a:rPr>
              <a:t>Подготовил</a:t>
            </a:r>
            <a:r>
              <a:rPr sz="1450" spc="-50" dirty="0">
                <a:latin typeface="Courier New"/>
                <a:cs typeface="Courier New"/>
              </a:rPr>
              <a:t>и</a:t>
            </a:r>
            <a:r>
              <a:rPr sz="1450" spc="-495" dirty="0">
                <a:latin typeface="Courier New"/>
                <a:cs typeface="Courier New"/>
              </a:rPr>
              <a:t> </a:t>
            </a:r>
            <a:r>
              <a:rPr sz="1450" spc="-130" dirty="0">
                <a:latin typeface="Courier New"/>
                <a:cs typeface="Courier New"/>
              </a:rPr>
              <a:t>студентк</a:t>
            </a:r>
            <a:r>
              <a:rPr sz="1450" spc="-125" dirty="0">
                <a:latin typeface="Courier New"/>
                <a:cs typeface="Courier New"/>
              </a:rPr>
              <a:t>и</a:t>
            </a:r>
            <a:r>
              <a:rPr sz="1450" spc="-495" dirty="0">
                <a:latin typeface="Courier New"/>
                <a:cs typeface="Courier New"/>
              </a:rPr>
              <a:t> </a:t>
            </a:r>
            <a:r>
              <a:rPr sz="1450" spc="-135" dirty="0">
                <a:latin typeface="Courier New"/>
                <a:cs typeface="Courier New"/>
              </a:rPr>
              <a:t>гр</a:t>
            </a:r>
            <a:r>
              <a:rPr sz="1450" spc="-60" dirty="0">
                <a:latin typeface="Arial Unicode MS"/>
                <a:cs typeface="Arial Unicode MS"/>
              </a:rPr>
              <a:t>.</a:t>
            </a:r>
            <a:r>
              <a:rPr sz="1450" spc="-30" dirty="0">
                <a:latin typeface="Arial Unicode MS"/>
                <a:cs typeface="Arial Unicode MS"/>
              </a:rPr>
              <a:t> </a:t>
            </a:r>
            <a:r>
              <a:rPr sz="1450" spc="20" dirty="0">
                <a:latin typeface="Arial Unicode MS"/>
                <a:cs typeface="Arial Unicode MS"/>
              </a:rPr>
              <a:t>41</a:t>
            </a:r>
            <a:r>
              <a:rPr sz="1450" spc="125" dirty="0">
                <a:latin typeface="Courier New"/>
                <a:cs typeface="Courier New"/>
              </a:rPr>
              <a:t>Л</a:t>
            </a:r>
            <a:endParaRPr sz="1450" dirty="0">
              <a:latin typeface="Courier New"/>
              <a:cs typeface="Courier New"/>
            </a:endParaRPr>
          </a:p>
          <a:p>
            <a:pPr marL="4829175" marR="5080" indent="84455" algn="r">
              <a:lnSpc>
                <a:spcPct val="115900"/>
              </a:lnSpc>
            </a:pPr>
            <a:r>
              <a:rPr sz="1450" spc="-75" dirty="0">
                <a:latin typeface="Courier New"/>
                <a:cs typeface="Courier New"/>
              </a:rPr>
              <a:t>Гайнутдинов</a:t>
            </a:r>
            <a:r>
              <a:rPr sz="1450" spc="-70" dirty="0">
                <a:latin typeface="Courier New"/>
                <a:cs typeface="Courier New"/>
              </a:rPr>
              <a:t>а</a:t>
            </a:r>
            <a:r>
              <a:rPr sz="1450" spc="-495" dirty="0">
                <a:latin typeface="Courier New"/>
                <a:cs typeface="Courier New"/>
              </a:rPr>
              <a:t> </a:t>
            </a:r>
            <a:r>
              <a:rPr sz="1450" dirty="0">
                <a:latin typeface="Courier New"/>
                <a:cs typeface="Courier New"/>
              </a:rPr>
              <a:t>А</a:t>
            </a:r>
            <a:r>
              <a:rPr sz="1450" spc="-65" dirty="0">
                <a:latin typeface="Arial Unicode MS"/>
                <a:cs typeface="Arial Unicode MS"/>
              </a:rPr>
              <a:t>.</a:t>
            </a:r>
            <a:r>
              <a:rPr sz="1450" spc="40" dirty="0">
                <a:latin typeface="Courier New"/>
                <a:cs typeface="Courier New"/>
              </a:rPr>
              <a:t>В</a:t>
            </a:r>
            <a:r>
              <a:rPr sz="1450" spc="-60" dirty="0">
                <a:latin typeface="Arial Unicode MS"/>
                <a:cs typeface="Arial Unicode MS"/>
              </a:rPr>
              <a:t>.  </a:t>
            </a:r>
            <a:r>
              <a:rPr sz="1450" spc="-75" dirty="0">
                <a:latin typeface="Courier New"/>
                <a:cs typeface="Courier New"/>
              </a:rPr>
              <a:t>Вахитов</a:t>
            </a:r>
            <a:r>
              <a:rPr sz="1450" spc="-70" dirty="0">
                <a:latin typeface="Courier New"/>
                <a:cs typeface="Courier New"/>
              </a:rPr>
              <a:t>а</a:t>
            </a:r>
            <a:r>
              <a:rPr sz="1450" spc="-495" dirty="0">
                <a:latin typeface="Courier New"/>
                <a:cs typeface="Courier New"/>
              </a:rPr>
              <a:t> </a:t>
            </a:r>
            <a:r>
              <a:rPr sz="1450" spc="120" dirty="0">
                <a:latin typeface="Courier New"/>
                <a:cs typeface="Courier New"/>
              </a:rPr>
              <a:t>Л</a:t>
            </a:r>
            <a:r>
              <a:rPr sz="1450" spc="-65" dirty="0">
                <a:latin typeface="Arial Unicode MS"/>
                <a:cs typeface="Arial Unicode MS"/>
              </a:rPr>
              <a:t>.</a:t>
            </a:r>
            <a:r>
              <a:rPr sz="1450" spc="-25" dirty="0">
                <a:latin typeface="Courier New"/>
                <a:cs typeface="Courier New"/>
              </a:rPr>
              <a:t>Р</a:t>
            </a:r>
            <a:r>
              <a:rPr sz="1450" spc="-60" dirty="0">
                <a:latin typeface="Arial Unicode MS"/>
                <a:cs typeface="Arial Unicode MS"/>
              </a:rPr>
              <a:t>.  </a:t>
            </a:r>
            <a:r>
              <a:rPr sz="1450" spc="-60" dirty="0">
                <a:latin typeface="Courier New"/>
                <a:cs typeface="Courier New"/>
              </a:rPr>
              <a:t>Зинна</a:t>
            </a:r>
            <a:r>
              <a:rPr sz="1450" spc="-55" dirty="0">
                <a:latin typeface="Courier New"/>
                <a:cs typeface="Courier New"/>
              </a:rPr>
              <a:t>т</a:t>
            </a:r>
            <a:r>
              <a:rPr sz="1450" spc="-200" dirty="0">
                <a:latin typeface="Courier New"/>
                <a:cs typeface="Courier New"/>
              </a:rPr>
              <a:t>у</a:t>
            </a:r>
            <a:r>
              <a:rPr sz="1450" spc="-50" dirty="0">
                <a:latin typeface="Courier New"/>
                <a:cs typeface="Courier New"/>
              </a:rPr>
              <a:t>ллин</a:t>
            </a:r>
            <a:r>
              <a:rPr sz="1450" spc="-45" dirty="0">
                <a:latin typeface="Courier New"/>
                <a:cs typeface="Courier New"/>
              </a:rPr>
              <a:t>а</a:t>
            </a:r>
            <a:r>
              <a:rPr sz="1450" spc="-495" dirty="0">
                <a:latin typeface="Courier New"/>
                <a:cs typeface="Courier New"/>
              </a:rPr>
              <a:t> </a:t>
            </a:r>
            <a:r>
              <a:rPr sz="1450" dirty="0">
                <a:latin typeface="Courier New"/>
                <a:cs typeface="Courier New"/>
              </a:rPr>
              <a:t>А</a:t>
            </a:r>
            <a:r>
              <a:rPr sz="1450" spc="-65" dirty="0">
                <a:latin typeface="Arial Unicode MS"/>
                <a:cs typeface="Arial Unicode MS"/>
              </a:rPr>
              <a:t>.</a:t>
            </a:r>
            <a:r>
              <a:rPr sz="1450" spc="235" dirty="0">
                <a:latin typeface="Courier New"/>
                <a:cs typeface="Courier New"/>
              </a:rPr>
              <a:t>Ф</a:t>
            </a:r>
            <a:r>
              <a:rPr sz="1450" spc="-60" dirty="0">
                <a:latin typeface="Arial Unicode MS"/>
                <a:cs typeface="Arial Unicode MS"/>
              </a:rPr>
              <a:t>.</a:t>
            </a:r>
            <a:endParaRPr sz="145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37"/>
              <a:ext cx="8849918" cy="60150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6072" y="770737"/>
              <a:ext cx="2797327" cy="60150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3" name="object 3"/>
            <p:cNvSpPr/>
            <p:nvPr/>
          </p:nvSpPr>
          <p:spPr>
            <a:xfrm>
              <a:off x="8556573" y="1125288"/>
              <a:ext cx="1842135" cy="1324610"/>
            </a:xfrm>
            <a:custGeom>
              <a:avLst/>
              <a:gdLst/>
              <a:ahLst/>
              <a:cxnLst/>
              <a:rect l="l" t="t" r="r" b="b"/>
              <a:pathLst>
                <a:path w="1842134" h="1324610">
                  <a:moveTo>
                    <a:pt x="1413544" y="1324144"/>
                  </a:moveTo>
                  <a:lnTo>
                    <a:pt x="1369385" y="1319236"/>
                  </a:lnTo>
                  <a:lnTo>
                    <a:pt x="1325514" y="1309304"/>
                  </a:lnTo>
                  <a:lnTo>
                    <a:pt x="1255046" y="1289447"/>
                  </a:lnTo>
                  <a:lnTo>
                    <a:pt x="1221277" y="1280584"/>
                  </a:lnTo>
                  <a:lnTo>
                    <a:pt x="1181559" y="1270570"/>
                  </a:lnTo>
                  <a:lnTo>
                    <a:pt x="1086918" y="1247600"/>
                  </a:lnTo>
                  <a:lnTo>
                    <a:pt x="916871" y="1207696"/>
                  </a:lnTo>
                  <a:lnTo>
                    <a:pt x="481616" y="1106968"/>
                  </a:lnTo>
                  <a:lnTo>
                    <a:pt x="371173" y="1080808"/>
                  </a:lnTo>
                  <a:lnTo>
                    <a:pt x="276616" y="1057679"/>
                  </a:lnTo>
                  <a:lnTo>
                    <a:pt x="236948" y="1047568"/>
                  </a:lnTo>
                  <a:lnTo>
                    <a:pt x="176141" y="1030892"/>
                  </a:lnTo>
                  <a:lnTo>
                    <a:pt x="123412" y="1012279"/>
                  </a:lnTo>
                  <a:lnTo>
                    <a:pt x="64603" y="976622"/>
                  </a:lnTo>
                  <a:lnTo>
                    <a:pt x="44500" y="949726"/>
                  </a:lnTo>
                  <a:lnTo>
                    <a:pt x="28373" y="929274"/>
                  </a:lnTo>
                  <a:lnTo>
                    <a:pt x="11777" y="917384"/>
                  </a:lnTo>
                  <a:lnTo>
                    <a:pt x="418" y="904872"/>
                  </a:lnTo>
                  <a:lnTo>
                    <a:pt x="0" y="882556"/>
                  </a:lnTo>
                  <a:lnTo>
                    <a:pt x="6435" y="845263"/>
                  </a:lnTo>
                  <a:lnTo>
                    <a:pt x="10799" y="801379"/>
                  </a:lnTo>
                  <a:lnTo>
                    <a:pt x="13675" y="752164"/>
                  </a:lnTo>
                  <a:lnTo>
                    <a:pt x="15648" y="698881"/>
                  </a:lnTo>
                  <a:lnTo>
                    <a:pt x="19220" y="585150"/>
                  </a:lnTo>
                  <a:lnTo>
                    <a:pt x="21988" y="527224"/>
                  </a:lnTo>
                  <a:lnTo>
                    <a:pt x="26188" y="470272"/>
                  </a:lnTo>
                  <a:lnTo>
                    <a:pt x="32405" y="415554"/>
                  </a:lnTo>
                  <a:lnTo>
                    <a:pt x="41224" y="364332"/>
                  </a:lnTo>
                  <a:lnTo>
                    <a:pt x="54895" y="293797"/>
                  </a:lnTo>
                  <a:lnTo>
                    <a:pt x="62993" y="243489"/>
                  </a:lnTo>
                  <a:lnTo>
                    <a:pt x="71742" y="190406"/>
                  </a:lnTo>
                  <a:lnTo>
                    <a:pt x="88828" y="147657"/>
                  </a:lnTo>
                  <a:lnTo>
                    <a:pt x="115527" y="97964"/>
                  </a:lnTo>
                  <a:lnTo>
                    <a:pt x="147342" y="52112"/>
                  </a:lnTo>
                  <a:lnTo>
                    <a:pt x="179781" y="20886"/>
                  </a:lnTo>
                  <a:lnTo>
                    <a:pt x="225022" y="2745"/>
                  </a:lnTo>
                  <a:lnTo>
                    <a:pt x="274396" y="0"/>
                  </a:lnTo>
                  <a:lnTo>
                    <a:pt x="325302" y="7672"/>
                  </a:lnTo>
                  <a:lnTo>
                    <a:pt x="401768" y="27704"/>
                  </a:lnTo>
                  <a:lnTo>
                    <a:pt x="976642" y="171764"/>
                  </a:lnTo>
                  <a:lnTo>
                    <a:pt x="1181934" y="223918"/>
                  </a:lnTo>
                  <a:lnTo>
                    <a:pt x="1372802" y="273269"/>
                  </a:lnTo>
                  <a:lnTo>
                    <a:pt x="1482828" y="302436"/>
                  </a:lnTo>
                  <a:lnTo>
                    <a:pt x="1530604" y="315411"/>
                  </a:lnTo>
                  <a:lnTo>
                    <a:pt x="1572634" y="327095"/>
                  </a:lnTo>
                  <a:lnTo>
                    <a:pt x="1636698" y="345940"/>
                  </a:lnTo>
                  <a:lnTo>
                    <a:pt x="1704142" y="370903"/>
                  </a:lnTo>
                  <a:lnTo>
                    <a:pt x="1749662" y="393321"/>
                  </a:lnTo>
                  <a:lnTo>
                    <a:pt x="1789948" y="421363"/>
                  </a:lnTo>
                  <a:lnTo>
                    <a:pt x="1821038" y="456365"/>
                  </a:lnTo>
                  <a:lnTo>
                    <a:pt x="1838972" y="499664"/>
                  </a:lnTo>
                  <a:lnTo>
                    <a:pt x="1841718" y="527082"/>
                  </a:lnTo>
                  <a:lnTo>
                    <a:pt x="1839639" y="554680"/>
                  </a:lnTo>
                  <a:lnTo>
                    <a:pt x="1827466" y="609353"/>
                  </a:lnTo>
                  <a:lnTo>
                    <a:pt x="1694954" y="1108222"/>
                  </a:lnTo>
                  <a:lnTo>
                    <a:pt x="1674989" y="1147580"/>
                  </a:lnTo>
                  <a:lnTo>
                    <a:pt x="1644381" y="1178855"/>
                  </a:lnTo>
                  <a:lnTo>
                    <a:pt x="1610685" y="1208808"/>
                  </a:lnTo>
                  <a:lnTo>
                    <a:pt x="1581454" y="1244201"/>
                  </a:lnTo>
                  <a:lnTo>
                    <a:pt x="1557081" y="1277475"/>
                  </a:lnTo>
                  <a:lnTo>
                    <a:pt x="1530635" y="1298992"/>
                  </a:lnTo>
                  <a:lnTo>
                    <a:pt x="1498665" y="1312399"/>
                  </a:lnTo>
                  <a:lnTo>
                    <a:pt x="1457718" y="1321341"/>
                  </a:lnTo>
                  <a:lnTo>
                    <a:pt x="1413544" y="1324144"/>
                  </a:lnTo>
                  <a:close/>
                </a:path>
              </a:pathLst>
            </a:custGeom>
            <a:solidFill>
              <a:srgbClr val="407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484114" y="1483189"/>
              <a:ext cx="1782445" cy="1065530"/>
            </a:xfrm>
            <a:custGeom>
              <a:avLst/>
              <a:gdLst/>
              <a:ahLst/>
              <a:cxnLst/>
              <a:rect l="l" t="t" r="r" b="b"/>
              <a:pathLst>
                <a:path w="1782445" h="1065530">
                  <a:moveTo>
                    <a:pt x="1576952" y="1065116"/>
                  </a:moveTo>
                  <a:lnTo>
                    <a:pt x="1463392" y="1048152"/>
                  </a:lnTo>
                  <a:lnTo>
                    <a:pt x="1424219" y="1039830"/>
                  </a:lnTo>
                  <a:lnTo>
                    <a:pt x="1383036" y="1029023"/>
                  </a:lnTo>
                  <a:lnTo>
                    <a:pt x="1357754" y="1021856"/>
                  </a:lnTo>
                  <a:lnTo>
                    <a:pt x="1287718" y="1003038"/>
                  </a:lnTo>
                  <a:lnTo>
                    <a:pt x="470530" y="795515"/>
                  </a:lnTo>
                  <a:lnTo>
                    <a:pt x="297204" y="750563"/>
                  </a:lnTo>
                  <a:lnTo>
                    <a:pt x="182423" y="719239"/>
                  </a:lnTo>
                  <a:lnTo>
                    <a:pt x="138144" y="705630"/>
                  </a:lnTo>
                  <a:lnTo>
                    <a:pt x="65427" y="678442"/>
                  </a:lnTo>
                  <a:lnTo>
                    <a:pt x="32452" y="658553"/>
                  </a:lnTo>
                  <a:lnTo>
                    <a:pt x="808" y="597654"/>
                  </a:lnTo>
                  <a:lnTo>
                    <a:pt x="0" y="555525"/>
                  </a:lnTo>
                  <a:lnTo>
                    <a:pt x="4430" y="512754"/>
                  </a:lnTo>
                  <a:lnTo>
                    <a:pt x="11195" y="476674"/>
                  </a:lnTo>
                  <a:lnTo>
                    <a:pt x="19090" y="438471"/>
                  </a:lnTo>
                  <a:lnTo>
                    <a:pt x="27528" y="392424"/>
                  </a:lnTo>
                  <a:lnTo>
                    <a:pt x="36630" y="340699"/>
                  </a:lnTo>
                  <a:lnTo>
                    <a:pt x="46520" y="285464"/>
                  </a:lnTo>
                  <a:lnTo>
                    <a:pt x="57319" y="228885"/>
                  </a:lnTo>
                  <a:lnTo>
                    <a:pt x="69152" y="173128"/>
                  </a:lnTo>
                  <a:lnTo>
                    <a:pt x="82140" y="120362"/>
                  </a:lnTo>
                  <a:lnTo>
                    <a:pt x="96407" y="72752"/>
                  </a:lnTo>
                  <a:lnTo>
                    <a:pt x="112075" y="32465"/>
                  </a:lnTo>
                  <a:lnTo>
                    <a:pt x="177826" y="0"/>
                  </a:lnTo>
                  <a:lnTo>
                    <a:pt x="226348" y="1169"/>
                  </a:lnTo>
                  <a:lnTo>
                    <a:pt x="274719" y="5095"/>
                  </a:lnTo>
                  <a:lnTo>
                    <a:pt x="322823" y="11699"/>
                  </a:lnTo>
                  <a:lnTo>
                    <a:pt x="370546" y="20898"/>
                  </a:lnTo>
                  <a:lnTo>
                    <a:pt x="417773" y="32614"/>
                  </a:lnTo>
                  <a:lnTo>
                    <a:pt x="464388" y="46764"/>
                  </a:lnTo>
                  <a:lnTo>
                    <a:pt x="510278" y="63268"/>
                  </a:lnTo>
                  <a:lnTo>
                    <a:pt x="555327" y="82045"/>
                  </a:lnTo>
                  <a:lnTo>
                    <a:pt x="599421" y="103016"/>
                  </a:lnTo>
                  <a:lnTo>
                    <a:pt x="642444" y="126098"/>
                  </a:lnTo>
                  <a:lnTo>
                    <a:pt x="684282" y="151211"/>
                  </a:lnTo>
                  <a:lnTo>
                    <a:pt x="724820" y="178275"/>
                  </a:lnTo>
                  <a:lnTo>
                    <a:pt x="764237" y="207270"/>
                  </a:lnTo>
                  <a:lnTo>
                    <a:pt x="802459" y="237749"/>
                  </a:lnTo>
                  <a:lnTo>
                    <a:pt x="839697" y="269450"/>
                  </a:lnTo>
                  <a:lnTo>
                    <a:pt x="876163" y="302109"/>
                  </a:lnTo>
                  <a:lnTo>
                    <a:pt x="912070" y="335464"/>
                  </a:lnTo>
                  <a:lnTo>
                    <a:pt x="1018549" y="437072"/>
                  </a:lnTo>
                  <a:lnTo>
                    <a:pt x="1054334" y="470578"/>
                  </a:lnTo>
                  <a:lnTo>
                    <a:pt x="1090723" y="503522"/>
                  </a:lnTo>
                  <a:lnTo>
                    <a:pt x="1127981" y="535679"/>
                  </a:lnTo>
                  <a:lnTo>
                    <a:pt x="1166192" y="566710"/>
                  </a:lnTo>
                  <a:lnTo>
                    <a:pt x="1205444" y="596275"/>
                  </a:lnTo>
                  <a:lnTo>
                    <a:pt x="1245820" y="624032"/>
                  </a:lnTo>
                  <a:lnTo>
                    <a:pt x="1287409" y="649643"/>
                  </a:lnTo>
                  <a:lnTo>
                    <a:pt x="1330294" y="672766"/>
                  </a:lnTo>
                  <a:lnTo>
                    <a:pt x="1374561" y="693061"/>
                  </a:lnTo>
                  <a:lnTo>
                    <a:pt x="1420298" y="710189"/>
                  </a:lnTo>
                  <a:lnTo>
                    <a:pt x="1465141" y="722962"/>
                  </a:lnTo>
                  <a:lnTo>
                    <a:pt x="1511143" y="731908"/>
                  </a:lnTo>
                  <a:lnTo>
                    <a:pt x="1557782" y="736833"/>
                  </a:lnTo>
                  <a:lnTo>
                    <a:pt x="1604537" y="737542"/>
                  </a:lnTo>
                  <a:lnTo>
                    <a:pt x="1770810" y="737542"/>
                  </a:lnTo>
                  <a:lnTo>
                    <a:pt x="1767346" y="750563"/>
                  </a:lnTo>
                  <a:lnTo>
                    <a:pt x="1756574" y="788810"/>
                  </a:lnTo>
                  <a:lnTo>
                    <a:pt x="1330663" y="788810"/>
                  </a:lnTo>
                  <a:lnTo>
                    <a:pt x="1320033" y="788832"/>
                  </a:lnTo>
                  <a:lnTo>
                    <a:pt x="1287168" y="813038"/>
                  </a:lnTo>
                  <a:lnTo>
                    <a:pt x="1275851" y="863241"/>
                  </a:lnTo>
                  <a:lnTo>
                    <a:pt x="1272609" y="885563"/>
                  </a:lnTo>
                  <a:lnTo>
                    <a:pt x="1271619" y="890377"/>
                  </a:lnTo>
                  <a:lnTo>
                    <a:pt x="1307130" y="918555"/>
                  </a:lnTo>
                  <a:lnTo>
                    <a:pt x="1379320" y="933034"/>
                  </a:lnTo>
                  <a:lnTo>
                    <a:pt x="1425254" y="940344"/>
                  </a:lnTo>
                  <a:lnTo>
                    <a:pt x="1471354" y="946533"/>
                  </a:lnTo>
                  <a:lnTo>
                    <a:pt x="1517587" y="951603"/>
                  </a:lnTo>
                  <a:lnTo>
                    <a:pt x="1567237" y="955807"/>
                  </a:lnTo>
                  <a:lnTo>
                    <a:pt x="1570767" y="956048"/>
                  </a:lnTo>
                  <a:lnTo>
                    <a:pt x="1701293" y="956048"/>
                  </a:lnTo>
                  <a:lnTo>
                    <a:pt x="1698731" y="962839"/>
                  </a:lnTo>
                  <a:lnTo>
                    <a:pt x="1671005" y="1012400"/>
                  </a:lnTo>
                  <a:lnTo>
                    <a:pt x="1632697" y="1046228"/>
                  </a:lnTo>
                  <a:lnTo>
                    <a:pt x="1606364" y="1058849"/>
                  </a:lnTo>
                  <a:lnTo>
                    <a:pt x="1576952" y="1065116"/>
                  </a:lnTo>
                  <a:close/>
                </a:path>
                <a:path w="1782445" h="1065530">
                  <a:moveTo>
                    <a:pt x="1457935" y="669985"/>
                  </a:moveTo>
                  <a:lnTo>
                    <a:pt x="1400556" y="659492"/>
                  </a:lnTo>
                  <a:lnTo>
                    <a:pt x="1336109" y="634091"/>
                  </a:lnTo>
                  <a:lnTo>
                    <a:pt x="1278241" y="599418"/>
                  </a:lnTo>
                  <a:lnTo>
                    <a:pt x="1231051" y="559876"/>
                  </a:lnTo>
                  <a:lnTo>
                    <a:pt x="1193639" y="517588"/>
                  </a:lnTo>
                  <a:lnTo>
                    <a:pt x="1165105" y="474675"/>
                  </a:lnTo>
                  <a:lnTo>
                    <a:pt x="1144550" y="433260"/>
                  </a:lnTo>
                  <a:lnTo>
                    <a:pt x="1131074" y="395466"/>
                  </a:lnTo>
                  <a:lnTo>
                    <a:pt x="1121706" y="330965"/>
                  </a:lnTo>
                  <a:lnTo>
                    <a:pt x="1124873" y="298531"/>
                  </a:lnTo>
                  <a:lnTo>
                    <a:pt x="1141152" y="234828"/>
                  </a:lnTo>
                  <a:lnTo>
                    <a:pt x="1165896" y="169364"/>
                  </a:lnTo>
                  <a:lnTo>
                    <a:pt x="1200727" y="109073"/>
                  </a:lnTo>
                  <a:lnTo>
                    <a:pt x="1231991" y="73966"/>
                  </a:lnTo>
                  <a:lnTo>
                    <a:pt x="1267781" y="45947"/>
                  </a:lnTo>
                  <a:lnTo>
                    <a:pt x="1307194" y="24847"/>
                  </a:lnTo>
                  <a:lnTo>
                    <a:pt x="1349326" y="10501"/>
                  </a:lnTo>
                  <a:lnTo>
                    <a:pt x="1393274" y="2740"/>
                  </a:lnTo>
                  <a:lnTo>
                    <a:pt x="1438133" y="1397"/>
                  </a:lnTo>
                  <a:lnTo>
                    <a:pt x="1483001" y="6305"/>
                  </a:lnTo>
                  <a:lnTo>
                    <a:pt x="1526973" y="17297"/>
                  </a:lnTo>
                  <a:lnTo>
                    <a:pt x="1569147" y="34204"/>
                  </a:lnTo>
                  <a:lnTo>
                    <a:pt x="1608617" y="56861"/>
                  </a:lnTo>
                  <a:lnTo>
                    <a:pt x="1644481" y="85098"/>
                  </a:lnTo>
                  <a:lnTo>
                    <a:pt x="1675834" y="118750"/>
                  </a:lnTo>
                  <a:lnTo>
                    <a:pt x="1704529" y="162208"/>
                  </a:lnTo>
                  <a:lnTo>
                    <a:pt x="1725864" y="209668"/>
                  </a:lnTo>
                  <a:lnTo>
                    <a:pt x="1740493" y="259975"/>
                  </a:lnTo>
                  <a:lnTo>
                    <a:pt x="1749067" y="311973"/>
                  </a:lnTo>
                  <a:lnTo>
                    <a:pt x="1752238" y="364508"/>
                  </a:lnTo>
                  <a:lnTo>
                    <a:pt x="1749743" y="418141"/>
                  </a:lnTo>
                  <a:lnTo>
                    <a:pt x="1739474" y="470734"/>
                  </a:lnTo>
                  <a:lnTo>
                    <a:pt x="1719251" y="519016"/>
                  </a:lnTo>
                  <a:lnTo>
                    <a:pt x="1686896" y="559720"/>
                  </a:lnTo>
                  <a:lnTo>
                    <a:pt x="1649238" y="596275"/>
                  </a:lnTo>
                  <a:lnTo>
                    <a:pt x="1590665" y="639840"/>
                  </a:lnTo>
                  <a:lnTo>
                    <a:pt x="1552689" y="657377"/>
                  </a:lnTo>
                  <a:lnTo>
                    <a:pt x="1508546" y="668353"/>
                  </a:lnTo>
                  <a:lnTo>
                    <a:pt x="1457935" y="669985"/>
                  </a:lnTo>
                  <a:close/>
                </a:path>
                <a:path w="1782445" h="1065530">
                  <a:moveTo>
                    <a:pt x="1770810" y="737542"/>
                  </a:moveTo>
                  <a:lnTo>
                    <a:pt x="1604537" y="737542"/>
                  </a:lnTo>
                  <a:lnTo>
                    <a:pt x="1650886" y="733839"/>
                  </a:lnTo>
                  <a:lnTo>
                    <a:pt x="1696311" y="725530"/>
                  </a:lnTo>
                  <a:lnTo>
                    <a:pt x="1740288" y="712420"/>
                  </a:lnTo>
                  <a:lnTo>
                    <a:pt x="1782298" y="694314"/>
                  </a:lnTo>
                  <a:lnTo>
                    <a:pt x="1770810" y="737542"/>
                  </a:lnTo>
                  <a:close/>
                </a:path>
                <a:path w="1782445" h="1065530">
                  <a:moveTo>
                    <a:pt x="1701293" y="956048"/>
                  </a:moveTo>
                  <a:lnTo>
                    <a:pt x="1570767" y="956048"/>
                  </a:lnTo>
                  <a:lnTo>
                    <a:pt x="1573790" y="954563"/>
                  </a:lnTo>
                  <a:lnTo>
                    <a:pt x="1577168" y="952975"/>
                  </a:lnTo>
                  <a:lnTo>
                    <a:pt x="1579340" y="949559"/>
                  </a:lnTo>
                  <a:lnTo>
                    <a:pt x="1593729" y="862094"/>
                  </a:lnTo>
                  <a:lnTo>
                    <a:pt x="1594427" y="855998"/>
                  </a:lnTo>
                  <a:lnTo>
                    <a:pt x="1565204" y="829801"/>
                  </a:lnTo>
                  <a:lnTo>
                    <a:pt x="1553800" y="829099"/>
                  </a:lnTo>
                  <a:lnTo>
                    <a:pt x="1500865" y="821986"/>
                  </a:lnTo>
                  <a:lnTo>
                    <a:pt x="1434771" y="808597"/>
                  </a:lnTo>
                  <a:lnTo>
                    <a:pt x="1375022" y="795515"/>
                  </a:lnTo>
                  <a:lnTo>
                    <a:pt x="1341126" y="789323"/>
                  </a:lnTo>
                  <a:lnTo>
                    <a:pt x="1330663" y="788810"/>
                  </a:lnTo>
                  <a:lnTo>
                    <a:pt x="1756574" y="788810"/>
                  </a:lnTo>
                  <a:lnTo>
                    <a:pt x="1754684" y="795521"/>
                  </a:lnTo>
                  <a:lnTo>
                    <a:pt x="1740933" y="840089"/>
                  </a:lnTo>
                  <a:lnTo>
                    <a:pt x="1726446" y="884436"/>
                  </a:lnTo>
                  <a:lnTo>
                    <a:pt x="1711509" y="928972"/>
                  </a:lnTo>
                  <a:lnTo>
                    <a:pt x="1701293" y="95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4793" y="1161110"/>
              <a:ext cx="1685289" cy="1409700"/>
            </a:xfrm>
            <a:custGeom>
              <a:avLst/>
              <a:gdLst/>
              <a:ahLst/>
              <a:cxnLst/>
              <a:rect l="l" t="t" r="r" b="b"/>
              <a:pathLst>
                <a:path w="1685290" h="1409700">
                  <a:moveTo>
                    <a:pt x="262654" y="203"/>
                  </a:moveTo>
                  <a:lnTo>
                    <a:pt x="262918" y="0"/>
                  </a:lnTo>
                  <a:lnTo>
                    <a:pt x="262654" y="203"/>
                  </a:lnTo>
                  <a:close/>
                </a:path>
                <a:path w="1685290" h="1409700">
                  <a:moveTo>
                    <a:pt x="240554" y="17248"/>
                  </a:moveTo>
                  <a:lnTo>
                    <a:pt x="243332" y="12700"/>
                  </a:lnTo>
                  <a:lnTo>
                    <a:pt x="262654" y="203"/>
                  </a:lnTo>
                  <a:lnTo>
                    <a:pt x="240554" y="17248"/>
                  </a:lnTo>
                  <a:close/>
                </a:path>
                <a:path w="1685290" h="1409700">
                  <a:moveTo>
                    <a:pt x="1625075" y="1409700"/>
                  </a:moveTo>
                  <a:lnTo>
                    <a:pt x="1603759" y="1409700"/>
                  </a:lnTo>
                  <a:lnTo>
                    <a:pt x="1313936" y="1333500"/>
                  </a:lnTo>
                  <a:lnTo>
                    <a:pt x="1199530" y="1308100"/>
                  </a:lnTo>
                  <a:lnTo>
                    <a:pt x="1075685" y="1282700"/>
                  </a:lnTo>
                  <a:lnTo>
                    <a:pt x="1011369" y="1257300"/>
                  </a:lnTo>
                  <a:lnTo>
                    <a:pt x="814359" y="1219200"/>
                  </a:lnTo>
                  <a:lnTo>
                    <a:pt x="748863" y="1193800"/>
                  </a:lnTo>
                  <a:lnTo>
                    <a:pt x="684220" y="1181100"/>
                  </a:lnTo>
                  <a:lnTo>
                    <a:pt x="499989" y="1143000"/>
                  </a:lnTo>
                  <a:lnTo>
                    <a:pt x="443342" y="1130300"/>
                  </a:lnTo>
                  <a:lnTo>
                    <a:pt x="389840" y="1104900"/>
                  </a:lnTo>
                  <a:lnTo>
                    <a:pt x="339944" y="1092200"/>
                  </a:lnTo>
                  <a:lnTo>
                    <a:pt x="294111" y="1092200"/>
                  </a:lnTo>
                  <a:lnTo>
                    <a:pt x="252801" y="1079500"/>
                  </a:lnTo>
                  <a:lnTo>
                    <a:pt x="216473" y="1066800"/>
                  </a:lnTo>
                  <a:lnTo>
                    <a:pt x="185584" y="1054100"/>
                  </a:lnTo>
                  <a:lnTo>
                    <a:pt x="160595" y="1054100"/>
                  </a:lnTo>
                  <a:lnTo>
                    <a:pt x="141963" y="1041400"/>
                  </a:lnTo>
                  <a:lnTo>
                    <a:pt x="61233" y="1016000"/>
                  </a:lnTo>
                  <a:lnTo>
                    <a:pt x="27213" y="1003300"/>
                  </a:lnTo>
                  <a:lnTo>
                    <a:pt x="5095" y="977900"/>
                  </a:lnTo>
                  <a:lnTo>
                    <a:pt x="558" y="952500"/>
                  </a:lnTo>
                  <a:lnTo>
                    <a:pt x="0" y="927100"/>
                  </a:lnTo>
                  <a:lnTo>
                    <a:pt x="2113" y="914400"/>
                  </a:lnTo>
                  <a:lnTo>
                    <a:pt x="5591" y="889000"/>
                  </a:lnTo>
                  <a:lnTo>
                    <a:pt x="110416" y="342900"/>
                  </a:lnTo>
                  <a:lnTo>
                    <a:pt x="119937" y="292100"/>
                  </a:lnTo>
                  <a:lnTo>
                    <a:pt x="130948" y="241300"/>
                  </a:lnTo>
                  <a:lnTo>
                    <a:pt x="144067" y="203200"/>
                  </a:lnTo>
                  <a:lnTo>
                    <a:pt x="159912" y="152400"/>
                  </a:lnTo>
                  <a:lnTo>
                    <a:pt x="179101" y="101600"/>
                  </a:lnTo>
                  <a:lnTo>
                    <a:pt x="202253" y="63500"/>
                  </a:lnTo>
                  <a:lnTo>
                    <a:pt x="229986" y="25400"/>
                  </a:lnTo>
                  <a:lnTo>
                    <a:pt x="240554" y="17248"/>
                  </a:lnTo>
                  <a:lnTo>
                    <a:pt x="227822" y="38100"/>
                  </a:lnTo>
                  <a:lnTo>
                    <a:pt x="215559" y="76200"/>
                  </a:lnTo>
                  <a:lnTo>
                    <a:pt x="205666" y="101600"/>
                  </a:lnTo>
                  <a:lnTo>
                    <a:pt x="199143" y="127000"/>
                  </a:lnTo>
                  <a:lnTo>
                    <a:pt x="188594" y="177800"/>
                  </a:lnTo>
                  <a:lnTo>
                    <a:pt x="174813" y="241300"/>
                  </a:lnTo>
                  <a:lnTo>
                    <a:pt x="158588" y="317500"/>
                  </a:lnTo>
                  <a:lnTo>
                    <a:pt x="114363" y="533400"/>
                  </a:lnTo>
                  <a:lnTo>
                    <a:pt x="103112" y="584200"/>
                  </a:lnTo>
                  <a:lnTo>
                    <a:pt x="92126" y="635000"/>
                  </a:lnTo>
                  <a:lnTo>
                    <a:pt x="81576" y="685800"/>
                  </a:lnTo>
                  <a:lnTo>
                    <a:pt x="71634" y="723900"/>
                  </a:lnTo>
                  <a:lnTo>
                    <a:pt x="62470" y="774700"/>
                  </a:lnTo>
                  <a:lnTo>
                    <a:pt x="54257" y="812800"/>
                  </a:lnTo>
                  <a:lnTo>
                    <a:pt x="47840" y="838200"/>
                  </a:lnTo>
                  <a:lnTo>
                    <a:pt x="44122" y="863600"/>
                  </a:lnTo>
                  <a:lnTo>
                    <a:pt x="45635" y="901700"/>
                  </a:lnTo>
                  <a:lnTo>
                    <a:pt x="75007" y="952500"/>
                  </a:lnTo>
                  <a:lnTo>
                    <a:pt x="133790" y="990600"/>
                  </a:lnTo>
                  <a:lnTo>
                    <a:pt x="166665" y="1003300"/>
                  </a:lnTo>
                  <a:lnTo>
                    <a:pt x="185175" y="1003300"/>
                  </a:lnTo>
                  <a:lnTo>
                    <a:pt x="210928" y="1016000"/>
                  </a:lnTo>
                  <a:lnTo>
                    <a:pt x="281741" y="1041400"/>
                  </a:lnTo>
                  <a:lnTo>
                    <a:pt x="325590" y="1054100"/>
                  </a:lnTo>
                  <a:lnTo>
                    <a:pt x="374262" y="1066800"/>
                  </a:lnTo>
                  <a:lnTo>
                    <a:pt x="427150" y="1079500"/>
                  </a:lnTo>
                  <a:lnTo>
                    <a:pt x="483649" y="1092200"/>
                  </a:lnTo>
                  <a:lnTo>
                    <a:pt x="668760" y="1130300"/>
                  </a:lnTo>
                  <a:lnTo>
                    <a:pt x="733651" y="1155700"/>
                  </a:lnTo>
                  <a:lnTo>
                    <a:pt x="993011" y="1219200"/>
                  </a:lnTo>
                  <a:lnTo>
                    <a:pt x="1114095" y="1244600"/>
                  </a:lnTo>
                  <a:lnTo>
                    <a:pt x="1170369" y="1257300"/>
                  </a:lnTo>
                  <a:lnTo>
                    <a:pt x="1222991" y="1270000"/>
                  </a:lnTo>
                  <a:lnTo>
                    <a:pt x="1271355" y="1282700"/>
                  </a:lnTo>
                  <a:lnTo>
                    <a:pt x="1314857" y="1295400"/>
                  </a:lnTo>
                  <a:lnTo>
                    <a:pt x="1352891" y="1308100"/>
                  </a:lnTo>
                  <a:lnTo>
                    <a:pt x="1384852" y="1320800"/>
                  </a:lnTo>
                  <a:lnTo>
                    <a:pt x="1410134" y="1320800"/>
                  </a:lnTo>
                  <a:lnTo>
                    <a:pt x="1535005" y="1358900"/>
                  </a:lnTo>
                  <a:lnTo>
                    <a:pt x="1577863" y="1358900"/>
                  </a:lnTo>
                  <a:lnTo>
                    <a:pt x="1609476" y="1371600"/>
                  </a:lnTo>
                  <a:lnTo>
                    <a:pt x="1666297" y="1371600"/>
                  </a:lnTo>
                  <a:lnTo>
                    <a:pt x="1646127" y="1384300"/>
                  </a:lnTo>
                  <a:lnTo>
                    <a:pt x="1625075" y="1409700"/>
                  </a:lnTo>
                  <a:close/>
                </a:path>
                <a:path w="1685290" h="1409700">
                  <a:moveTo>
                    <a:pt x="166576" y="558800"/>
                  </a:moveTo>
                  <a:lnTo>
                    <a:pt x="155833" y="558800"/>
                  </a:lnTo>
                  <a:lnTo>
                    <a:pt x="157140" y="546100"/>
                  </a:lnTo>
                  <a:lnTo>
                    <a:pt x="170065" y="533400"/>
                  </a:lnTo>
                  <a:lnTo>
                    <a:pt x="199817" y="533400"/>
                  </a:lnTo>
                  <a:lnTo>
                    <a:pt x="214442" y="546100"/>
                  </a:lnTo>
                  <a:lnTo>
                    <a:pt x="187787" y="546100"/>
                  </a:lnTo>
                  <a:lnTo>
                    <a:pt x="166576" y="558800"/>
                  </a:lnTo>
                  <a:close/>
                </a:path>
                <a:path w="1685290" h="1409700">
                  <a:moveTo>
                    <a:pt x="297145" y="596900"/>
                  </a:moveTo>
                  <a:lnTo>
                    <a:pt x="255717" y="596900"/>
                  </a:lnTo>
                  <a:lnTo>
                    <a:pt x="236292" y="571500"/>
                  </a:lnTo>
                  <a:lnTo>
                    <a:pt x="212337" y="558800"/>
                  </a:lnTo>
                  <a:lnTo>
                    <a:pt x="187787" y="546100"/>
                  </a:lnTo>
                  <a:lnTo>
                    <a:pt x="214442" y="546100"/>
                  </a:lnTo>
                  <a:lnTo>
                    <a:pt x="234133" y="558800"/>
                  </a:lnTo>
                  <a:lnTo>
                    <a:pt x="253450" y="571500"/>
                  </a:lnTo>
                  <a:lnTo>
                    <a:pt x="273939" y="584200"/>
                  </a:lnTo>
                  <a:lnTo>
                    <a:pt x="297145" y="596900"/>
                  </a:lnTo>
                  <a:close/>
                </a:path>
                <a:path w="1685290" h="1409700">
                  <a:moveTo>
                    <a:pt x="395049" y="596900"/>
                  </a:moveTo>
                  <a:lnTo>
                    <a:pt x="337848" y="596900"/>
                  </a:lnTo>
                  <a:lnTo>
                    <a:pt x="357934" y="584200"/>
                  </a:lnTo>
                  <a:lnTo>
                    <a:pt x="387051" y="584200"/>
                  </a:lnTo>
                  <a:lnTo>
                    <a:pt x="395049" y="596900"/>
                  </a:lnTo>
                  <a:close/>
                </a:path>
                <a:path w="1685290" h="1409700">
                  <a:moveTo>
                    <a:pt x="337431" y="609600"/>
                  </a:moveTo>
                  <a:lnTo>
                    <a:pt x="286497" y="609600"/>
                  </a:lnTo>
                  <a:lnTo>
                    <a:pt x="270765" y="596900"/>
                  </a:lnTo>
                  <a:lnTo>
                    <a:pt x="346110" y="596900"/>
                  </a:lnTo>
                  <a:lnTo>
                    <a:pt x="337431" y="609600"/>
                  </a:lnTo>
                  <a:close/>
                </a:path>
                <a:path w="1685290" h="1409700">
                  <a:moveTo>
                    <a:pt x="423965" y="609600"/>
                  </a:moveTo>
                  <a:lnTo>
                    <a:pt x="391461" y="609600"/>
                  </a:lnTo>
                  <a:lnTo>
                    <a:pt x="380090" y="596900"/>
                  </a:lnTo>
                  <a:lnTo>
                    <a:pt x="410251" y="596900"/>
                  </a:lnTo>
                  <a:lnTo>
                    <a:pt x="423965" y="609600"/>
                  </a:lnTo>
                  <a:close/>
                </a:path>
                <a:path w="1685290" h="1409700">
                  <a:moveTo>
                    <a:pt x="451097" y="622300"/>
                  </a:moveTo>
                  <a:lnTo>
                    <a:pt x="412082" y="622300"/>
                  </a:lnTo>
                  <a:lnTo>
                    <a:pt x="403253" y="609600"/>
                  </a:lnTo>
                  <a:lnTo>
                    <a:pt x="437256" y="609600"/>
                  </a:lnTo>
                  <a:lnTo>
                    <a:pt x="451097" y="622300"/>
                  </a:lnTo>
                  <a:close/>
                </a:path>
                <a:path w="1685290" h="1409700">
                  <a:moveTo>
                    <a:pt x="497024" y="635000"/>
                  </a:moveTo>
                  <a:lnTo>
                    <a:pt x="450152" y="635000"/>
                  </a:lnTo>
                  <a:lnTo>
                    <a:pt x="439867" y="622300"/>
                  </a:lnTo>
                  <a:lnTo>
                    <a:pt x="487338" y="622300"/>
                  </a:lnTo>
                  <a:lnTo>
                    <a:pt x="497024" y="635000"/>
                  </a:lnTo>
                  <a:close/>
                </a:path>
                <a:path w="1685290" h="1409700">
                  <a:moveTo>
                    <a:pt x="642113" y="647700"/>
                  </a:moveTo>
                  <a:lnTo>
                    <a:pt x="497103" y="647700"/>
                  </a:lnTo>
                  <a:lnTo>
                    <a:pt x="489180" y="635000"/>
                  </a:lnTo>
                  <a:lnTo>
                    <a:pt x="620741" y="635000"/>
                  </a:lnTo>
                  <a:lnTo>
                    <a:pt x="642113" y="647700"/>
                  </a:lnTo>
                  <a:close/>
                </a:path>
                <a:path w="1685290" h="1409700">
                  <a:moveTo>
                    <a:pt x="703938" y="673100"/>
                  </a:moveTo>
                  <a:lnTo>
                    <a:pt x="671607" y="673100"/>
                  </a:lnTo>
                  <a:lnTo>
                    <a:pt x="634584" y="647700"/>
                  </a:lnTo>
                  <a:lnTo>
                    <a:pt x="662006" y="647700"/>
                  </a:lnTo>
                  <a:lnTo>
                    <a:pt x="682066" y="660400"/>
                  </a:lnTo>
                  <a:lnTo>
                    <a:pt x="703938" y="673100"/>
                  </a:lnTo>
                  <a:close/>
                </a:path>
                <a:path w="1685290" h="1409700">
                  <a:moveTo>
                    <a:pt x="782615" y="685800"/>
                  </a:moveTo>
                  <a:lnTo>
                    <a:pt x="712956" y="685800"/>
                  </a:lnTo>
                  <a:lnTo>
                    <a:pt x="691391" y="673100"/>
                  </a:lnTo>
                  <a:lnTo>
                    <a:pt x="764103" y="673100"/>
                  </a:lnTo>
                  <a:lnTo>
                    <a:pt x="782615" y="685800"/>
                  </a:lnTo>
                  <a:close/>
                </a:path>
                <a:path w="1685290" h="1409700">
                  <a:moveTo>
                    <a:pt x="311260" y="774700"/>
                  </a:moveTo>
                  <a:lnTo>
                    <a:pt x="279724" y="774700"/>
                  </a:lnTo>
                  <a:lnTo>
                    <a:pt x="264544" y="762000"/>
                  </a:lnTo>
                  <a:lnTo>
                    <a:pt x="246283" y="736600"/>
                  </a:lnTo>
                  <a:lnTo>
                    <a:pt x="227214" y="711200"/>
                  </a:lnTo>
                  <a:lnTo>
                    <a:pt x="204784" y="698500"/>
                  </a:lnTo>
                  <a:lnTo>
                    <a:pt x="169205" y="698500"/>
                  </a:lnTo>
                  <a:lnTo>
                    <a:pt x="186267" y="685800"/>
                  </a:lnTo>
                  <a:lnTo>
                    <a:pt x="203465" y="685800"/>
                  </a:lnTo>
                  <a:lnTo>
                    <a:pt x="219816" y="698500"/>
                  </a:lnTo>
                  <a:lnTo>
                    <a:pt x="234343" y="711200"/>
                  </a:lnTo>
                  <a:lnTo>
                    <a:pt x="242040" y="711200"/>
                  </a:lnTo>
                  <a:lnTo>
                    <a:pt x="248769" y="723900"/>
                  </a:lnTo>
                  <a:lnTo>
                    <a:pt x="255305" y="736600"/>
                  </a:lnTo>
                  <a:lnTo>
                    <a:pt x="262423" y="749300"/>
                  </a:lnTo>
                  <a:lnTo>
                    <a:pt x="276662" y="762000"/>
                  </a:lnTo>
                  <a:lnTo>
                    <a:pt x="326469" y="762000"/>
                  </a:lnTo>
                  <a:lnTo>
                    <a:pt x="311260" y="774700"/>
                  </a:lnTo>
                  <a:close/>
                </a:path>
                <a:path w="1685290" h="1409700">
                  <a:moveTo>
                    <a:pt x="783813" y="698500"/>
                  </a:moveTo>
                  <a:lnTo>
                    <a:pt x="775630" y="698500"/>
                  </a:lnTo>
                  <a:lnTo>
                    <a:pt x="755872" y="685800"/>
                  </a:lnTo>
                  <a:lnTo>
                    <a:pt x="785043" y="685800"/>
                  </a:lnTo>
                  <a:lnTo>
                    <a:pt x="783813" y="698500"/>
                  </a:lnTo>
                  <a:close/>
                </a:path>
                <a:path w="1685290" h="1409700">
                  <a:moveTo>
                    <a:pt x="845429" y="723900"/>
                  </a:moveTo>
                  <a:lnTo>
                    <a:pt x="831141" y="723900"/>
                  </a:lnTo>
                  <a:lnTo>
                    <a:pt x="830697" y="711200"/>
                  </a:lnTo>
                  <a:lnTo>
                    <a:pt x="844984" y="711200"/>
                  </a:lnTo>
                  <a:lnTo>
                    <a:pt x="845429" y="723900"/>
                  </a:lnTo>
                  <a:close/>
                </a:path>
                <a:path w="1685290" h="1409700">
                  <a:moveTo>
                    <a:pt x="326469" y="762000"/>
                  </a:moveTo>
                  <a:lnTo>
                    <a:pt x="307787" y="762000"/>
                  </a:lnTo>
                  <a:lnTo>
                    <a:pt x="324234" y="749300"/>
                  </a:lnTo>
                  <a:lnTo>
                    <a:pt x="340950" y="736600"/>
                  </a:lnTo>
                  <a:lnTo>
                    <a:pt x="358952" y="723900"/>
                  </a:lnTo>
                  <a:lnTo>
                    <a:pt x="377912" y="723900"/>
                  </a:lnTo>
                  <a:lnTo>
                    <a:pt x="397500" y="736600"/>
                  </a:lnTo>
                  <a:lnTo>
                    <a:pt x="364563" y="736600"/>
                  </a:lnTo>
                  <a:lnTo>
                    <a:pt x="351189" y="749300"/>
                  </a:lnTo>
                  <a:lnTo>
                    <a:pt x="338626" y="749300"/>
                  </a:lnTo>
                  <a:lnTo>
                    <a:pt x="326469" y="762000"/>
                  </a:lnTo>
                  <a:close/>
                </a:path>
                <a:path w="1685290" h="1409700">
                  <a:moveTo>
                    <a:pt x="492159" y="800100"/>
                  </a:moveTo>
                  <a:lnTo>
                    <a:pt x="436068" y="800100"/>
                  </a:lnTo>
                  <a:lnTo>
                    <a:pt x="421604" y="787400"/>
                  </a:lnTo>
                  <a:lnTo>
                    <a:pt x="410352" y="774700"/>
                  </a:lnTo>
                  <a:lnTo>
                    <a:pt x="404930" y="762000"/>
                  </a:lnTo>
                  <a:lnTo>
                    <a:pt x="400256" y="749300"/>
                  </a:lnTo>
                  <a:lnTo>
                    <a:pt x="392829" y="736600"/>
                  </a:lnTo>
                  <a:lnTo>
                    <a:pt x="407441" y="736600"/>
                  </a:lnTo>
                  <a:lnTo>
                    <a:pt x="410609" y="749300"/>
                  </a:lnTo>
                  <a:lnTo>
                    <a:pt x="413134" y="749300"/>
                  </a:lnTo>
                  <a:lnTo>
                    <a:pt x="420313" y="774700"/>
                  </a:lnTo>
                  <a:lnTo>
                    <a:pt x="430947" y="787400"/>
                  </a:lnTo>
                  <a:lnTo>
                    <a:pt x="477431" y="787400"/>
                  </a:lnTo>
                  <a:lnTo>
                    <a:pt x="492159" y="800100"/>
                  </a:lnTo>
                  <a:close/>
                </a:path>
                <a:path w="1685290" h="1409700">
                  <a:moveTo>
                    <a:pt x="500086" y="812800"/>
                  </a:moveTo>
                  <a:lnTo>
                    <a:pt x="483023" y="812800"/>
                  </a:lnTo>
                  <a:lnTo>
                    <a:pt x="468291" y="800100"/>
                  </a:lnTo>
                  <a:lnTo>
                    <a:pt x="498605" y="800100"/>
                  </a:lnTo>
                  <a:lnTo>
                    <a:pt x="500086" y="812800"/>
                  </a:lnTo>
                  <a:close/>
                </a:path>
                <a:path w="1685290" h="1409700">
                  <a:moveTo>
                    <a:pt x="639389" y="825500"/>
                  </a:moveTo>
                  <a:lnTo>
                    <a:pt x="616130" y="825500"/>
                  </a:lnTo>
                  <a:lnTo>
                    <a:pt x="597386" y="812800"/>
                  </a:lnTo>
                  <a:lnTo>
                    <a:pt x="532247" y="812800"/>
                  </a:lnTo>
                  <a:lnTo>
                    <a:pt x="530507" y="800100"/>
                  </a:lnTo>
                  <a:lnTo>
                    <a:pt x="602541" y="800100"/>
                  </a:lnTo>
                  <a:lnTo>
                    <a:pt x="621155" y="812800"/>
                  </a:lnTo>
                  <a:lnTo>
                    <a:pt x="639389" y="825500"/>
                  </a:lnTo>
                  <a:close/>
                </a:path>
                <a:path w="1685290" h="1409700">
                  <a:moveTo>
                    <a:pt x="765823" y="838200"/>
                  </a:moveTo>
                  <a:lnTo>
                    <a:pt x="643994" y="838200"/>
                  </a:lnTo>
                  <a:lnTo>
                    <a:pt x="630186" y="825500"/>
                  </a:lnTo>
                  <a:lnTo>
                    <a:pt x="746356" y="825500"/>
                  </a:lnTo>
                  <a:lnTo>
                    <a:pt x="765823" y="838200"/>
                  </a:lnTo>
                  <a:close/>
                </a:path>
                <a:path w="1685290" h="1409700">
                  <a:moveTo>
                    <a:pt x="804476" y="850900"/>
                  </a:moveTo>
                  <a:lnTo>
                    <a:pt x="759220" y="850900"/>
                  </a:lnTo>
                  <a:lnTo>
                    <a:pt x="738914" y="838200"/>
                  </a:lnTo>
                  <a:lnTo>
                    <a:pt x="785182" y="838200"/>
                  </a:lnTo>
                  <a:lnTo>
                    <a:pt x="804476" y="850900"/>
                  </a:lnTo>
                  <a:close/>
                </a:path>
                <a:path w="1685290" h="1409700">
                  <a:moveTo>
                    <a:pt x="826722" y="863600"/>
                  </a:moveTo>
                  <a:lnTo>
                    <a:pt x="819483" y="863600"/>
                  </a:lnTo>
                  <a:lnTo>
                    <a:pt x="799513" y="850900"/>
                  </a:lnTo>
                  <a:lnTo>
                    <a:pt x="831040" y="850900"/>
                  </a:lnTo>
                  <a:lnTo>
                    <a:pt x="826722" y="863600"/>
                  </a:lnTo>
                  <a:close/>
                </a:path>
                <a:path w="1685290" h="1409700">
                  <a:moveTo>
                    <a:pt x="145786" y="927100"/>
                  </a:moveTo>
                  <a:lnTo>
                    <a:pt x="134877" y="914400"/>
                  </a:lnTo>
                  <a:lnTo>
                    <a:pt x="138141" y="914400"/>
                  </a:lnTo>
                  <a:lnTo>
                    <a:pt x="157137" y="889000"/>
                  </a:lnTo>
                  <a:lnTo>
                    <a:pt x="184511" y="876300"/>
                  </a:lnTo>
                  <a:lnTo>
                    <a:pt x="258457" y="876300"/>
                  </a:lnTo>
                  <a:lnTo>
                    <a:pt x="272192" y="889000"/>
                  </a:lnTo>
                  <a:lnTo>
                    <a:pt x="183929" y="889000"/>
                  </a:lnTo>
                  <a:lnTo>
                    <a:pt x="163280" y="901700"/>
                  </a:lnTo>
                  <a:lnTo>
                    <a:pt x="149113" y="914400"/>
                  </a:lnTo>
                  <a:lnTo>
                    <a:pt x="145786" y="927100"/>
                  </a:lnTo>
                  <a:close/>
                </a:path>
                <a:path w="1685290" h="1409700">
                  <a:moveTo>
                    <a:pt x="382374" y="952500"/>
                  </a:moveTo>
                  <a:lnTo>
                    <a:pt x="355173" y="952500"/>
                  </a:lnTo>
                  <a:lnTo>
                    <a:pt x="332225" y="939800"/>
                  </a:lnTo>
                  <a:lnTo>
                    <a:pt x="311444" y="927100"/>
                  </a:lnTo>
                  <a:lnTo>
                    <a:pt x="290744" y="901700"/>
                  </a:lnTo>
                  <a:lnTo>
                    <a:pt x="276512" y="901700"/>
                  </a:lnTo>
                  <a:lnTo>
                    <a:pt x="261164" y="889000"/>
                  </a:lnTo>
                  <a:lnTo>
                    <a:pt x="285332" y="889000"/>
                  </a:lnTo>
                  <a:lnTo>
                    <a:pt x="297691" y="901700"/>
                  </a:lnTo>
                  <a:lnTo>
                    <a:pt x="312618" y="914400"/>
                  </a:lnTo>
                  <a:lnTo>
                    <a:pt x="327328" y="927100"/>
                  </a:lnTo>
                  <a:lnTo>
                    <a:pt x="343145" y="939800"/>
                  </a:lnTo>
                  <a:lnTo>
                    <a:pt x="393755" y="939800"/>
                  </a:lnTo>
                  <a:lnTo>
                    <a:pt x="382374" y="952500"/>
                  </a:lnTo>
                  <a:close/>
                </a:path>
                <a:path w="1685290" h="1409700">
                  <a:moveTo>
                    <a:pt x="404401" y="939800"/>
                  </a:moveTo>
                  <a:lnTo>
                    <a:pt x="387173" y="939800"/>
                  </a:lnTo>
                  <a:lnTo>
                    <a:pt x="434312" y="914400"/>
                  </a:lnTo>
                  <a:lnTo>
                    <a:pt x="444569" y="914400"/>
                  </a:lnTo>
                  <a:lnTo>
                    <a:pt x="425389" y="927100"/>
                  </a:lnTo>
                  <a:lnTo>
                    <a:pt x="414787" y="927100"/>
                  </a:lnTo>
                  <a:lnTo>
                    <a:pt x="404401" y="939800"/>
                  </a:lnTo>
                  <a:close/>
                </a:path>
                <a:path w="1685290" h="1409700">
                  <a:moveTo>
                    <a:pt x="593664" y="1003300"/>
                  </a:moveTo>
                  <a:lnTo>
                    <a:pt x="556031" y="1003300"/>
                  </a:lnTo>
                  <a:lnTo>
                    <a:pt x="530798" y="990600"/>
                  </a:lnTo>
                  <a:lnTo>
                    <a:pt x="509238" y="965200"/>
                  </a:lnTo>
                  <a:lnTo>
                    <a:pt x="490121" y="952500"/>
                  </a:lnTo>
                  <a:lnTo>
                    <a:pt x="476742" y="927100"/>
                  </a:lnTo>
                  <a:lnTo>
                    <a:pt x="461622" y="927100"/>
                  </a:lnTo>
                  <a:lnTo>
                    <a:pt x="444569" y="914400"/>
                  </a:lnTo>
                  <a:lnTo>
                    <a:pt x="475221" y="914400"/>
                  </a:lnTo>
                  <a:lnTo>
                    <a:pt x="486687" y="927100"/>
                  </a:lnTo>
                  <a:lnTo>
                    <a:pt x="496537" y="939800"/>
                  </a:lnTo>
                  <a:lnTo>
                    <a:pt x="505552" y="952500"/>
                  </a:lnTo>
                  <a:lnTo>
                    <a:pt x="521300" y="965200"/>
                  </a:lnTo>
                  <a:lnTo>
                    <a:pt x="539538" y="977900"/>
                  </a:lnTo>
                  <a:lnTo>
                    <a:pt x="560503" y="990600"/>
                  </a:lnTo>
                  <a:lnTo>
                    <a:pt x="591924" y="990600"/>
                  </a:lnTo>
                  <a:lnTo>
                    <a:pt x="593664" y="1003300"/>
                  </a:lnTo>
                  <a:close/>
                </a:path>
                <a:path w="1685290" h="1409700">
                  <a:moveTo>
                    <a:pt x="697537" y="1028700"/>
                  </a:moveTo>
                  <a:lnTo>
                    <a:pt x="672087" y="1028700"/>
                  </a:lnTo>
                  <a:lnTo>
                    <a:pt x="671845" y="1016000"/>
                  </a:lnTo>
                  <a:lnTo>
                    <a:pt x="696344" y="1016000"/>
                  </a:lnTo>
                  <a:lnTo>
                    <a:pt x="697537" y="1028700"/>
                  </a:lnTo>
                  <a:close/>
                </a:path>
                <a:path w="1685290" h="1409700">
                  <a:moveTo>
                    <a:pt x="1666297" y="1371600"/>
                  </a:moveTo>
                  <a:lnTo>
                    <a:pt x="1637571" y="1371600"/>
                  </a:lnTo>
                  <a:lnTo>
                    <a:pt x="1662586" y="1358900"/>
                  </a:lnTo>
                  <a:lnTo>
                    <a:pt x="1684962" y="1346200"/>
                  </a:lnTo>
                  <a:lnTo>
                    <a:pt x="1666297" y="1371600"/>
                  </a:lnTo>
                  <a:close/>
                </a:path>
              </a:pathLst>
            </a:custGeom>
            <a:solidFill>
              <a:srgbClr val="A6B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722840" y="1579511"/>
              <a:ext cx="447040" cy="473709"/>
            </a:xfrm>
            <a:custGeom>
              <a:avLst/>
              <a:gdLst/>
              <a:ahLst/>
              <a:cxnLst/>
              <a:rect l="l" t="t" r="r" b="b"/>
              <a:pathLst>
                <a:path w="447040" h="473710">
                  <a:moveTo>
                    <a:pt x="277863" y="473671"/>
                  </a:moveTo>
                  <a:lnTo>
                    <a:pt x="270008" y="470043"/>
                  </a:lnTo>
                  <a:lnTo>
                    <a:pt x="261523" y="468249"/>
                  </a:lnTo>
                  <a:lnTo>
                    <a:pt x="243878" y="466178"/>
                  </a:lnTo>
                  <a:lnTo>
                    <a:pt x="138061" y="447929"/>
                  </a:lnTo>
                  <a:lnTo>
                    <a:pt x="126542" y="445659"/>
                  </a:lnTo>
                  <a:lnTo>
                    <a:pt x="114409" y="441917"/>
                  </a:lnTo>
                  <a:lnTo>
                    <a:pt x="105384" y="436157"/>
                  </a:lnTo>
                  <a:lnTo>
                    <a:pt x="103187" y="427837"/>
                  </a:lnTo>
                  <a:lnTo>
                    <a:pt x="134391" y="301180"/>
                  </a:lnTo>
                  <a:lnTo>
                    <a:pt x="88703" y="288588"/>
                  </a:lnTo>
                  <a:lnTo>
                    <a:pt x="49393" y="275990"/>
                  </a:lnTo>
                  <a:lnTo>
                    <a:pt x="18984" y="263743"/>
                  </a:lnTo>
                  <a:lnTo>
                    <a:pt x="0" y="252209"/>
                  </a:lnTo>
                  <a:lnTo>
                    <a:pt x="14122" y="179830"/>
                  </a:lnTo>
                  <a:lnTo>
                    <a:pt x="23185" y="145851"/>
                  </a:lnTo>
                  <a:lnTo>
                    <a:pt x="37655" y="110832"/>
                  </a:lnTo>
                  <a:lnTo>
                    <a:pt x="99556" y="129197"/>
                  </a:lnTo>
                  <a:lnTo>
                    <a:pt x="170459" y="149275"/>
                  </a:lnTo>
                  <a:lnTo>
                    <a:pt x="196194" y="37347"/>
                  </a:lnTo>
                  <a:lnTo>
                    <a:pt x="204597" y="0"/>
                  </a:lnTo>
                  <a:lnTo>
                    <a:pt x="243872" y="4936"/>
                  </a:lnTo>
                  <a:lnTo>
                    <a:pt x="283016" y="8951"/>
                  </a:lnTo>
                  <a:lnTo>
                    <a:pt x="322079" y="13489"/>
                  </a:lnTo>
                  <a:lnTo>
                    <a:pt x="364972" y="20739"/>
                  </a:lnTo>
                  <a:lnTo>
                    <a:pt x="374154" y="28333"/>
                  </a:lnTo>
                  <a:lnTo>
                    <a:pt x="373011" y="37401"/>
                  </a:lnTo>
                  <a:lnTo>
                    <a:pt x="367749" y="69020"/>
                  </a:lnTo>
                  <a:lnTo>
                    <a:pt x="360506" y="106426"/>
                  </a:lnTo>
                  <a:lnTo>
                    <a:pt x="351728" y="148165"/>
                  </a:lnTo>
                  <a:lnTo>
                    <a:pt x="341858" y="192786"/>
                  </a:lnTo>
                  <a:lnTo>
                    <a:pt x="370189" y="198958"/>
                  </a:lnTo>
                  <a:lnTo>
                    <a:pt x="397332" y="204470"/>
                  </a:lnTo>
                  <a:lnTo>
                    <a:pt x="423008" y="209209"/>
                  </a:lnTo>
                  <a:lnTo>
                    <a:pt x="446938" y="213067"/>
                  </a:lnTo>
                  <a:lnTo>
                    <a:pt x="440842" y="251045"/>
                  </a:lnTo>
                  <a:lnTo>
                    <a:pt x="432465" y="286119"/>
                  </a:lnTo>
                  <a:lnTo>
                    <a:pt x="421922" y="320672"/>
                  </a:lnTo>
                  <a:lnTo>
                    <a:pt x="409333" y="357085"/>
                  </a:lnTo>
                  <a:lnTo>
                    <a:pt x="390992" y="354515"/>
                  </a:lnTo>
                  <a:lnTo>
                    <a:pt x="367330" y="350683"/>
                  </a:lnTo>
                  <a:lnTo>
                    <a:pt x="339269" y="345725"/>
                  </a:lnTo>
                  <a:lnTo>
                    <a:pt x="307733" y="339775"/>
                  </a:lnTo>
                  <a:lnTo>
                    <a:pt x="288336" y="423035"/>
                  </a:lnTo>
                  <a:lnTo>
                    <a:pt x="281682" y="453438"/>
                  </a:lnTo>
                  <a:lnTo>
                    <a:pt x="277863" y="473671"/>
                  </a:lnTo>
                  <a:close/>
                </a:path>
              </a:pathLst>
            </a:custGeom>
            <a:solidFill>
              <a:srgbClr val="2E2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436372"/>
              <a:ext cx="2348230" cy="1350010"/>
            </a:xfrm>
            <a:custGeom>
              <a:avLst/>
              <a:gdLst/>
              <a:ahLst/>
              <a:cxnLst/>
              <a:rect l="l" t="t" r="r" b="b"/>
              <a:pathLst>
                <a:path w="2348230" h="1350009">
                  <a:moveTo>
                    <a:pt x="2347754" y="1349390"/>
                  </a:moveTo>
                  <a:lnTo>
                    <a:pt x="0" y="1349390"/>
                  </a:lnTo>
                  <a:lnTo>
                    <a:pt x="0" y="8574"/>
                  </a:lnTo>
                  <a:lnTo>
                    <a:pt x="179025" y="0"/>
                  </a:lnTo>
                  <a:lnTo>
                    <a:pt x="630491" y="145925"/>
                  </a:lnTo>
                  <a:lnTo>
                    <a:pt x="1017171" y="446974"/>
                  </a:lnTo>
                  <a:lnTo>
                    <a:pt x="1102474" y="512005"/>
                  </a:lnTo>
                  <a:lnTo>
                    <a:pt x="1187305" y="575484"/>
                  </a:lnTo>
                  <a:lnTo>
                    <a:pt x="1229508" y="606516"/>
                  </a:lnTo>
                  <a:lnTo>
                    <a:pt x="1271551" y="637009"/>
                  </a:lnTo>
                  <a:lnTo>
                    <a:pt x="1313419" y="666912"/>
                  </a:lnTo>
                  <a:lnTo>
                    <a:pt x="1355099" y="696176"/>
                  </a:lnTo>
                  <a:lnTo>
                    <a:pt x="1396576" y="724750"/>
                  </a:lnTo>
                  <a:lnTo>
                    <a:pt x="1437836" y="752584"/>
                  </a:lnTo>
                  <a:lnTo>
                    <a:pt x="1478865" y="779627"/>
                  </a:lnTo>
                  <a:lnTo>
                    <a:pt x="1519649" y="805829"/>
                  </a:lnTo>
                  <a:lnTo>
                    <a:pt x="1560174" y="831140"/>
                  </a:lnTo>
                  <a:lnTo>
                    <a:pt x="1600426" y="855509"/>
                  </a:lnTo>
                  <a:lnTo>
                    <a:pt x="1640390" y="878886"/>
                  </a:lnTo>
                  <a:lnTo>
                    <a:pt x="1680053" y="901221"/>
                  </a:lnTo>
                  <a:lnTo>
                    <a:pt x="1719400" y="922464"/>
                  </a:lnTo>
                  <a:lnTo>
                    <a:pt x="1758418" y="942563"/>
                  </a:lnTo>
                  <a:lnTo>
                    <a:pt x="1797091" y="961470"/>
                  </a:lnTo>
                  <a:lnTo>
                    <a:pt x="1835407" y="979132"/>
                  </a:lnTo>
                  <a:lnTo>
                    <a:pt x="1873351" y="995501"/>
                  </a:lnTo>
                  <a:lnTo>
                    <a:pt x="1910908" y="1010526"/>
                  </a:lnTo>
                  <a:lnTo>
                    <a:pt x="1948065" y="1024155"/>
                  </a:lnTo>
                  <a:lnTo>
                    <a:pt x="2288317" y="1279607"/>
                  </a:lnTo>
                  <a:lnTo>
                    <a:pt x="2347754" y="1349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880085"/>
              <a:ext cx="1715135" cy="906144"/>
            </a:xfrm>
            <a:custGeom>
              <a:avLst/>
              <a:gdLst/>
              <a:ahLst/>
              <a:cxnLst/>
              <a:rect l="l" t="t" r="r" b="b"/>
              <a:pathLst>
                <a:path w="1715135" h="906145">
                  <a:moveTo>
                    <a:pt x="1715076" y="905677"/>
                  </a:moveTo>
                  <a:lnTo>
                    <a:pt x="1621057" y="905677"/>
                  </a:lnTo>
                  <a:lnTo>
                    <a:pt x="1580860" y="887586"/>
                  </a:lnTo>
                  <a:lnTo>
                    <a:pt x="1537528" y="867567"/>
                  </a:lnTo>
                  <a:lnTo>
                    <a:pt x="1494929" y="847305"/>
                  </a:lnTo>
                  <a:lnTo>
                    <a:pt x="1452963" y="826699"/>
                  </a:lnTo>
                  <a:lnTo>
                    <a:pt x="1411532" y="805649"/>
                  </a:lnTo>
                  <a:lnTo>
                    <a:pt x="1370534" y="784054"/>
                  </a:lnTo>
                  <a:lnTo>
                    <a:pt x="1329871" y="761814"/>
                  </a:lnTo>
                  <a:lnTo>
                    <a:pt x="1289444" y="738829"/>
                  </a:lnTo>
                  <a:lnTo>
                    <a:pt x="1249151" y="714997"/>
                  </a:lnTo>
                  <a:lnTo>
                    <a:pt x="1208894" y="690220"/>
                  </a:lnTo>
                  <a:lnTo>
                    <a:pt x="1168573" y="664395"/>
                  </a:lnTo>
                  <a:lnTo>
                    <a:pt x="1128089" y="637423"/>
                  </a:lnTo>
                  <a:lnTo>
                    <a:pt x="1087341" y="609203"/>
                  </a:lnTo>
                  <a:lnTo>
                    <a:pt x="1046231" y="579635"/>
                  </a:lnTo>
                  <a:lnTo>
                    <a:pt x="1004658" y="548618"/>
                  </a:lnTo>
                  <a:lnTo>
                    <a:pt x="962523" y="516052"/>
                  </a:lnTo>
                  <a:lnTo>
                    <a:pt x="919726" y="481836"/>
                  </a:lnTo>
                  <a:lnTo>
                    <a:pt x="876167" y="445870"/>
                  </a:lnTo>
                  <a:lnTo>
                    <a:pt x="831748" y="408053"/>
                  </a:lnTo>
                  <a:lnTo>
                    <a:pt x="795092" y="377992"/>
                  </a:lnTo>
                  <a:lnTo>
                    <a:pt x="755996" y="349130"/>
                  </a:lnTo>
                  <a:lnTo>
                    <a:pt x="714688" y="321450"/>
                  </a:lnTo>
                  <a:lnTo>
                    <a:pt x="671399" y="294933"/>
                  </a:lnTo>
                  <a:lnTo>
                    <a:pt x="626359" y="269562"/>
                  </a:lnTo>
                  <a:lnTo>
                    <a:pt x="579798" y="245319"/>
                  </a:lnTo>
                  <a:lnTo>
                    <a:pt x="531945" y="222186"/>
                  </a:lnTo>
                  <a:lnTo>
                    <a:pt x="483030" y="200144"/>
                  </a:lnTo>
                  <a:lnTo>
                    <a:pt x="433283" y="179177"/>
                  </a:lnTo>
                  <a:lnTo>
                    <a:pt x="382934" y="159267"/>
                  </a:lnTo>
                  <a:lnTo>
                    <a:pt x="332213" y="140395"/>
                  </a:lnTo>
                  <a:lnTo>
                    <a:pt x="281349" y="122544"/>
                  </a:lnTo>
                  <a:lnTo>
                    <a:pt x="230572" y="105695"/>
                  </a:lnTo>
                  <a:lnTo>
                    <a:pt x="180112" y="89832"/>
                  </a:lnTo>
                  <a:lnTo>
                    <a:pt x="130200" y="74936"/>
                  </a:lnTo>
                  <a:lnTo>
                    <a:pt x="81064" y="60989"/>
                  </a:lnTo>
                  <a:lnTo>
                    <a:pt x="32934" y="47973"/>
                  </a:lnTo>
                  <a:lnTo>
                    <a:pt x="0" y="39474"/>
                  </a:lnTo>
                  <a:lnTo>
                    <a:pt x="0" y="0"/>
                  </a:lnTo>
                  <a:lnTo>
                    <a:pt x="87478" y="22975"/>
                  </a:lnTo>
                  <a:lnTo>
                    <a:pt x="147493" y="40019"/>
                  </a:lnTo>
                  <a:lnTo>
                    <a:pt x="207840" y="58245"/>
                  </a:lnTo>
                  <a:lnTo>
                    <a:pt x="268242" y="77681"/>
                  </a:lnTo>
                  <a:lnTo>
                    <a:pt x="328423" y="98356"/>
                  </a:lnTo>
                  <a:lnTo>
                    <a:pt x="388107" y="120301"/>
                  </a:lnTo>
                  <a:lnTo>
                    <a:pt x="447016" y="143544"/>
                  </a:lnTo>
                  <a:lnTo>
                    <a:pt x="504875" y="168114"/>
                  </a:lnTo>
                  <a:lnTo>
                    <a:pt x="561407" y="194041"/>
                  </a:lnTo>
                  <a:lnTo>
                    <a:pt x="616336" y="221353"/>
                  </a:lnTo>
                  <a:lnTo>
                    <a:pt x="669384" y="250080"/>
                  </a:lnTo>
                  <a:lnTo>
                    <a:pt x="720276" y="280251"/>
                  </a:lnTo>
                  <a:lnTo>
                    <a:pt x="768736" y="311895"/>
                  </a:lnTo>
                  <a:lnTo>
                    <a:pt x="814485" y="345041"/>
                  </a:lnTo>
                  <a:lnTo>
                    <a:pt x="857250" y="379719"/>
                  </a:lnTo>
                  <a:lnTo>
                    <a:pt x="901093" y="417078"/>
                  </a:lnTo>
                  <a:lnTo>
                    <a:pt x="944099" y="452610"/>
                  </a:lnTo>
                  <a:lnTo>
                    <a:pt x="986368" y="486413"/>
                  </a:lnTo>
                  <a:lnTo>
                    <a:pt x="1027997" y="518588"/>
                  </a:lnTo>
                  <a:lnTo>
                    <a:pt x="1069086" y="549236"/>
                  </a:lnTo>
                  <a:lnTo>
                    <a:pt x="1109732" y="578456"/>
                  </a:lnTo>
                  <a:lnTo>
                    <a:pt x="1150034" y="606349"/>
                  </a:lnTo>
                  <a:lnTo>
                    <a:pt x="1190090" y="633015"/>
                  </a:lnTo>
                  <a:lnTo>
                    <a:pt x="1229999" y="658553"/>
                  </a:lnTo>
                  <a:lnTo>
                    <a:pt x="1269860" y="683065"/>
                  </a:lnTo>
                  <a:lnTo>
                    <a:pt x="1309771" y="706650"/>
                  </a:lnTo>
                  <a:lnTo>
                    <a:pt x="1349830" y="729408"/>
                  </a:lnTo>
                  <a:lnTo>
                    <a:pt x="1390137" y="751440"/>
                  </a:lnTo>
                  <a:lnTo>
                    <a:pt x="1430788" y="772846"/>
                  </a:lnTo>
                  <a:lnTo>
                    <a:pt x="1471884" y="793725"/>
                  </a:lnTo>
                  <a:lnTo>
                    <a:pt x="1513522" y="814178"/>
                  </a:lnTo>
                  <a:lnTo>
                    <a:pt x="1555801" y="834306"/>
                  </a:lnTo>
                  <a:lnTo>
                    <a:pt x="1598819" y="854207"/>
                  </a:lnTo>
                  <a:lnTo>
                    <a:pt x="1687468" y="893734"/>
                  </a:lnTo>
                  <a:lnTo>
                    <a:pt x="1715076" y="905677"/>
                  </a:lnTo>
                  <a:close/>
                </a:path>
              </a:pathLst>
            </a:custGeom>
            <a:solidFill>
              <a:srgbClr val="2E2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2229" y="4386032"/>
              <a:ext cx="3371888" cy="23914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75026" y="2882846"/>
            <a:ext cx="5603240" cy="359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100"/>
              </a:spcBef>
            </a:pPr>
            <a:r>
              <a:rPr sz="1850" spc="80" dirty="0">
                <a:latin typeface="Courier New"/>
                <a:cs typeface="Courier New"/>
              </a:rPr>
              <a:t>В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30" dirty="0">
                <a:latin typeface="Courier New"/>
                <a:cs typeface="Courier New"/>
              </a:rPr>
              <a:t>обе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25" dirty="0">
                <a:latin typeface="Courier New"/>
                <a:cs typeface="Courier New"/>
              </a:rPr>
              <a:t>дат</a:t>
            </a:r>
            <a:r>
              <a:rPr sz="1850" spc="-20" dirty="0">
                <a:latin typeface="Courier New"/>
                <a:cs typeface="Courier New"/>
              </a:rPr>
              <a:t>ы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90" dirty="0">
                <a:latin typeface="Courier New"/>
                <a:cs typeface="Courier New"/>
              </a:rPr>
              <a:t>благотворите</a:t>
            </a:r>
            <a:r>
              <a:rPr sz="1850" spc="-95" dirty="0">
                <a:latin typeface="Courier New"/>
                <a:cs typeface="Courier New"/>
              </a:rPr>
              <a:t>л</a:t>
            </a:r>
            <a:r>
              <a:rPr sz="1850" spc="60" dirty="0">
                <a:latin typeface="Courier New"/>
                <a:cs typeface="Courier New"/>
              </a:rPr>
              <a:t>ьны</a:t>
            </a:r>
            <a:r>
              <a:rPr sz="1850" spc="65" dirty="0">
                <a:latin typeface="Courier New"/>
                <a:cs typeface="Courier New"/>
              </a:rPr>
              <a:t>е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55" dirty="0">
                <a:latin typeface="Courier New"/>
                <a:cs typeface="Courier New"/>
              </a:rPr>
              <a:t>и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15" dirty="0">
                <a:latin typeface="Courier New"/>
                <a:cs typeface="Courier New"/>
              </a:rPr>
              <a:t>общественные  </a:t>
            </a:r>
            <a:r>
              <a:rPr sz="1850" spc="-40" dirty="0">
                <a:latin typeface="Courier New"/>
                <a:cs typeface="Courier New"/>
              </a:rPr>
              <a:t>организации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55" dirty="0">
                <a:latin typeface="Courier New"/>
                <a:cs typeface="Courier New"/>
              </a:rPr>
              <a:t>проводя</a:t>
            </a:r>
            <a:r>
              <a:rPr sz="1850" spc="-50" dirty="0">
                <a:latin typeface="Courier New"/>
                <a:cs typeface="Courier New"/>
              </a:rPr>
              <a:t>т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165" dirty="0">
                <a:latin typeface="Courier New"/>
                <a:cs typeface="Courier New"/>
              </a:rPr>
              <a:t>г</a:t>
            </a:r>
            <a:r>
              <a:rPr sz="1850" spc="-170" dirty="0">
                <a:latin typeface="Courier New"/>
                <a:cs typeface="Courier New"/>
              </a:rPr>
              <a:t>о</a:t>
            </a:r>
            <a:r>
              <a:rPr sz="1850" spc="-70" dirty="0">
                <a:latin typeface="Courier New"/>
                <a:cs typeface="Courier New"/>
              </a:rPr>
              <a:t>родски</a:t>
            </a:r>
            <a:r>
              <a:rPr sz="1850" spc="-65" dirty="0">
                <a:latin typeface="Courier New"/>
                <a:cs typeface="Courier New"/>
              </a:rPr>
              <a:t>е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15" dirty="0">
                <a:latin typeface="Courier New"/>
                <a:cs typeface="Courier New"/>
              </a:rPr>
              <a:t>мероприятия</a:t>
            </a:r>
            <a:r>
              <a:rPr sz="1850" spc="-65" dirty="0">
                <a:latin typeface="Arial Unicode MS"/>
                <a:cs typeface="Arial Unicode MS"/>
              </a:rPr>
              <a:t>,  </a:t>
            </a:r>
            <a:r>
              <a:rPr sz="1850" spc="20" dirty="0">
                <a:latin typeface="Courier New"/>
                <a:cs typeface="Courier New"/>
              </a:rPr>
              <a:t>пропагандирующи</a:t>
            </a:r>
            <a:r>
              <a:rPr sz="1850" spc="25" dirty="0">
                <a:latin typeface="Courier New"/>
                <a:cs typeface="Courier New"/>
              </a:rPr>
              <a:t>е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55" dirty="0">
                <a:latin typeface="Courier New"/>
                <a:cs typeface="Courier New"/>
              </a:rPr>
              <a:t>здор</a:t>
            </a:r>
            <a:r>
              <a:rPr sz="1850" spc="-60" dirty="0">
                <a:latin typeface="Courier New"/>
                <a:cs typeface="Courier New"/>
              </a:rPr>
              <a:t>о</a:t>
            </a:r>
            <a:r>
              <a:rPr sz="1850" spc="95" dirty="0">
                <a:latin typeface="Courier New"/>
                <a:cs typeface="Courier New"/>
              </a:rPr>
              <a:t>вы</a:t>
            </a:r>
            <a:r>
              <a:rPr sz="1850" spc="100" dirty="0">
                <a:latin typeface="Courier New"/>
                <a:cs typeface="Courier New"/>
              </a:rPr>
              <a:t>й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60" dirty="0">
                <a:latin typeface="Courier New"/>
                <a:cs typeface="Courier New"/>
              </a:rPr>
              <a:t>образ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35" dirty="0">
                <a:latin typeface="Courier New"/>
                <a:cs typeface="Courier New"/>
              </a:rPr>
              <a:t>жизн</a:t>
            </a:r>
            <a:r>
              <a:rPr sz="1850" spc="40" dirty="0">
                <a:latin typeface="Courier New"/>
                <a:cs typeface="Courier New"/>
              </a:rPr>
              <a:t>и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55" dirty="0">
                <a:latin typeface="Courier New"/>
                <a:cs typeface="Courier New"/>
              </a:rPr>
              <a:t>и  </a:t>
            </a:r>
            <a:r>
              <a:rPr sz="1850" spc="85" dirty="0">
                <a:latin typeface="Courier New"/>
                <a:cs typeface="Courier New"/>
              </a:rPr>
              <a:t>призывающие </a:t>
            </a:r>
            <a:r>
              <a:rPr sz="1850" spc="-50" dirty="0">
                <a:latin typeface="Courier New"/>
                <a:cs typeface="Courier New"/>
              </a:rPr>
              <a:t>ограничить </a:t>
            </a:r>
            <a:r>
              <a:rPr sz="1850" spc="-55" dirty="0">
                <a:latin typeface="Courier New"/>
                <a:cs typeface="Courier New"/>
              </a:rPr>
              <a:t>употребление </a:t>
            </a:r>
            <a:r>
              <a:rPr sz="1850" spc="-50" dirty="0">
                <a:latin typeface="Courier New"/>
                <a:cs typeface="Courier New"/>
              </a:rPr>
              <a:t> </a:t>
            </a:r>
            <a:r>
              <a:rPr sz="1850" spc="-95" dirty="0">
                <a:latin typeface="Courier New"/>
                <a:cs typeface="Courier New"/>
              </a:rPr>
              <a:t>алкоголя</a:t>
            </a:r>
            <a:r>
              <a:rPr sz="1850" spc="-95" dirty="0">
                <a:latin typeface="Arial Unicode MS"/>
                <a:cs typeface="Arial Unicode MS"/>
              </a:rPr>
              <a:t>.</a:t>
            </a:r>
            <a:endParaRPr sz="18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Arial Unicode MS"/>
              <a:cs typeface="Arial Unicode MS"/>
            </a:endParaRPr>
          </a:p>
          <a:p>
            <a:pPr marL="152400" marR="146050" algn="ctr">
              <a:lnSpc>
                <a:spcPct val="114999"/>
              </a:lnSpc>
            </a:pPr>
            <a:r>
              <a:rPr sz="1850" spc="-85" dirty="0">
                <a:latin typeface="Courier New"/>
                <a:cs typeface="Courier New"/>
              </a:rPr>
              <a:t>Част</a:t>
            </a:r>
            <a:r>
              <a:rPr sz="1850" spc="-80" dirty="0">
                <a:latin typeface="Courier New"/>
                <a:cs typeface="Courier New"/>
              </a:rPr>
              <a:t>о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155" dirty="0">
                <a:latin typeface="Courier New"/>
                <a:cs typeface="Courier New"/>
              </a:rPr>
              <a:t>эт</a:t>
            </a:r>
            <a:r>
              <a:rPr sz="1850" spc="-150" dirty="0">
                <a:latin typeface="Courier New"/>
                <a:cs typeface="Courier New"/>
              </a:rPr>
              <a:t>о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20" dirty="0">
                <a:latin typeface="Courier New"/>
                <a:cs typeface="Courier New"/>
              </a:rPr>
              <a:t>спортивны</a:t>
            </a:r>
            <a:r>
              <a:rPr sz="1850" spc="-15" dirty="0">
                <a:latin typeface="Courier New"/>
                <a:cs typeface="Courier New"/>
              </a:rPr>
              <a:t>е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85" dirty="0">
                <a:latin typeface="Courier New"/>
                <a:cs typeface="Courier New"/>
              </a:rPr>
              <a:t>со</a:t>
            </a:r>
            <a:r>
              <a:rPr sz="1850" spc="-90" dirty="0">
                <a:latin typeface="Courier New"/>
                <a:cs typeface="Courier New"/>
              </a:rPr>
              <a:t>б</a:t>
            </a:r>
            <a:r>
              <a:rPr sz="1850" spc="5" dirty="0">
                <a:latin typeface="Courier New"/>
                <a:cs typeface="Courier New"/>
              </a:rPr>
              <a:t>ытия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25" dirty="0">
                <a:latin typeface="Arial Unicode MS"/>
                <a:cs typeface="Arial Unicode MS"/>
              </a:rPr>
              <a:t>-</a:t>
            </a:r>
            <a:r>
              <a:rPr sz="1850" spc="-40" dirty="0">
                <a:latin typeface="Arial Unicode MS"/>
                <a:cs typeface="Arial Unicode MS"/>
              </a:rPr>
              <a:t> </a:t>
            </a:r>
            <a:r>
              <a:rPr sz="1850" spc="-50" dirty="0">
                <a:latin typeface="Courier New"/>
                <a:cs typeface="Courier New"/>
              </a:rPr>
              <a:t>велопробеги</a:t>
            </a:r>
            <a:r>
              <a:rPr sz="1850" spc="-65" dirty="0">
                <a:latin typeface="Arial Unicode MS"/>
                <a:cs typeface="Arial Unicode MS"/>
              </a:rPr>
              <a:t>,  </a:t>
            </a:r>
            <a:r>
              <a:rPr sz="1850" spc="75" dirty="0">
                <a:latin typeface="Courier New"/>
                <a:cs typeface="Courier New"/>
              </a:rPr>
              <a:t>марафоны</a:t>
            </a:r>
            <a:r>
              <a:rPr sz="1850" spc="-65" dirty="0">
                <a:latin typeface="Arial Unicode MS"/>
                <a:cs typeface="Arial Unicode MS"/>
              </a:rPr>
              <a:t>,</a:t>
            </a:r>
            <a:r>
              <a:rPr sz="1850" spc="-40" dirty="0">
                <a:latin typeface="Arial Unicode MS"/>
                <a:cs typeface="Arial Unicode MS"/>
              </a:rPr>
              <a:t> </a:t>
            </a:r>
            <a:r>
              <a:rPr sz="1850" spc="-95" dirty="0">
                <a:latin typeface="Courier New"/>
                <a:cs typeface="Courier New"/>
              </a:rPr>
              <a:t>сдач</a:t>
            </a:r>
            <a:r>
              <a:rPr sz="1850" spc="-90" dirty="0">
                <a:latin typeface="Courier New"/>
                <a:cs typeface="Courier New"/>
              </a:rPr>
              <a:t>а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75" dirty="0">
                <a:latin typeface="Courier New"/>
                <a:cs typeface="Courier New"/>
              </a:rPr>
              <a:t>нор</a:t>
            </a:r>
            <a:r>
              <a:rPr sz="1850" spc="80" dirty="0">
                <a:latin typeface="Courier New"/>
                <a:cs typeface="Courier New"/>
              </a:rPr>
              <a:t>м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125" dirty="0">
                <a:latin typeface="Courier New"/>
                <a:cs typeface="Courier New"/>
              </a:rPr>
              <a:t>Г</a:t>
            </a:r>
            <a:r>
              <a:rPr sz="1850" spc="-135" dirty="0">
                <a:latin typeface="Courier New"/>
                <a:cs typeface="Courier New"/>
              </a:rPr>
              <a:t>Т</a:t>
            </a:r>
            <a:r>
              <a:rPr sz="1850" spc="320" dirty="0">
                <a:latin typeface="Courier New"/>
                <a:cs typeface="Courier New"/>
              </a:rPr>
              <a:t>О</a:t>
            </a:r>
            <a:r>
              <a:rPr sz="1850" spc="-25" dirty="0">
                <a:latin typeface="Arial Unicode MS"/>
                <a:cs typeface="Arial Unicode MS"/>
              </a:rPr>
              <a:t>.</a:t>
            </a:r>
            <a:r>
              <a:rPr sz="1850" spc="-40" dirty="0">
                <a:latin typeface="Arial Unicode MS"/>
                <a:cs typeface="Arial Unicode MS"/>
              </a:rPr>
              <a:t> </a:t>
            </a:r>
            <a:r>
              <a:rPr sz="1850" spc="75" dirty="0">
                <a:latin typeface="Courier New"/>
                <a:cs typeface="Courier New"/>
              </a:rPr>
              <a:t>Н</a:t>
            </a:r>
            <a:r>
              <a:rPr sz="1850" spc="80" dirty="0">
                <a:latin typeface="Courier New"/>
                <a:cs typeface="Courier New"/>
              </a:rPr>
              <a:t>а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105" dirty="0">
                <a:latin typeface="Courier New"/>
                <a:cs typeface="Courier New"/>
              </a:rPr>
              <a:t>баз</a:t>
            </a:r>
            <a:r>
              <a:rPr sz="1850" spc="-100" dirty="0">
                <a:latin typeface="Courier New"/>
                <a:cs typeface="Courier New"/>
              </a:rPr>
              <a:t>е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75" dirty="0">
                <a:latin typeface="Courier New"/>
                <a:cs typeface="Courier New"/>
              </a:rPr>
              <a:t>школ</a:t>
            </a:r>
            <a:r>
              <a:rPr sz="1850" spc="-65" dirty="0">
                <a:latin typeface="Arial Unicode MS"/>
                <a:cs typeface="Arial Unicode MS"/>
              </a:rPr>
              <a:t>,  </a:t>
            </a:r>
            <a:r>
              <a:rPr sz="1850" spc="-25" dirty="0">
                <a:latin typeface="Courier New"/>
                <a:cs typeface="Courier New"/>
              </a:rPr>
              <a:t>колледжей </a:t>
            </a:r>
            <a:r>
              <a:rPr sz="1850" spc="55" dirty="0">
                <a:latin typeface="Courier New"/>
                <a:cs typeface="Courier New"/>
              </a:rPr>
              <a:t>и </a:t>
            </a:r>
            <a:r>
              <a:rPr sz="1850" spc="-85" dirty="0">
                <a:latin typeface="Courier New"/>
                <a:cs typeface="Courier New"/>
              </a:rPr>
              <a:t>университетов </a:t>
            </a:r>
            <a:r>
              <a:rPr sz="1850" spc="-80" dirty="0">
                <a:latin typeface="Courier New"/>
                <a:cs typeface="Courier New"/>
              </a:rPr>
              <a:t>проводятся </a:t>
            </a:r>
            <a:r>
              <a:rPr sz="1850" spc="-75" dirty="0">
                <a:latin typeface="Courier New"/>
                <a:cs typeface="Courier New"/>
              </a:rPr>
              <a:t> </a:t>
            </a:r>
            <a:r>
              <a:rPr sz="1850" spc="-15" dirty="0">
                <a:latin typeface="Courier New"/>
                <a:cs typeface="Courier New"/>
              </a:rPr>
              <a:t>открытые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25" dirty="0">
                <a:latin typeface="Courier New"/>
                <a:cs typeface="Courier New"/>
              </a:rPr>
              <a:t>лекции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55" dirty="0">
                <a:latin typeface="Courier New"/>
                <a:cs typeface="Courier New"/>
              </a:rPr>
              <a:t>и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105" dirty="0">
                <a:latin typeface="Courier New"/>
                <a:cs typeface="Courier New"/>
              </a:rPr>
              <a:t>дискуссии</a:t>
            </a:r>
            <a:r>
              <a:rPr sz="1850" spc="-105" dirty="0">
                <a:latin typeface="Arial Unicode MS"/>
                <a:cs typeface="Arial Unicode MS"/>
              </a:rPr>
              <a:t>,</a:t>
            </a:r>
            <a:r>
              <a:rPr sz="1850" spc="-40" dirty="0">
                <a:latin typeface="Arial Unicode MS"/>
                <a:cs typeface="Arial Unicode MS"/>
              </a:rPr>
              <a:t> </a:t>
            </a:r>
            <a:r>
              <a:rPr sz="1850" spc="35" dirty="0">
                <a:latin typeface="Courier New"/>
                <a:cs typeface="Courier New"/>
              </a:rPr>
              <a:t>посвященные </a:t>
            </a:r>
            <a:r>
              <a:rPr sz="1850" spc="40" dirty="0">
                <a:latin typeface="Courier New"/>
                <a:cs typeface="Courier New"/>
              </a:rPr>
              <a:t> </a:t>
            </a:r>
            <a:r>
              <a:rPr sz="1850" spc="30" dirty="0">
                <a:latin typeface="Courier New"/>
                <a:cs typeface="Courier New"/>
              </a:rPr>
              <a:t>проблема</a:t>
            </a:r>
            <a:r>
              <a:rPr sz="1850" spc="35" dirty="0">
                <a:latin typeface="Courier New"/>
                <a:cs typeface="Courier New"/>
              </a:rPr>
              <a:t>м</a:t>
            </a:r>
            <a:r>
              <a:rPr sz="1850" spc="-635" dirty="0">
                <a:latin typeface="Courier New"/>
                <a:cs typeface="Courier New"/>
              </a:rPr>
              <a:t> </a:t>
            </a:r>
            <a:r>
              <a:rPr sz="1850" spc="-70" dirty="0">
                <a:latin typeface="Courier New"/>
                <a:cs typeface="Courier New"/>
              </a:rPr>
              <a:t>алкоголизма</a:t>
            </a:r>
            <a:r>
              <a:rPr sz="1850" spc="-25" dirty="0">
                <a:latin typeface="Arial Unicode MS"/>
                <a:cs typeface="Arial Unicode MS"/>
              </a:rPr>
              <a:t>.</a:t>
            </a:r>
            <a:endParaRPr sz="185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2791" y="1244002"/>
            <a:ext cx="6402705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 algn="ctr">
              <a:lnSpc>
                <a:spcPct val="116900"/>
              </a:lnSpc>
              <a:spcBef>
                <a:spcPts val="100"/>
              </a:spcBef>
            </a:pPr>
            <a:r>
              <a:rPr b="1" spc="-110" dirty="0">
                <a:latin typeface="Verdana"/>
                <a:cs typeface="Verdana"/>
              </a:rPr>
              <a:t>Ден</a:t>
            </a:r>
            <a:r>
              <a:rPr b="1" spc="-95" dirty="0">
                <a:latin typeface="Verdana"/>
                <a:cs typeface="Verdana"/>
              </a:rPr>
              <a:t>ь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-30" dirty="0">
                <a:latin typeface="Verdana"/>
                <a:cs typeface="Verdana"/>
              </a:rPr>
              <a:t>трезвости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-15" dirty="0">
                <a:latin typeface="Verdana"/>
                <a:cs typeface="Verdana"/>
              </a:rPr>
              <a:t>в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-95" dirty="0">
                <a:latin typeface="Verdana"/>
                <a:cs typeface="Verdana"/>
              </a:rPr>
              <a:t>России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-75" dirty="0">
                <a:latin typeface="Verdana"/>
                <a:cs typeface="Verdana"/>
              </a:rPr>
              <a:t>праздную</a:t>
            </a:r>
            <a:r>
              <a:rPr b="1" spc="-50" dirty="0">
                <a:latin typeface="Verdana"/>
                <a:cs typeface="Verdana"/>
              </a:rPr>
              <a:t>т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-85" dirty="0">
                <a:latin typeface="Verdana"/>
                <a:cs typeface="Verdana"/>
              </a:rPr>
              <a:t>на  </a:t>
            </a:r>
            <a:r>
              <a:rPr b="1" spc="-35" dirty="0">
                <a:latin typeface="Verdana"/>
                <a:cs typeface="Verdana"/>
              </a:rPr>
              <a:t>дву</a:t>
            </a:r>
            <a:r>
              <a:rPr b="1" spc="-30" dirty="0">
                <a:latin typeface="Verdana"/>
                <a:cs typeface="Verdana"/>
              </a:rPr>
              <a:t>х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-100" dirty="0">
                <a:latin typeface="Verdana"/>
                <a:cs typeface="Verdana"/>
              </a:rPr>
              <a:t>уровня</a:t>
            </a:r>
            <a:r>
              <a:rPr b="1" spc="-95" dirty="0">
                <a:latin typeface="Verdana"/>
                <a:cs typeface="Verdana"/>
              </a:rPr>
              <a:t>х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-35" dirty="0">
                <a:latin typeface="Arial"/>
                <a:cs typeface="Arial"/>
              </a:rPr>
              <a:t>-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spc="-70" dirty="0">
                <a:latin typeface="Verdana"/>
                <a:cs typeface="Verdana"/>
              </a:rPr>
              <a:t>всероссийско</a:t>
            </a:r>
            <a:r>
              <a:rPr b="1" spc="-80" dirty="0">
                <a:latin typeface="Verdana"/>
                <a:cs typeface="Verdana"/>
              </a:rPr>
              <a:t>м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50" dirty="0">
                <a:latin typeface="Arial"/>
                <a:cs typeface="Arial"/>
              </a:rPr>
              <a:t>(1</a:t>
            </a:r>
            <a:r>
              <a:rPr b="1" spc="70" dirty="0">
                <a:latin typeface="Arial"/>
                <a:cs typeface="Arial"/>
              </a:rPr>
              <a:t>1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spc="-95" dirty="0">
                <a:latin typeface="Verdana"/>
                <a:cs typeface="Verdana"/>
              </a:rPr>
              <a:t>сентября</a:t>
            </a:r>
            <a:r>
              <a:rPr b="1" spc="45" dirty="0">
                <a:latin typeface="Arial"/>
                <a:cs typeface="Arial"/>
              </a:rPr>
              <a:t>)  </a:t>
            </a:r>
            <a:r>
              <a:rPr b="1" spc="15" dirty="0">
                <a:latin typeface="Verdana"/>
                <a:cs typeface="Verdana"/>
              </a:rPr>
              <a:t>и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-55" dirty="0">
                <a:latin typeface="Verdana"/>
                <a:cs typeface="Verdana"/>
              </a:rPr>
              <a:t>международном</a:t>
            </a:r>
            <a:r>
              <a:rPr b="1" spc="-175" dirty="0">
                <a:latin typeface="Verdana"/>
                <a:cs typeface="Verdana"/>
              </a:rPr>
              <a:t> </a:t>
            </a:r>
            <a:r>
              <a:rPr b="1" spc="55" dirty="0">
                <a:latin typeface="Arial"/>
                <a:cs typeface="Arial"/>
              </a:rPr>
              <a:t>(3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spc="-50" dirty="0">
                <a:latin typeface="Verdana"/>
                <a:cs typeface="Verdana"/>
              </a:rPr>
              <a:t>октября</a:t>
            </a:r>
            <a:r>
              <a:rPr b="1" spc="-50" dirty="0">
                <a:latin typeface="Arial"/>
                <a:cs typeface="Arial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60523" y="882650"/>
            <a:ext cx="3712698" cy="1383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marR="5080" indent="-340360">
              <a:lnSpc>
                <a:spcPct val="117200"/>
              </a:lnSpc>
              <a:spcBef>
                <a:spcPts val="95"/>
              </a:spcBef>
            </a:pPr>
            <a:r>
              <a:rPr sz="3800" b="1" spc="120" dirty="0">
                <a:latin typeface="Arial"/>
                <a:cs typeface="Arial"/>
              </a:rPr>
              <a:t>5</a:t>
            </a:r>
            <a:r>
              <a:rPr sz="3800" b="1" spc="-75" dirty="0">
                <a:latin typeface="Arial"/>
                <a:cs typeface="Arial"/>
              </a:rPr>
              <a:t> </a:t>
            </a:r>
            <a:r>
              <a:rPr sz="3800" b="1" spc="-75" dirty="0">
                <a:latin typeface="Verdana"/>
                <a:cs typeface="Verdana"/>
              </a:rPr>
              <a:t>факто</a:t>
            </a:r>
            <a:r>
              <a:rPr sz="3800" b="1" spc="-70" dirty="0">
                <a:latin typeface="Verdana"/>
                <a:cs typeface="Verdana"/>
              </a:rPr>
              <a:t>в</a:t>
            </a:r>
            <a:r>
              <a:rPr sz="3800" b="1" spc="-315" dirty="0">
                <a:latin typeface="Verdana"/>
                <a:cs typeface="Verdana"/>
              </a:rPr>
              <a:t> </a:t>
            </a:r>
            <a:r>
              <a:rPr sz="3800" b="1" spc="-135" dirty="0">
                <a:latin typeface="Verdana"/>
                <a:cs typeface="Verdana"/>
              </a:rPr>
              <a:t>об  </a:t>
            </a:r>
            <a:r>
              <a:rPr sz="3800" b="1" spc="-120" dirty="0">
                <a:latin typeface="Verdana"/>
                <a:cs typeface="Verdana"/>
              </a:rPr>
              <a:t>алкоголе</a:t>
            </a:r>
            <a:endParaRPr sz="3800" dirty="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566" y="5120139"/>
            <a:ext cx="786765" cy="2406015"/>
            <a:chOff x="257220" y="4379760"/>
            <a:chExt cx="786765" cy="2406015"/>
          </a:xfrm>
        </p:grpSpPr>
        <p:sp>
          <p:nvSpPr>
            <p:cNvPr id="4" name="object 4"/>
            <p:cNvSpPr/>
            <p:nvPr/>
          </p:nvSpPr>
          <p:spPr>
            <a:xfrm>
              <a:off x="269621" y="5584380"/>
              <a:ext cx="760730" cy="858519"/>
            </a:xfrm>
            <a:custGeom>
              <a:avLst/>
              <a:gdLst/>
              <a:ahLst/>
              <a:cxnLst/>
              <a:rect l="l" t="t" r="r" b="b"/>
              <a:pathLst>
                <a:path w="760730" h="858520">
                  <a:moveTo>
                    <a:pt x="694740" y="562914"/>
                  </a:moveTo>
                  <a:lnTo>
                    <a:pt x="693153" y="562127"/>
                  </a:lnTo>
                  <a:lnTo>
                    <a:pt x="689673" y="560235"/>
                  </a:lnTo>
                  <a:lnTo>
                    <a:pt x="686257" y="559193"/>
                  </a:lnTo>
                  <a:lnTo>
                    <a:pt x="680148" y="559193"/>
                  </a:lnTo>
                  <a:lnTo>
                    <a:pt x="677722" y="559689"/>
                  </a:lnTo>
                  <a:lnTo>
                    <a:pt x="674839" y="560781"/>
                  </a:lnTo>
                  <a:lnTo>
                    <a:pt x="662063" y="564769"/>
                  </a:lnTo>
                  <a:lnTo>
                    <a:pt x="649465" y="567029"/>
                  </a:lnTo>
                  <a:lnTo>
                    <a:pt x="637260" y="568045"/>
                  </a:lnTo>
                  <a:lnTo>
                    <a:pt x="625729" y="568274"/>
                  </a:lnTo>
                  <a:lnTo>
                    <a:pt x="621715" y="568274"/>
                  </a:lnTo>
                  <a:lnTo>
                    <a:pt x="617994" y="567982"/>
                  </a:lnTo>
                  <a:lnTo>
                    <a:pt x="614019" y="567982"/>
                  </a:lnTo>
                  <a:lnTo>
                    <a:pt x="604278" y="567575"/>
                  </a:lnTo>
                  <a:lnTo>
                    <a:pt x="594575" y="566801"/>
                  </a:lnTo>
                  <a:lnTo>
                    <a:pt x="568083" y="564007"/>
                  </a:lnTo>
                  <a:lnTo>
                    <a:pt x="560146" y="562914"/>
                  </a:lnTo>
                  <a:lnTo>
                    <a:pt x="552450" y="562368"/>
                  </a:lnTo>
                  <a:lnTo>
                    <a:pt x="512914" y="559435"/>
                  </a:lnTo>
                  <a:lnTo>
                    <a:pt x="470408" y="558101"/>
                  </a:lnTo>
                  <a:lnTo>
                    <a:pt x="465391" y="558101"/>
                  </a:lnTo>
                  <a:lnTo>
                    <a:pt x="460336" y="558406"/>
                  </a:lnTo>
                  <a:lnTo>
                    <a:pt x="446239" y="558406"/>
                  </a:lnTo>
                  <a:lnTo>
                    <a:pt x="438226" y="558304"/>
                  </a:lnTo>
                  <a:lnTo>
                    <a:pt x="430161" y="557999"/>
                  </a:lnTo>
                  <a:lnTo>
                    <a:pt x="422033" y="557491"/>
                  </a:lnTo>
                  <a:lnTo>
                    <a:pt x="413893" y="556768"/>
                  </a:lnTo>
                  <a:lnTo>
                    <a:pt x="392531" y="555193"/>
                  </a:lnTo>
                  <a:lnTo>
                    <a:pt x="381571" y="554609"/>
                  </a:lnTo>
                  <a:lnTo>
                    <a:pt x="370586" y="554380"/>
                  </a:lnTo>
                  <a:lnTo>
                    <a:pt x="362064" y="554532"/>
                  </a:lnTo>
                  <a:lnTo>
                    <a:pt x="353974" y="554990"/>
                  </a:lnTo>
                  <a:lnTo>
                    <a:pt x="346214" y="555726"/>
                  </a:lnTo>
                  <a:lnTo>
                    <a:pt x="338734" y="556768"/>
                  </a:lnTo>
                  <a:lnTo>
                    <a:pt x="316166" y="559638"/>
                  </a:lnTo>
                  <a:lnTo>
                    <a:pt x="294119" y="561263"/>
                  </a:lnTo>
                  <a:lnTo>
                    <a:pt x="273011" y="561975"/>
                  </a:lnTo>
                  <a:lnTo>
                    <a:pt x="253263" y="562127"/>
                  </a:lnTo>
                  <a:lnTo>
                    <a:pt x="241058" y="562127"/>
                  </a:lnTo>
                  <a:lnTo>
                    <a:pt x="225602" y="561606"/>
                  </a:lnTo>
                  <a:lnTo>
                    <a:pt x="211328" y="560451"/>
                  </a:lnTo>
                  <a:lnTo>
                    <a:pt x="198056" y="558596"/>
                  </a:lnTo>
                  <a:lnTo>
                    <a:pt x="185597" y="555967"/>
                  </a:lnTo>
                  <a:lnTo>
                    <a:pt x="166928" y="552132"/>
                  </a:lnTo>
                  <a:lnTo>
                    <a:pt x="147535" y="549389"/>
                  </a:lnTo>
                  <a:lnTo>
                    <a:pt x="127254" y="547751"/>
                  </a:lnTo>
                  <a:lnTo>
                    <a:pt x="105918" y="547192"/>
                  </a:lnTo>
                  <a:lnTo>
                    <a:pt x="101955" y="547192"/>
                  </a:lnTo>
                  <a:lnTo>
                    <a:pt x="97980" y="547433"/>
                  </a:lnTo>
                  <a:lnTo>
                    <a:pt x="93713" y="547433"/>
                  </a:lnTo>
                  <a:lnTo>
                    <a:pt x="88709" y="547687"/>
                  </a:lnTo>
                  <a:lnTo>
                    <a:pt x="79133" y="549821"/>
                  </a:lnTo>
                  <a:lnTo>
                    <a:pt x="76200" y="550659"/>
                  </a:lnTo>
                  <a:lnTo>
                    <a:pt x="70650" y="551700"/>
                  </a:lnTo>
                  <a:lnTo>
                    <a:pt x="70396" y="556768"/>
                  </a:lnTo>
                  <a:lnTo>
                    <a:pt x="70269" y="558596"/>
                  </a:lnTo>
                  <a:lnTo>
                    <a:pt x="69850" y="564261"/>
                  </a:lnTo>
                  <a:lnTo>
                    <a:pt x="76200" y="565302"/>
                  </a:lnTo>
                  <a:lnTo>
                    <a:pt x="82854" y="566635"/>
                  </a:lnTo>
                  <a:lnTo>
                    <a:pt x="87122" y="566635"/>
                  </a:lnTo>
                  <a:lnTo>
                    <a:pt x="91084" y="566928"/>
                  </a:lnTo>
                  <a:lnTo>
                    <a:pt x="92430" y="567182"/>
                  </a:lnTo>
                  <a:lnTo>
                    <a:pt x="94805" y="567182"/>
                  </a:lnTo>
                  <a:lnTo>
                    <a:pt x="98234" y="567436"/>
                  </a:lnTo>
                  <a:lnTo>
                    <a:pt x="136309" y="570611"/>
                  </a:lnTo>
                  <a:lnTo>
                    <a:pt x="173926" y="577710"/>
                  </a:lnTo>
                  <a:lnTo>
                    <a:pt x="197497" y="581494"/>
                  </a:lnTo>
                  <a:lnTo>
                    <a:pt x="220218" y="583933"/>
                  </a:lnTo>
                  <a:lnTo>
                    <a:pt x="242646" y="584796"/>
                  </a:lnTo>
                  <a:lnTo>
                    <a:pt x="250634" y="584796"/>
                  </a:lnTo>
                  <a:lnTo>
                    <a:pt x="254050" y="584542"/>
                  </a:lnTo>
                  <a:lnTo>
                    <a:pt x="260946" y="584542"/>
                  </a:lnTo>
                  <a:lnTo>
                    <a:pt x="273507" y="584733"/>
                  </a:lnTo>
                  <a:lnTo>
                    <a:pt x="286029" y="585203"/>
                  </a:lnTo>
                  <a:lnTo>
                    <a:pt x="310857" y="586676"/>
                  </a:lnTo>
                  <a:lnTo>
                    <a:pt x="317500" y="587222"/>
                  </a:lnTo>
                  <a:lnTo>
                    <a:pt x="324396" y="587717"/>
                  </a:lnTo>
                  <a:lnTo>
                    <a:pt x="331292" y="588022"/>
                  </a:lnTo>
                  <a:lnTo>
                    <a:pt x="335559" y="588264"/>
                  </a:lnTo>
                  <a:lnTo>
                    <a:pt x="340080" y="588264"/>
                  </a:lnTo>
                  <a:lnTo>
                    <a:pt x="344347" y="588568"/>
                  </a:lnTo>
                  <a:lnTo>
                    <a:pt x="352767" y="588975"/>
                  </a:lnTo>
                  <a:lnTo>
                    <a:pt x="361340" y="589483"/>
                  </a:lnTo>
                  <a:lnTo>
                    <a:pt x="369976" y="590194"/>
                  </a:lnTo>
                  <a:lnTo>
                    <a:pt x="378574" y="591197"/>
                  </a:lnTo>
                  <a:lnTo>
                    <a:pt x="387883" y="592416"/>
                  </a:lnTo>
                  <a:lnTo>
                    <a:pt x="397598" y="593242"/>
                  </a:lnTo>
                  <a:lnTo>
                    <a:pt x="407822" y="593725"/>
                  </a:lnTo>
                  <a:lnTo>
                    <a:pt x="418655" y="593877"/>
                  </a:lnTo>
                  <a:lnTo>
                    <a:pt x="428828" y="593775"/>
                  </a:lnTo>
                  <a:lnTo>
                    <a:pt x="438924" y="593407"/>
                  </a:lnTo>
                  <a:lnTo>
                    <a:pt x="448779" y="592747"/>
                  </a:lnTo>
                  <a:lnTo>
                    <a:pt x="458203" y="591743"/>
                  </a:lnTo>
                  <a:lnTo>
                    <a:pt x="500303" y="589749"/>
                  </a:lnTo>
                  <a:lnTo>
                    <a:pt x="515493" y="589254"/>
                  </a:lnTo>
                  <a:lnTo>
                    <a:pt x="530682" y="589064"/>
                  </a:lnTo>
                  <a:lnTo>
                    <a:pt x="535736" y="589064"/>
                  </a:lnTo>
                  <a:lnTo>
                    <a:pt x="544220" y="589356"/>
                  </a:lnTo>
                  <a:lnTo>
                    <a:pt x="552704" y="589356"/>
                  </a:lnTo>
                  <a:lnTo>
                    <a:pt x="584784" y="590105"/>
                  </a:lnTo>
                  <a:lnTo>
                    <a:pt x="592785" y="590156"/>
                  </a:lnTo>
                  <a:lnTo>
                    <a:pt x="607212" y="589965"/>
                  </a:lnTo>
                  <a:lnTo>
                    <a:pt x="620395" y="589381"/>
                  </a:lnTo>
                  <a:lnTo>
                    <a:pt x="624573" y="589064"/>
                  </a:lnTo>
                  <a:lnTo>
                    <a:pt x="632587" y="588467"/>
                  </a:lnTo>
                  <a:lnTo>
                    <a:pt x="644029" y="587222"/>
                  </a:lnTo>
                  <a:lnTo>
                    <a:pt x="655688" y="584542"/>
                  </a:lnTo>
                  <a:lnTo>
                    <a:pt x="656158" y="584441"/>
                  </a:lnTo>
                  <a:lnTo>
                    <a:pt x="667308" y="579755"/>
                  </a:lnTo>
                  <a:lnTo>
                    <a:pt x="677773" y="573849"/>
                  </a:lnTo>
                  <a:lnTo>
                    <a:pt x="686523" y="568274"/>
                  </a:lnTo>
                  <a:lnTo>
                    <a:pt x="687844" y="567436"/>
                  </a:lnTo>
                  <a:lnTo>
                    <a:pt x="689673" y="566381"/>
                  </a:lnTo>
                  <a:lnTo>
                    <a:pt x="691261" y="565048"/>
                  </a:lnTo>
                  <a:lnTo>
                    <a:pt x="693153" y="564007"/>
                  </a:lnTo>
                  <a:lnTo>
                    <a:pt x="694740" y="562914"/>
                  </a:lnTo>
                  <a:close/>
                </a:path>
                <a:path w="760730" h="858520">
                  <a:moveTo>
                    <a:pt x="723404" y="296265"/>
                  </a:moveTo>
                  <a:lnTo>
                    <a:pt x="722312" y="296011"/>
                  </a:lnTo>
                  <a:lnTo>
                    <a:pt x="719137" y="294932"/>
                  </a:lnTo>
                  <a:lnTo>
                    <a:pt x="715721" y="294386"/>
                  </a:lnTo>
                  <a:lnTo>
                    <a:pt x="707986" y="294386"/>
                  </a:lnTo>
                  <a:lnTo>
                    <a:pt x="704011" y="295173"/>
                  </a:lnTo>
                  <a:lnTo>
                    <a:pt x="700595" y="296265"/>
                  </a:lnTo>
                  <a:lnTo>
                    <a:pt x="685076" y="299783"/>
                  </a:lnTo>
                  <a:lnTo>
                    <a:pt x="669353" y="302133"/>
                  </a:lnTo>
                  <a:lnTo>
                    <a:pt x="653567" y="303695"/>
                  </a:lnTo>
                  <a:lnTo>
                    <a:pt x="637933" y="304800"/>
                  </a:lnTo>
                  <a:lnTo>
                    <a:pt x="635000" y="305092"/>
                  </a:lnTo>
                  <a:lnTo>
                    <a:pt x="632079" y="305092"/>
                  </a:lnTo>
                  <a:lnTo>
                    <a:pt x="629158" y="305346"/>
                  </a:lnTo>
                  <a:lnTo>
                    <a:pt x="617499" y="305993"/>
                  </a:lnTo>
                  <a:lnTo>
                    <a:pt x="606285" y="306412"/>
                  </a:lnTo>
                  <a:lnTo>
                    <a:pt x="595820" y="306628"/>
                  </a:lnTo>
                  <a:lnTo>
                    <a:pt x="547649" y="306679"/>
                  </a:lnTo>
                  <a:lnTo>
                    <a:pt x="538099" y="306743"/>
                  </a:lnTo>
                  <a:lnTo>
                    <a:pt x="527558" y="306946"/>
                  </a:lnTo>
                  <a:lnTo>
                    <a:pt x="516305" y="307365"/>
                  </a:lnTo>
                  <a:lnTo>
                    <a:pt x="494017" y="308571"/>
                  </a:lnTo>
                  <a:lnTo>
                    <a:pt x="482688" y="308991"/>
                  </a:lnTo>
                  <a:lnTo>
                    <a:pt x="477139" y="309118"/>
                  </a:lnTo>
                  <a:lnTo>
                    <a:pt x="427139" y="309067"/>
                  </a:lnTo>
                  <a:lnTo>
                    <a:pt x="419722" y="308927"/>
                  </a:lnTo>
                  <a:lnTo>
                    <a:pt x="388264" y="308762"/>
                  </a:lnTo>
                  <a:lnTo>
                    <a:pt x="350037" y="306374"/>
                  </a:lnTo>
                  <a:lnTo>
                    <a:pt x="322783" y="303415"/>
                  </a:lnTo>
                  <a:lnTo>
                    <a:pt x="309918" y="302171"/>
                  </a:lnTo>
                  <a:lnTo>
                    <a:pt x="297002" y="301167"/>
                  </a:lnTo>
                  <a:lnTo>
                    <a:pt x="284073" y="300532"/>
                  </a:lnTo>
                  <a:lnTo>
                    <a:pt x="273202" y="300278"/>
                  </a:lnTo>
                  <a:lnTo>
                    <a:pt x="239166" y="298907"/>
                  </a:lnTo>
                  <a:lnTo>
                    <a:pt x="221983" y="297891"/>
                  </a:lnTo>
                  <a:lnTo>
                    <a:pt x="186258" y="294970"/>
                  </a:lnTo>
                  <a:lnTo>
                    <a:pt x="168351" y="293890"/>
                  </a:lnTo>
                  <a:lnTo>
                    <a:pt x="151091" y="293255"/>
                  </a:lnTo>
                  <a:lnTo>
                    <a:pt x="134353" y="293039"/>
                  </a:lnTo>
                  <a:lnTo>
                    <a:pt x="123291" y="293154"/>
                  </a:lnTo>
                  <a:lnTo>
                    <a:pt x="83400" y="295719"/>
                  </a:lnTo>
                  <a:lnTo>
                    <a:pt x="79679" y="296811"/>
                  </a:lnTo>
                  <a:lnTo>
                    <a:pt x="75412" y="297599"/>
                  </a:lnTo>
                  <a:lnTo>
                    <a:pt x="70650" y="298945"/>
                  </a:lnTo>
                  <a:lnTo>
                    <a:pt x="70358" y="303758"/>
                  </a:lnTo>
                  <a:lnTo>
                    <a:pt x="70231" y="305346"/>
                  </a:lnTo>
                  <a:lnTo>
                    <a:pt x="106997" y="316966"/>
                  </a:lnTo>
                  <a:lnTo>
                    <a:pt x="118110" y="318122"/>
                  </a:lnTo>
                  <a:lnTo>
                    <a:pt x="174828" y="325158"/>
                  </a:lnTo>
                  <a:lnTo>
                    <a:pt x="207238" y="329882"/>
                  </a:lnTo>
                  <a:lnTo>
                    <a:pt x="224040" y="332028"/>
                  </a:lnTo>
                  <a:lnTo>
                    <a:pt x="240982" y="333578"/>
                  </a:lnTo>
                  <a:lnTo>
                    <a:pt x="258076" y="334162"/>
                  </a:lnTo>
                  <a:lnTo>
                    <a:pt x="263880" y="334162"/>
                  </a:lnTo>
                  <a:lnTo>
                    <a:pt x="264972" y="334416"/>
                  </a:lnTo>
                  <a:lnTo>
                    <a:pt x="271005" y="335622"/>
                  </a:lnTo>
                  <a:lnTo>
                    <a:pt x="277380" y="336461"/>
                  </a:lnTo>
                  <a:lnTo>
                    <a:pt x="284073" y="336943"/>
                  </a:lnTo>
                  <a:lnTo>
                    <a:pt x="291211" y="337096"/>
                  </a:lnTo>
                  <a:lnTo>
                    <a:pt x="299453" y="337096"/>
                  </a:lnTo>
                  <a:lnTo>
                    <a:pt x="315912" y="336054"/>
                  </a:lnTo>
                  <a:lnTo>
                    <a:pt x="319087" y="336054"/>
                  </a:lnTo>
                  <a:lnTo>
                    <a:pt x="382968" y="331749"/>
                  </a:lnTo>
                  <a:lnTo>
                    <a:pt x="413346" y="330695"/>
                  </a:lnTo>
                  <a:lnTo>
                    <a:pt x="432993" y="330695"/>
                  </a:lnTo>
                  <a:lnTo>
                    <a:pt x="454126" y="330796"/>
                  </a:lnTo>
                  <a:lnTo>
                    <a:pt x="476669" y="331292"/>
                  </a:lnTo>
                  <a:lnTo>
                    <a:pt x="500202" y="332498"/>
                  </a:lnTo>
                  <a:lnTo>
                    <a:pt x="533514" y="335622"/>
                  </a:lnTo>
                  <a:lnTo>
                    <a:pt x="542721" y="336384"/>
                  </a:lnTo>
                  <a:lnTo>
                    <a:pt x="577659" y="338683"/>
                  </a:lnTo>
                  <a:lnTo>
                    <a:pt x="586143" y="339521"/>
                  </a:lnTo>
                  <a:lnTo>
                    <a:pt x="595718" y="340017"/>
                  </a:lnTo>
                  <a:lnTo>
                    <a:pt x="600481" y="340017"/>
                  </a:lnTo>
                  <a:lnTo>
                    <a:pt x="613283" y="339598"/>
                  </a:lnTo>
                  <a:lnTo>
                    <a:pt x="626922" y="338251"/>
                  </a:lnTo>
                  <a:lnTo>
                    <a:pt x="641807" y="335864"/>
                  </a:lnTo>
                  <a:lnTo>
                    <a:pt x="658368" y="332282"/>
                  </a:lnTo>
                  <a:lnTo>
                    <a:pt x="660996" y="331787"/>
                  </a:lnTo>
                  <a:lnTo>
                    <a:pt x="704951" y="318655"/>
                  </a:lnTo>
                  <a:lnTo>
                    <a:pt x="716102" y="309359"/>
                  </a:lnTo>
                  <a:lnTo>
                    <a:pt x="718388" y="306832"/>
                  </a:lnTo>
                  <a:lnTo>
                    <a:pt x="723112" y="297307"/>
                  </a:lnTo>
                  <a:lnTo>
                    <a:pt x="723404" y="296265"/>
                  </a:lnTo>
                  <a:close/>
                </a:path>
                <a:path w="760730" h="858520">
                  <a:moveTo>
                    <a:pt x="729513" y="818603"/>
                  </a:moveTo>
                  <a:lnTo>
                    <a:pt x="729094" y="817803"/>
                  </a:lnTo>
                  <a:lnTo>
                    <a:pt x="728713" y="814882"/>
                  </a:lnTo>
                  <a:lnTo>
                    <a:pt x="727125" y="813295"/>
                  </a:lnTo>
                  <a:lnTo>
                    <a:pt x="724204" y="811707"/>
                  </a:lnTo>
                  <a:lnTo>
                    <a:pt x="722312" y="810615"/>
                  </a:lnTo>
                  <a:lnTo>
                    <a:pt x="720229" y="810069"/>
                  </a:lnTo>
                  <a:lnTo>
                    <a:pt x="715416" y="810069"/>
                  </a:lnTo>
                  <a:lnTo>
                    <a:pt x="712787" y="810856"/>
                  </a:lnTo>
                  <a:lnTo>
                    <a:pt x="709320" y="811949"/>
                  </a:lnTo>
                  <a:lnTo>
                    <a:pt x="698080" y="814882"/>
                  </a:lnTo>
                  <a:lnTo>
                    <a:pt x="686371" y="816978"/>
                  </a:lnTo>
                  <a:lnTo>
                    <a:pt x="674306" y="818210"/>
                  </a:lnTo>
                  <a:lnTo>
                    <a:pt x="661797" y="818603"/>
                  </a:lnTo>
                  <a:lnTo>
                    <a:pt x="658368" y="818603"/>
                  </a:lnTo>
                  <a:lnTo>
                    <a:pt x="638086" y="818349"/>
                  </a:lnTo>
                  <a:lnTo>
                    <a:pt x="599186" y="818108"/>
                  </a:lnTo>
                  <a:lnTo>
                    <a:pt x="574967" y="818337"/>
                  </a:lnTo>
                  <a:lnTo>
                    <a:pt x="553872" y="818324"/>
                  </a:lnTo>
                  <a:lnTo>
                    <a:pt x="540245" y="818146"/>
                  </a:lnTo>
                  <a:lnTo>
                    <a:pt x="533603" y="818108"/>
                  </a:lnTo>
                  <a:lnTo>
                    <a:pt x="526935" y="817943"/>
                  </a:lnTo>
                  <a:lnTo>
                    <a:pt x="520153" y="817841"/>
                  </a:lnTo>
                  <a:lnTo>
                    <a:pt x="506514" y="817803"/>
                  </a:lnTo>
                  <a:lnTo>
                    <a:pt x="493839" y="817930"/>
                  </a:lnTo>
                  <a:lnTo>
                    <a:pt x="479666" y="818388"/>
                  </a:lnTo>
                  <a:lnTo>
                    <a:pt x="464451" y="819302"/>
                  </a:lnTo>
                  <a:lnTo>
                    <a:pt x="448678" y="820788"/>
                  </a:lnTo>
                  <a:lnTo>
                    <a:pt x="442518" y="821283"/>
                  </a:lnTo>
                  <a:lnTo>
                    <a:pt x="435622" y="821283"/>
                  </a:lnTo>
                  <a:lnTo>
                    <a:pt x="432206" y="821029"/>
                  </a:lnTo>
                  <a:lnTo>
                    <a:pt x="428726" y="820483"/>
                  </a:lnTo>
                  <a:lnTo>
                    <a:pt x="416293" y="819023"/>
                  </a:lnTo>
                  <a:lnTo>
                    <a:pt x="407847" y="818349"/>
                  </a:lnTo>
                  <a:lnTo>
                    <a:pt x="403796" y="818032"/>
                  </a:lnTo>
                  <a:lnTo>
                    <a:pt x="379120" y="816762"/>
                  </a:lnTo>
                  <a:lnTo>
                    <a:pt x="364236" y="816216"/>
                  </a:lnTo>
                  <a:lnTo>
                    <a:pt x="360946" y="815975"/>
                  </a:lnTo>
                  <a:lnTo>
                    <a:pt x="356793" y="815670"/>
                  </a:lnTo>
                  <a:lnTo>
                    <a:pt x="352526" y="815428"/>
                  </a:lnTo>
                  <a:lnTo>
                    <a:pt x="338239" y="815428"/>
                  </a:lnTo>
                  <a:lnTo>
                    <a:pt x="333730" y="815670"/>
                  </a:lnTo>
                  <a:lnTo>
                    <a:pt x="329463" y="815670"/>
                  </a:lnTo>
                  <a:lnTo>
                    <a:pt x="324942" y="815975"/>
                  </a:lnTo>
                  <a:lnTo>
                    <a:pt x="306895" y="815975"/>
                  </a:lnTo>
                  <a:lnTo>
                    <a:pt x="299745" y="815428"/>
                  </a:lnTo>
                  <a:lnTo>
                    <a:pt x="293103" y="814628"/>
                  </a:lnTo>
                  <a:lnTo>
                    <a:pt x="286461" y="813917"/>
                  </a:lnTo>
                  <a:lnTo>
                    <a:pt x="279730" y="813409"/>
                  </a:lnTo>
                  <a:lnTo>
                    <a:pt x="272910" y="813104"/>
                  </a:lnTo>
                  <a:lnTo>
                    <a:pt x="266014" y="812990"/>
                  </a:lnTo>
                  <a:lnTo>
                    <a:pt x="255549" y="813244"/>
                  </a:lnTo>
                  <a:lnTo>
                    <a:pt x="244843" y="813968"/>
                  </a:lnTo>
                  <a:lnTo>
                    <a:pt x="233845" y="815162"/>
                  </a:lnTo>
                  <a:lnTo>
                    <a:pt x="215557" y="817803"/>
                  </a:lnTo>
                  <a:lnTo>
                    <a:pt x="208419" y="818349"/>
                  </a:lnTo>
                  <a:lnTo>
                    <a:pt x="201218" y="818349"/>
                  </a:lnTo>
                  <a:lnTo>
                    <a:pt x="192100" y="818095"/>
                  </a:lnTo>
                  <a:lnTo>
                    <a:pt x="182537" y="817295"/>
                  </a:lnTo>
                  <a:lnTo>
                    <a:pt x="172351" y="815886"/>
                  </a:lnTo>
                  <a:lnTo>
                    <a:pt x="161429" y="813841"/>
                  </a:lnTo>
                  <a:lnTo>
                    <a:pt x="152577" y="812038"/>
                  </a:lnTo>
                  <a:lnTo>
                    <a:pt x="87782" y="799452"/>
                  </a:lnTo>
                  <a:lnTo>
                    <a:pt x="75158" y="796721"/>
                  </a:lnTo>
                  <a:lnTo>
                    <a:pt x="72491" y="796226"/>
                  </a:lnTo>
                  <a:lnTo>
                    <a:pt x="70650" y="795934"/>
                  </a:lnTo>
                  <a:lnTo>
                    <a:pt x="64008" y="795934"/>
                  </a:lnTo>
                  <a:lnTo>
                    <a:pt x="63500" y="796277"/>
                  </a:lnTo>
                  <a:lnTo>
                    <a:pt x="62420" y="796226"/>
                  </a:lnTo>
                  <a:lnTo>
                    <a:pt x="62052" y="797255"/>
                  </a:lnTo>
                  <a:lnTo>
                    <a:pt x="60833" y="798068"/>
                  </a:lnTo>
                  <a:lnTo>
                    <a:pt x="59359" y="802017"/>
                  </a:lnTo>
                  <a:lnTo>
                    <a:pt x="56311" y="810069"/>
                  </a:lnTo>
                  <a:lnTo>
                    <a:pt x="57162" y="810488"/>
                  </a:lnTo>
                  <a:lnTo>
                    <a:pt x="57111" y="810615"/>
                  </a:lnTo>
                  <a:lnTo>
                    <a:pt x="57899" y="810844"/>
                  </a:lnTo>
                  <a:lnTo>
                    <a:pt x="62420" y="812990"/>
                  </a:lnTo>
                  <a:lnTo>
                    <a:pt x="68262" y="815670"/>
                  </a:lnTo>
                  <a:lnTo>
                    <a:pt x="69557" y="816470"/>
                  </a:lnTo>
                  <a:lnTo>
                    <a:pt x="71691" y="817016"/>
                  </a:lnTo>
                  <a:lnTo>
                    <a:pt x="78092" y="818896"/>
                  </a:lnTo>
                  <a:lnTo>
                    <a:pt x="123240" y="831888"/>
                  </a:lnTo>
                  <a:lnTo>
                    <a:pt x="166243" y="840981"/>
                  </a:lnTo>
                  <a:lnTo>
                    <a:pt x="210553" y="846924"/>
                  </a:lnTo>
                  <a:lnTo>
                    <a:pt x="216903" y="847966"/>
                  </a:lnTo>
                  <a:lnTo>
                    <a:pt x="230670" y="850417"/>
                  </a:lnTo>
                  <a:lnTo>
                    <a:pt x="238518" y="851611"/>
                  </a:lnTo>
                  <a:lnTo>
                    <a:pt x="246494" y="852462"/>
                  </a:lnTo>
                  <a:lnTo>
                    <a:pt x="254596" y="852779"/>
                  </a:lnTo>
                  <a:lnTo>
                    <a:pt x="256184" y="852779"/>
                  </a:lnTo>
                  <a:lnTo>
                    <a:pt x="258076" y="852538"/>
                  </a:lnTo>
                  <a:lnTo>
                    <a:pt x="259905" y="852538"/>
                  </a:lnTo>
                  <a:lnTo>
                    <a:pt x="267652" y="852081"/>
                  </a:lnTo>
                  <a:lnTo>
                    <a:pt x="275336" y="851839"/>
                  </a:lnTo>
                  <a:lnTo>
                    <a:pt x="282854" y="851750"/>
                  </a:lnTo>
                  <a:lnTo>
                    <a:pt x="309346" y="851712"/>
                  </a:lnTo>
                  <a:lnTo>
                    <a:pt x="320306" y="851509"/>
                  </a:lnTo>
                  <a:lnTo>
                    <a:pt x="331254" y="850950"/>
                  </a:lnTo>
                  <a:lnTo>
                    <a:pt x="349808" y="849147"/>
                  </a:lnTo>
                  <a:lnTo>
                    <a:pt x="357428" y="848626"/>
                  </a:lnTo>
                  <a:lnTo>
                    <a:pt x="365010" y="848245"/>
                  </a:lnTo>
                  <a:lnTo>
                    <a:pt x="372478" y="847966"/>
                  </a:lnTo>
                  <a:lnTo>
                    <a:pt x="380707" y="847763"/>
                  </a:lnTo>
                  <a:lnTo>
                    <a:pt x="389039" y="847432"/>
                  </a:lnTo>
                  <a:lnTo>
                    <a:pt x="397395" y="846823"/>
                  </a:lnTo>
                  <a:lnTo>
                    <a:pt x="412902" y="844994"/>
                  </a:lnTo>
                  <a:lnTo>
                    <a:pt x="420306" y="844423"/>
                  </a:lnTo>
                  <a:lnTo>
                    <a:pt x="427824" y="844105"/>
                  </a:lnTo>
                  <a:lnTo>
                    <a:pt x="435381" y="844003"/>
                  </a:lnTo>
                  <a:lnTo>
                    <a:pt x="449567" y="844410"/>
                  </a:lnTo>
                  <a:lnTo>
                    <a:pt x="464388" y="845642"/>
                  </a:lnTo>
                  <a:lnTo>
                    <a:pt x="480098" y="847712"/>
                  </a:lnTo>
                  <a:lnTo>
                    <a:pt x="496938" y="850646"/>
                  </a:lnTo>
                  <a:lnTo>
                    <a:pt x="510527" y="853249"/>
                  </a:lnTo>
                  <a:lnTo>
                    <a:pt x="524243" y="855560"/>
                  </a:lnTo>
                  <a:lnTo>
                    <a:pt x="538111" y="857211"/>
                  </a:lnTo>
                  <a:lnTo>
                    <a:pt x="552157" y="857846"/>
                  </a:lnTo>
                  <a:lnTo>
                    <a:pt x="558558" y="857846"/>
                  </a:lnTo>
                  <a:lnTo>
                    <a:pt x="561479" y="857592"/>
                  </a:lnTo>
                  <a:lnTo>
                    <a:pt x="564108" y="857592"/>
                  </a:lnTo>
                  <a:lnTo>
                    <a:pt x="566496" y="857846"/>
                  </a:lnTo>
                  <a:lnTo>
                    <a:pt x="569175" y="857846"/>
                  </a:lnTo>
                  <a:lnTo>
                    <a:pt x="571550" y="858139"/>
                  </a:lnTo>
                  <a:lnTo>
                    <a:pt x="583514" y="858139"/>
                  </a:lnTo>
                  <a:lnTo>
                    <a:pt x="584581" y="857592"/>
                  </a:lnTo>
                  <a:lnTo>
                    <a:pt x="586143" y="856805"/>
                  </a:lnTo>
                  <a:lnTo>
                    <a:pt x="604888" y="853744"/>
                  </a:lnTo>
                  <a:lnTo>
                    <a:pt x="622947" y="851357"/>
                  </a:lnTo>
                  <a:lnTo>
                    <a:pt x="640473" y="849630"/>
                  </a:lnTo>
                  <a:lnTo>
                    <a:pt x="657580" y="848512"/>
                  </a:lnTo>
                  <a:lnTo>
                    <a:pt x="668540" y="847407"/>
                  </a:lnTo>
                  <a:lnTo>
                    <a:pt x="679691" y="844842"/>
                  </a:lnTo>
                  <a:lnTo>
                    <a:pt x="682040" y="844003"/>
                  </a:lnTo>
                  <a:lnTo>
                    <a:pt x="691184" y="840790"/>
                  </a:lnTo>
                  <a:lnTo>
                    <a:pt x="703224" y="835177"/>
                  </a:lnTo>
                  <a:lnTo>
                    <a:pt x="705104" y="834136"/>
                  </a:lnTo>
                  <a:lnTo>
                    <a:pt x="706678" y="833297"/>
                  </a:lnTo>
                  <a:lnTo>
                    <a:pt x="708533" y="832497"/>
                  </a:lnTo>
                  <a:lnTo>
                    <a:pt x="720725" y="826643"/>
                  </a:lnTo>
                  <a:lnTo>
                    <a:pt x="726948" y="821283"/>
                  </a:lnTo>
                  <a:lnTo>
                    <a:pt x="728167" y="820242"/>
                  </a:lnTo>
                  <a:lnTo>
                    <a:pt x="728814" y="819226"/>
                  </a:lnTo>
                  <a:lnTo>
                    <a:pt x="729513" y="818603"/>
                  </a:lnTo>
                  <a:close/>
                </a:path>
                <a:path w="760730" h="858520">
                  <a:moveTo>
                    <a:pt x="760323" y="24803"/>
                  </a:moveTo>
                  <a:lnTo>
                    <a:pt x="760018" y="0"/>
                  </a:lnTo>
                  <a:lnTo>
                    <a:pt x="758190" y="1828"/>
                  </a:lnTo>
                  <a:lnTo>
                    <a:pt x="756602" y="3467"/>
                  </a:lnTo>
                  <a:lnTo>
                    <a:pt x="753376" y="7188"/>
                  </a:lnTo>
                  <a:lnTo>
                    <a:pt x="749947" y="11214"/>
                  </a:lnTo>
                  <a:lnTo>
                    <a:pt x="746480" y="15176"/>
                  </a:lnTo>
                  <a:lnTo>
                    <a:pt x="706615" y="38862"/>
                  </a:lnTo>
                  <a:lnTo>
                    <a:pt x="691261" y="40830"/>
                  </a:lnTo>
                  <a:lnTo>
                    <a:pt x="687298" y="40830"/>
                  </a:lnTo>
                  <a:lnTo>
                    <a:pt x="672985" y="40170"/>
                  </a:lnTo>
                  <a:lnTo>
                    <a:pt x="668616" y="40030"/>
                  </a:lnTo>
                  <a:lnTo>
                    <a:pt x="659053" y="39751"/>
                  </a:lnTo>
                  <a:lnTo>
                    <a:pt x="645960" y="39547"/>
                  </a:lnTo>
                  <a:lnTo>
                    <a:pt x="634212" y="39484"/>
                  </a:lnTo>
                  <a:lnTo>
                    <a:pt x="625182" y="39484"/>
                  </a:lnTo>
                  <a:lnTo>
                    <a:pt x="529145" y="39954"/>
                  </a:lnTo>
                  <a:lnTo>
                    <a:pt x="486765" y="39916"/>
                  </a:lnTo>
                  <a:lnTo>
                    <a:pt x="478929" y="39738"/>
                  </a:lnTo>
                  <a:lnTo>
                    <a:pt x="449465" y="39484"/>
                  </a:lnTo>
                  <a:lnTo>
                    <a:pt x="140944" y="38862"/>
                  </a:lnTo>
                  <a:lnTo>
                    <a:pt x="114160" y="38455"/>
                  </a:lnTo>
                  <a:lnTo>
                    <a:pt x="58153" y="35763"/>
                  </a:lnTo>
                  <a:lnTo>
                    <a:pt x="21831" y="20662"/>
                  </a:lnTo>
                  <a:lnTo>
                    <a:pt x="1892" y="6400"/>
                  </a:lnTo>
                  <a:lnTo>
                    <a:pt x="0" y="5054"/>
                  </a:lnTo>
                  <a:lnTo>
                    <a:pt x="546" y="28028"/>
                  </a:lnTo>
                  <a:lnTo>
                    <a:pt x="1092" y="28270"/>
                  </a:lnTo>
                  <a:lnTo>
                    <a:pt x="4025" y="30403"/>
                  </a:lnTo>
                  <a:lnTo>
                    <a:pt x="7200" y="32296"/>
                  </a:lnTo>
                  <a:lnTo>
                    <a:pt x="10121" y="34429"/>
                  </a:lnTo>
                  <a:lnTo>
                    <a:pt x="16344" y="38862"/>
                  </a:lnTo>
                  <a:lnTo>
                    <a:pt x="61239" y="59245"/>
                  </a:lnTo>
                  <a:lnTo>
                    <a:pt x="91630" y="63246"/>
                  </a:lnTo>
                  <a:lnTo>
                    <a:pt x="97739" y="63246"/>
                  </a:lnTo>
                  <a:lnTo>
                    <a:pt x="104089" y="62699"/>
                  </a:lnTo>
                  <a:lnTo>
                    <a:pt x="110185" y="61658"/>
                  </a:lnTo>
                  <a:lnTo>
                    <a:pt x="113118" y="61112"/>
                  </a:lnTo>
                  <a:lnTo>
                    <a:pt x="122161" y="59702"/>
                  </a:lnTo>
                  <a:lnTo>
                    <a:pt x="131330" y="58407"/>
                  </a:lnTo>
                  <a:lnTo>
                    <a:pt x="140538" y="57467"/>
                  </a:lnTo>
                  <a:lnTo>
                    <a:pt x="149733" y="57099"/>
                  </a:lnTo>
                  <a:lnTo>
                    <a:pt x="154533" y="57099"/>
                  </a:lnTo>
                  <a:lnTo>
                    <a:pt x="158750" y="57340"/>
                  </a:lnTo>
                  <a:lnTo>
                    <a:pt x="163017" y="57886"/>
                  </a:lnTo>
                  <a:lnTo>
                    <a:pt x="226529" y="67297"/>
                  </a:lnTo>
                  <a:lnTo>
                    <a:pt x="241211" y="69265"/>
                  </a:lnTo>
                  <a:lnTo>
                    <a:pt x="281228" y="72771"/>
                  </a:lnTo>
                  <a:lnTo>
                    <a:pt x="288582" y="72872"/>
                  </a:lnTo>
                  <a:lnTo>
                    <a:pt x="300126" y="72567"/>
                  </a:lnTo>
                  <a:lnTo>
                    <a:pt x="310896" y="71628"/>
                  </a:lnTo>
                  <a:lnTo>
                    <a:pt x="320929" y="70027"/>
                  </a:lnTo>
                  <a:lnTo>
                    <a:pt x="330250" y="67767"/>
                  </a:lnTo>
                  <a:lnTo>
                    <a:pt x="348513" y="63576"/>
                  </a:lnTo>
                  <a:lnTo>
                    <a:pt x="367017" y="60579"/>
                  </a:lnTo>
                  <a:lnTo>
                    <a:pt x="385724" y="58788"/>
                  </a:lnTo>
                  <a:lnTo>
                    <a:pt x="404571" y="58191"/>
                  </a:lnTo>
                  <a:lnTo>
                    <a:pt x="415810" y="58445"/>
                  </a:lnTo>
                  <a:lnTo>
                    <a:pt x="427164" y="59131"/>
                  </a:lnTo>
                  <a:lnTo>
                    <a:pt x="438569" y="60223"/>
                  </a:lnTo>
                  <a:lnTo>
                    <a:pt x="471195" y="64414"/>
                  </a:lnTo>
                  <a:lnTo>
                    <a:pt x="493268" y="66319"/>
                  </a:lnTo>
                  <a:lnTo>
                    <a:pt x="516369" y="67424"/>
                  </a:lnTo>
                  <a:lnTo>
                    <a:pt x="540753" y="67767"/>
                  </a:lnTo>
                  <a:lnTo>
                    <a:pt x="573151" y="67627"/>
                  </a:lnTo>
                  <a:lnTo>
                    <a:pt x="606488" y="67017"/>
                  </a:lnTo>
                  <a:lnTo>
                    <a:pt x="640473" y="65659"/>
                  </a:lnTo>
                  <a:lnTo>
                    <a:pt x="674839" y="63246"/>
                  </a:lnTo>
                  <a:lnTo>
                    <a:pt x="676427" y="62953"/>
                  </a:lnTo>
                  <a:lnTo>
                    <a:pt x="678268" y="62699"/>
                  </a:lnTo>
                  <a:lnTo>
                    <a:pt x="679856" y="62699"/>
                  </a:lnTo>
                  <a:lnTo>
                    <a:pt x="686752" y="62153"/>
                  </a:lnTo>
                  <a:lnTo>
                    <a:pt x="693940" y="61658"/>
                  </a:lnTo>
                  <a:lnTo>
                    <a:pt x="700836" y="59778"/>
                  </a:lnTo>
                  <a:lnTo>
                    <a:pt x="706183" y="58191"/>
                  </a:lnTo>
                  <a:lnTo>
                    <a:pt x="709866" y="57099"/>
                  </a:lnTo>
                  <a:lnTo>
                    <a:pt x="715708" y="55372"/>
                  </a:lnTo>
                  <a:lnTo>
                    <a:pt x="731316" y="48729"/>
                  </a:lnTo>
                  <a:lnTo>
                    <a:pt x="743521" y="40830"/>
                  </a:lnTo>
                  <a:lnTo>
                    <a:pt x="746442" y="38950"/>
                  </a:lnTo>
                  <a:lnTo>
                    <a:pt x="760018" y="25057"/>
                  </a:lnTo>
                  <a:lnTo>
                    <a:pt x="760323" y="24803"/>
                  </a:lnTo>
                  <a:close/>
                </a:path>
              </a:pathLst>
            </a:custGeom>
            <a:solidFill>
              <a:srgbClr val="2482A2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7416" y="5118049"/>
              <a:ext cx="786130" cy="1667510"/>
            </a:xfrm>
            <a:custGeom>
              <a:avLst/>
              <a:gdLst/>
              <a:ahLst/>
              <a:cxnLst/>
              <a:rect l="l" t="t" r="r" b="b"/>
              <a:pathLst>
                <a:path w="786130" h="1667509">
                  <a:moveTo>
                    <a:pt x="467614" y="255181"/>
                  </a:moveTo>
                  <a:lnTo>
                    <a:pt x="458063" y="201282"/>
                  </a:lnTo>
                  <a:lnTo>
                    <a:pt x="436333" y="154279"/>
                  </a:lnTo>
                  <a:lnTo>
                    <a:pt x="412800" y="121450"/>
                  </a:lnTo>
                  <a:lnTo>
                    <a:pt x="395846" y="99415"/>
                  </a:lnTo>
                  <a:lnTo>
                    <a:pt x="382803" y="81610"/>
                  </a:lnTo>
                  <a:lnTo>
                    <a:pt x="370560" y="63119"/>
                  </a:lnTo>
                  <a:lnTo>
                    <a:pt x="359727" y="43751"/>
                  </a:lnTo>
                  <a:lnTo>
                    <a:pt x="356336" y="37299"/>
                  </a:lnTo>
                  <a:lnTo>
                    <a:pt x="352666" y="31064"/>
                  </a:lnTo>
                  <a:lnTo>
                    <a:pt x="348805" y="24968"/>
                  </a:lnTo>
                  <a:lnTo>
                    <a:pt x="344843" y="18948"/>
                  </a:lnTo>
                  <a:lnTo>
                    <a:pt x="342709" y="15773"/>
                  </a:lnTo>
                  <a:lnTo>
                    <a:pt x="342709" y="359029"/>
                  </a:lnTo>
                  <a:lnTo>
                    <a:pt x="340868" y="365429"/>
                  </a:lnTo>
                  <a:lnTo>
                    <a:pt x="339534" y="369938"/>
                  </a:lnTo>
                  <a:lnTo>
                    <a:pt x="333184" y="373710"/>
                  </a:lnTo>
                  <a:lnTo>
                    <a:pt x="325196" y="373710"/>
                  </a:lnTo>
                  <a:lnTo>
                    <a:pt x="323862" y="373405"/>
                  </a:lnTo>
                  <a:lnTo>
                    <a:pt x="322567" y="373164"/>
                  </a:lnTo>
                  <a:lnTo>
                    <a:pt x="290423" y="348856"/>
                  </a:lnTo>
                  <a:lnTo>
                    <a:pt x="284111" y="327355"/>
                  </a:lnTo>
                  <a:lnTo>
                    <a:pt x="285115" y="320827"/>
                  </a:lnTo>
                  <a:lnTo>
                    <a:pt x="285902" y="317347"/>
                  </a:lnTo>
                  <a:lnTo>
                    <a:pt x="286207" y="314172"/>
                  </a:lnTo>
                  <a:lnTo>
                    <a:pt x="286448" y="310946"/>
                  </a:lnTo>
                  <a:lnTo>
                    <a:pt x="286448" y="308787"/>
                  </a:lnTo>
                  <a:lnTo>
                    <a:pt x="287794" y="298945"/>
                  </a:lnTo>
                  <a:lnTo>
                    <a:pt x="290715" y="293090"/>
                  </a:lnTo>
                  <a:lnTo>
                    <a:pt x="295236" y="287185"/>
                  </a:lnTo>
                  <a:lnTo>
                    <a:pt x="299199" y="282130"/>
                  </a:lnTo>
                  <a:lnTo>
                    <a:pt x="304215" y="279196"/>
                  </a:lnTo>
                  <a:lnTo>
                    <a:pt x="310857" y="279196"/>
                  </a:lnTo>
                  <a:lnTo>
                    <a:pt x="312445" y="279450"/>
                  </a:lnTo>
                  <a:lnTo>
                    <a:pt x="314337" y="280543"/>
                  </a:lnTo>
                  <a:lnTo>
                    <a:pt x="319646" y="282917"/>
                  </a:lnTo>
                  <a:lnTo>
                    <a:pt x="319341" y="287185"/>
                  </a:lnTo>
                  <a:lnTo>
                    <a:pt x="319341" y="298157"/>
                  </a:lnTo>
                  <a:lnTo>
                    <a:pt x="319163" y="298945"/>
                  </a:lnTo>
                  <a:lnTo>
                    <a:pt x="319100" y="300291"/>
                  </a:lnTo>
                  <a:lnTo>
                    <a:pt x="318554" y="305892"/>
                  </a:lnTo>
                  <a:lnTo>
                    <a:pt x="318046" y="308787"/>
                  </a:lnTo>
                  <a:lnTo>
                    <a:pt x="317296" y="321513"/>
                  </a:lnTo>
                  <a:lnTo>
                    <a:pt x="319532" y="332740"/>
                  </a:lnTo>
                  <a:lnTo>
                    <a:pt x="324789" y="342544"/>
                  </a:lnTo>
                  <a:lnTo>
                    <a:pt x="333184" y="350989"/>
                  </a:lnTo>
                  <a:lnTo>
                    <a:pt x="338734" y="355257"/>
                  </a:lnTo>
                  <a:lnTo>
                    <a:pt x="342709" y="359029"/>
                  </a:lnTo>
                  <a:lnTo>
                    <a:pt x="342709" y="15773"/>
                  </a:lnTo>
                  <a:lnTo>
                    <a:pt x="340626" y="12306"/>
                  </a:lnTo>
                  <a:lnTo>
                    <a:pt x="328663" y="0"/>
                  </a:lnTo>
                  <a:lnTo>
                    <a:pt x="324154" y="0"/>
                  </a:lnTo>
                  <a:lnTo>
                    <a:pt x="322275" y="254"/>
                  </a:lnTo>
                  <a:lnTo>
                    <a:pt x="320433" y="1092"/>
                  </a:lnTo>
                  <a:lnTo>
                    <a:pt x="315925" y="2933"/>
                  </a:lnTo>
                  <a:lnTo>
                    <a:pt x="316141" y="6692"/>
                  </a:lnTo>
                  <a:lnTo>
                    <a:pt x="316255" y="24968"/>
                  </a:lnTo>
                  <a:lnTo>
                    <a:pt x="317512" y="29921"/>
                  </a:lnTo>
                  <a:lnTo>
                    <a:pt x="319506" y="41567"/>
                  </a:lnTo>
                  <a:lnTo>
                    <a:pt x="320535" y="53263"/>
                  </a:lnTo>
                  <a:lnTo>
                    <a:pt x="320865" y="63119"/>
                  </a:lnTo>
                  <a:lnTo>
                    <a:pt x="320738" y="81610"/>
                  </a:lnTo>
                  <a:lnTo>
                    <a:pt x="309816" y="130517"/>
                  </a:lnTo>
                  <a:lnTo>
                    <a:pt x="288937" y="181864"/>
                  </a:lnTo>
                  <a:lnTo>
                    <a:pt x="280898" y="200177"/>
                  </a:lnTo>
                  <a:lnTo>
                    <a:pt x="271500" y="222478"/>
                  </a:lnTo>
                  <a:lnTo>
                    <a:pt x="258432" y="263652"/>
                  </a:lnTo>
                  <a:lnTo>
                    <a:pt x="250634" y="313766"/>
                  </a:lnTo>
                  <a:lnTo>
                    <a:pt x="250710" y="327355"/>
                  </a:lnTo>
                  <a:lnTo>
                    <a:pt x="265010" y="372122"/>
                  </a:lnTo>
                  <a:lnTo>
                    <a:pt x="312712" y="412559"/>
                  </a:lnTo>
                  <a:lnTo>
                    <a:pt x="346176" y="419354"/>
                  </a:lnTo>
                  <a:lnTo>
                    <a:pt x="382981" y="412305"/>
                  </a:lnTo>
                  <a:lnTo>
                    <a:pt x="413753" y="395554"/>
                  </a:lnTo>
                  <a:lnTo>
                    <a:pt x="434149" y="373710"/>
                  </a:lnTo>
                  <a:lnTo>
                    <a:pt x="438404" y="369163"/>
                  </a:lnTo>
                  <a:lnTo>
                    <a:pt x="456857" y="333133"/>
                  </a:lnTo>
                  <a:lnTo>
                    <a:pt x="464019" y="308813"/>
                  </a:lnTo>
                  <a:lnTo>
                    <a:pt x="467563" y="283222"/>
                  </a:lnTo>
                  <a:lnTo>
                    <a:pt x="467614" y="279196"/>
                  </a:lnTo>
                  <a:lnTo>
                    <a:pt x="467614" y="255181"/>
                  </a:lnTo>
                  <a:close/>
                </a:path>
                <a:path w="786130" h="1667509">
                  <a:moveTo>
                    <a:pt x="786091" y="1112024"/>
                  </a:moveTo>
                  <a:lnTo>
                    <a:pt x="780211" y="1071384"/>
                  </a:lnTo>
                  <a:lnTo>
                    <a:pt x="777036" y="1063764"/>
                  </a:lnTo>
                  <a:lnTo>
                    <a:pt x="774903" y="1057414"/>
                  </a:lnTo>
                  <a:lnTo>
                    <a:pt x="774674" y="1053604"/>
                  </a:lnTo>
                  <a:lnTo>
                    <a:pt x="774611" y="1047254"/>
                  </a:lnTo>
                  <a:lnTo>
                    <a:pt x="774357" y="1044714"/>
                  </a:lnTo>
                  <a:lnTo>
                    <a:pt x="773620" y="1028204"/>
                  </a:lnTo>
                  <a:lnTo>
                    <a:pt x="773391" y="1023124"/>
                  </a:lnTo>
                  <a:lnTo>
                    <a:pt x="773455" y="1015504"/>
                  </a:lnTo>
                  <a:lnTo>
                    <a:pt x="773506" y="1006614"/>
                  </a:lnTo>
                  <a:lnTo>
                    <a:pt x="775373" y="990104"/>
                  </a:lnTo>
                  <a:lnTo>
                    <a:pt x="779919" y="973594"/>
                  </a:lnTo>
                  <a:lnTo>
                    <a:pt x="781799" y="968514"/>
                  </a:lnTo>
                  <a:lnTo>
                    <a:pt x="782599" y="963434"/>
                  </a:lnTo>
                  <a:lnTo>
                    <a:pt x="782662" y="945654"/>
                  </a:lnTo>
                  <a:lnTo>
                    <a:pt x="782993" y="935494"/>
                  </a:lnTo>
                  <a:lnTo>
                    <a:pt x="783437" y="926604"/>
                  </a:lnTo>
                  <a:lnTo>
                    <a:pt x="784186" y="912634"/>
                  </a:lnTo>
                  <a:lnTo>
                    <a:pt x="785329" y="888504"/>
                  </a:lnTo>
                  <a:lnTo>
                    <a:pt x="785622" y="875804"/>
                  </a:lnTo>
                  <a:lnTo>
                    <a:pt x="785520" y="863104"/>
                  </a:lnTo>
                  <a:lnTo>
                    <a:pt x="784834" y="849134"/>
                  </a:lnTo>
                  <a:lnTo>
                    <a:pt x="783285" y="833894"/>
                  </a:lnTo>
                  <a:lnTo>
                    <a:pt x="780389" y="817384"/>
                  </a:lnTo>
                  <a:lnTo>
                    <a:pt x="776414" y="803414"/>
                  </a:lnTo>
                  <a:lnTo>
                    <a:pt x="775703" y="800874"/>
                  </a:lnTo>
                  <a:lnTo>
                    <a:pt x="771359" y="784364"/>
                  </a:lnTo>
                  <a:lnTo>
                    <a:pt x="769543" y="766584"/>
                  </a:lnTo>
                  <a:lnTo>
                    <a:pt x="769772" y="761504"/>
                  </a:lnTo>
                  <a:lnTo>
                    <a:pt x="770267" y="750074"/>
                  </a:lnTo>
                  <a:lnTo>
                    <a:pt x="773569" y="731024"/>
                  </a:lnTo>
                  <a:lnTo>
                    <a:pt x="774357" y="727214"/>
                  </a:lnTo>
                  <a:lnTo>
                    <a:pt x="775703" y="723404"/>
                  </a:lnTo>
                  <a:lnTo>
                    <a:pt x="776744" y="718324"/>
                  </a:lnTo>
                  <a:lnTo>
                    <a:pt x="784733" y="677684"/>
                  </a:lnTo>
                  <a:lnTo>
                    <a:pt x="785583" y="642124"/>
                  </a:lnTo>
                  <a:lnTo>
                    <a:pt x="785025" y="611644"/>
                  </a:lnTo>
                  <a:lnTo>
                    <a:pt x="781977" y="581164"/>
                  </a:lnTo>
                  <a:lnTo>
                    <a:pt x="774903" y="550684"/>
                  </a:lnTo>
                  <a:lnTo>
                    <a:pt x="770890" y="537984"/>
                  </a:lnTo>
                  <a:lnTo>
                    <a:pt x="771982" y="531634"/>
                  </a:lnTo>
                  <a:lnTo>
                    <a:pt x="772998" y="525284"/>
                  </a:lnTo>
                  <a:lnTo>
                    <a:pt x="773366" y="520204"/>
                  </a:lnTo>
                  <a:lnTo>
                    <a:pt x="773480" y="503694"/>
                  </a:lnTo>
                  <a:lnTo>
                    <a:pt x="773315" y="501154"/>
                  </a:lnTo>
                  <a:lnTo>
                    <a:pt x="773442" y="493534"/>
                  </a:lnTo>
                  <a:lnTo>
                    <a:pt x="773569" y="490994"/>
                  </a:lnTo>
                  <a:lnTo>
                    <a:pt x="773811" y="488454"/>
                  </a:lnTo>
                  <a:lnTo>
                    <a:pt x="771677" y="490994"/>
                  </a:lnTo>
                  <a:lnTo>
                    <a:pt x="770115" y="492506"/>
                  </a:lnTo>
                  <a:lnTo>
                    <a:pt x="758532" y="503694"/>
                  </a:lnTo>
                  <a:lnTo>
                    <a:pt x="750493" y="509219"/>
                  </a:lnTo>
                  <a:lnTo>
                    <a:pt x="745324" y="512470"/>
                  </a:lnTo>
                  <a:lnTo>
                    <a:pt x="739038" y="515531"/>
                  </a:lnTo>
                  <a:lnTo>
                    <a:pt x="739038" y="1284744"/>
                  </a:lnTo>
                  <a:lnTo>
                    <a:pt x="738238" y="1286014"/>
                  </a:lnTo>
                  <a:lnTo>
                    <a:pt x="731647" y="1291094"/>
                  </a:lnTo>
                  <a:lnTo>
                    <a:pt x="725500" y="1293634"/>
                  </a:lnTo>
                  <a:lnTo>
                    <a:pt x="719696" y="1297444"/>
                  </a:lnTo>
                  <a:lnTo>
                    <a:pt x="717804" y="1297444"/>
                  </a:lnTo>
                  <a:lnTo>
                    <a:pt x="716216" y="1298714"/>
                  </a:lnTo>
                  <a:lnTo>
                    <a:pt x="714387" y="1299984"/>
                  </a:lnTo>
                  <a:lnTo>
                    <a:pt x="669480" y="1312684"/>
                  </a:lnTo>
                  <a:lnTo>
                    <a:pt x="634657" y="1315224"/>
                  </a:lnTo>
                  <a:lnTo>
                    <a:pt x="616572" y="1317764"/>
                  </a:lnTo>
                  <a:lnTo>
                    <a:pt x="597852" y="1321574"/>
                  </a:lnTo>
                  <a:lnTo>
                    <a:pt x="551141" y="1321574"/>
                  </a:lnTo>
                  <a:lnTo>
                    <a:pt x="537362" y="1319034"/>
                  </a:lnTo>
                  <a:lnTo>
                    <a:pt x="523697" y="1317764"/>
                  </a:lnTo>
                  <a:lnTo>
                    <a:pt x="510235" y="1315224"/>
                  </a:lnTo>
                  <a:lnTo>
                    <a:pt x="493217" y="1311414"/>
                  </a:lnTo>
                  <a:lnTo>
                    <a:pt x="468591" y="1309344"/>
                  </a:lnTo>
                  <a:lnTo>
                    <a:pt x="463435" y="1308760"/>
                  </a:lnTo>
                  <a:lnTo>
                    <a:pt x="461797" y="1308760"/>
                  </a:lnTo>
                  <a:lnTo>
                    <a:pt x="448132" y="1307604"/>
                  </a:lnTo>
                  <a:lnTo>
                    <a:pt x="440550" y="1307604"/>
                  </a:lnTo>
                  <a:lnTo>
                    <a:pt x="433006" y="1308874"/>
                  </a:lnTo>
                  <a:lnTo>
                    <a:pt x="425513" y="1308874"/>
                  </a:lnTo>
                  <a:lnTo>
                    <a:pt x="419455" y="1309916"/>
                  </a:lnTo>
                  <a:lnTo>
                    <a:pt x="417322" y="1310030"/>
                  </a:lnTo>
                  <a:lnTo>
                    <a:pt x="384124" y="1312684"/>
                  </a:lnTo>
                  <a:lnTo>
                    <a:pt x="369925" y="1312684"/>
                  </a:lnTo>
                  <a:lnTo>
                    <a:pt x="362940" y="1313840"/>
                  </a:lnTo>
                  <a:lnTo>
                    <a:pt x="353872" y="1313840"/>
                  </a:lnTo>
                  <a:lnTo>
                    <a:pt x="342658" y="1315224"/>
                  </a:lnTo>
                  <a:lnTo>
                    <a:pt x="332867" y="1315224"/>
                  </a:lnTo>
                  <a:lnTo>
                    <a:pt x="322897" y="1316380"/>
                  </a:lnTo>
                  <a:lnTo>
                    <a:pt x="292112" y="1316380"/>
                  </a:lnTo>
                  <a:lnTo>
                    <a:pt x="290258" y="1316494"/>
                  </a:lnTo>
                  <a:lnTo>
                    <a:pt x="272110" y="1316494"/>
                  </a:lnTo>
                  <a:lnTo>
                    <a:pt x="270573" y="1317561"/>
                  </a:lnTo>
                  <a:lnTo>
                    <a:pt x="258889" y="1316507"/>
                  </a:lnTo>
                  <a:lnTo>
                    <a:pt x="243497" y="1315110"/>
                  </a:lnTo>
                  <a:lnTo>
                    <a:pt x="229704" y="1312570"/>
                  </a:lnTo>
                  <a:lnTo>
                    <a:pt x="227545" y="1312379"/>
                  </a:lnTo>
                  <a:lnTo>
                    <a:pt x="216357" y="1310144"/>
                  </a:lnTo>
                  <a:lnTo>
                    <a:pt x="196608" y="1307604"/>
                  </a:lnTo>
                  <a:lnTo>
                    <a:pt x="178600" y="1305064"/>
                  </a:lnTo>
                  <a:lnTo>
                    <a:pt x="168617" y="1303540"/>
                  </a:lnTo>
                  <a:lnTo>
                    <a:pt x="163512" y="1302410"/>
                  </a:lnTo>
                  <a:lnTo>
                    <a:pt x="158838" y="1301724"/>
                  </a:lnTo>
                  <a:lnTo>
                    <a:pt x="146799" y="1298714"/>
                  </a:lnTo>
                  <a:lnTo>
                    <a:pt x="132130" y="1295336"/>
                  </a:lnTo>
                  <a:lnTo>
                    <a:pt x="130454" y="1294790"/>
                  </a:lnTo>
                  <a:lnTo>
                    <a:pt x="114757" y="1290980"/>
                  </a:lnTo>
                  <a:lnTo>
                    <a:pt x="99174" y="1285900"/>
                  </a:lnTo>
                  <a:lnTo>
                    <a:pt x="92329" y="1284236"/>
                  </a:lnTo>
                  <a:lnTo>
                    <a:pt x="90538" y="1283474"/>
                  </a:lnTo>
                  <a:lnTo>
                    <a:pt x="83096" y="1280934"/>
                  </a:lnTo>
                  <a:lnTo>
                    <a:pt x="82918" y="1280934"/>
                  </a:lnTo>
                  <a:lnTo>
                    <a:pt x="80975" y="1280820"/>
                  </a:lnTo>
                  <a:lnTo>
                    <a:pt x="80378" y="1280528"/>
                  </a:lnTo>
                  <a:lnTo>
                    <a:pt x="79679" y="1279664"/>
                  </a:lnTo>
                  <a:lnTo>
                    <a:pt x="74079" y="1277124"/>
                  </a:lnTo>
                  <a:lnTo>
                    <a:pt x="70650" y="1275854"/>
                  </a:lnTo>
                  <a:lnTo>
                    <a:pt x="72732" y="1269504"/>
                  </a:lnTo>
                  <a:lnTo>
                    <a:pt x="74079" y="1265694"/>
                  </a:lnTo>
                  <a:lnTo>
                    <a:pt x="76454" y="1264424"/>
                  </a:lnTo>
                  <a:lnTo>
                    <a:pt x="83896" y="1264424"/>
                  </a:lnTo>
                  <a:lnTo>
                    <a:pt x="86271" y="1265694"/>
                  </a:lnTo>
                  <a:lnTo>
                    <a:pt x="136982" y="1275854"/>
                  </a:lnTo>
                  <a:lnTo>
                    <a:pt x="145796" y="1277124"/>
                  </a:lnTo>
                  <a:lnTo>
                    <a:pt x="163601" y="1280934"/>
                  </a:lnTo>
                  <a:lnTo>
                    <a:pt x="172542" y="1282204"/>
                  </a:lnTo>
                  <a:lnTo>
                    <a:pt x="183642" y="1284744"/>
                  </a:lnTo>
                  <a:lnTo>
                    <a:pt x="203631" y="1287284"/>
                  </a:lnTo>
                  <a:lnTo>
                    <a:pt x="220078" y="1287284"/>
                  </a:lnTo>
                  <a:lnTo>
                    <a:pt x="227520" y="1286014"/>
                  </a:lnTo>
                  <a:lnTo>
                    <a:pt x="234416" y="1286014"/>
                  </a:lnTo>
                  <a:lnTo>
                    <a:pt x="245732" y="1283474"/>
                  </a:lnTo>
                  <a:lnTo>
                    <a:pt x="256654" y="1282204"/>
                  </a:lnTo>
                  <a:lnTo>
                    <a:pt x="297878" y="1282204"/>
                  </a:lnTo>
                  <a:lnTo>
                    <a:pt x="311404" y="1284744"/>
                  </a:lnTo>
                  <a:lnTo>
                    <a:pt x="341122" y="1284744"/>
                  </a:lnTo>
                  <a:lnTo>
                    <a:pt x="345630" y="1283474"/>
                  </a:lnTo>
                  <a:lnTo>
                    <a:pt x="364236" y="1283474"/>
                  </a:lnTo>
                  <a:lnTo>
                    <a:pt x="368452" y="1284744"/>
                  </a:lnTo>
                  <a:lnTo>
                    <a:pt x="383336" y="1284744"/>
                  </a:lnTo>
                  <a:lnTo>
                    <a:pt x="390779" y="1286014"/>
                  </a:lnTo>
                  <a:lnTo>
                    <a:pt x="403161" y="1286014"/>
                  </a:lnTo>
                  <a:lnTo>
                    <a:pt x="415607" y="1287284"/>
                  </a:lnTo>
                  <a:lnTo>
                    <a:pt x="428040" y="1287284"/>
                  </a:lnTo>
                  <a:lnTo>
                    <a:pt x="440436" y="1288554"/>
                  </a:lnTo>
                  <a:lnTo>
                    <a:pt x="443865" y="1289824"/>
                  </a:lnTo>
                  <a:lnTo>
                    <a:pt x="460883" y="1289824"/>
                  </a:lnTo>
                  <a:lnTo>
                    <a:pt x="476504" y="1287284"/>
                  </a:lnTo>
                  <a:lnTo>
                    <a:pt x="491642" y="1287284"/>
                  </a:lnTo>
                  <a:lnTo>
                    <a:pt x="505802" y="1286014"/>
                  </a:lnTo>
                  <a:lnTo>
                    <a:pt x="525272" y="1286014"/>
                  </a:lnTo>
                  <a:lnTo>
                    <a:pt x="538873" y="1287284"/>
                  </a:lnTo>
                  <a:lnTo>
                    <a:pt x="686663" y="1287284"/>
                  </a:lnTo>
                  <a:lnTo>
                    <a:pt x="698830" y="1286014"/>
                  </a:lnTo>
                  <a:lnTo>
                    <a:pt x="710603" y="1283474"/>
                  </a:lnTo>
                  <a:lnTo>
                    <a:pt x="716330" y="1282204"/>
                  </a:lnTo>
                  <a:lnTo>
                    <a:pt x="722071" y="1280934"/>
                  </a:lnTo>
                  <a:lnTo>
                    <a:pt x="725500" y="1279664"/>
                  </a:lnTo>
                  <a:lnTo>
                    <a:pt x="727925" y="1278394"/>
                  </a:lnTo>
                  <a:lnTo>
                    <a:pt x="732142" y="1278394"/>
                  </a:lnTo>
                  <a:lnTo>
                    <a:pt x="733729" y="1279664"/>
                  </a:lnTo>
                  <a:lnTo>
                    <a:pt x="735317" y="1279664"/>
                  </a:lnTo>
                  <a:lnTo>
                    <a:pt x="737450" y="1280934"/>
                  </a:lnTo>
                  <a:lnTo>
                    <a:pt x="738784" y="1282204"/>
                  </a:lnTo>
                  <a:lnTo>
                    <a:pt x="738784" y="1283474"/>
                  </a:lnTo>
                  <a:lnTo>
                    <a:pt x="739038" y="1284744"/>
                  </a:lnTo>
                  <a:lnTo>
                    <a:pt x="739038" y="515531"/>
                  </a:lnTo>
                  <a:lnTo>
                    <a:pt x="734923" y="517525"/>
                  </a:lnTo>
                  <a:lnTo>
                    <a:pt x="732434" y="518566"/>
                  </a:lnTo>
                  <a:lnTo>
                    <a:pt x="732434" y="764044"/>
                  </a:lnTo>
                  <a:lnTo>
                    <a:pt x="728002" y="771664"/>
                  </a:lnTo>
                  <a:lnTo>
                    <a:pt x="722223" y="778014"/>
                  </a:lnTo>
                  <a:lnTo>
                    <a:pt x="715518" y="783094"/>
                  </a:lnTo>
                  <a:lnTo>
                    <a:pt x="708279" y="786904"/>
                  </a:lnTo>
                  <a:lnTo>
                    <a:pt x="701878" y="789076"/>
                  </a:lnTo>
                  <a:lnTo>
                    <a:pt x="701878" y="1029474"/>
                  </a:lnTo>
                  <a:lnTo>
                    <a:pt x="700836" y="1030744"/>
                  </a:lnTo>
                  <a:lnTo>
                    <a:pt x="698157" y="1032014"/>
                  </a:lnTo>
                  <a:lnTo>
                    <a:pt x="677900" y="1044714"/>
                  </a:lnTo>
                  <a:lnTo>
                    <a:pt x="667156" y="1048524"/>
                  </a:lnTo>
                  <a:lnTo>
                    <a:pt x="655510" y="1052322"/>
                  </a:lnTo>
                  <a:lnTo>
                    <a:pt x="641718" y="1053604"/>
                  </a:lnTo>
                  <a:lnTo>
                    <a:pt x="631837" y="1053604"/>
                  </a:lnTo>
                  <a:lnTo>
                    <a:pt x="618731" y="1054874"/>
                  </a:lnTo>
                  <a:lnTo>
                    <a:pt x="572592" y="1054874"/>
                  </a:lnTo>
                  <a:lnTo>
                    <a:pt x="564362" y="1053604"/>
                  </a:lnTo>
                  <a:lnTo>
                    <a:pt x="527177" y="1053604"/>
                  </a:lnTo>
                  <a:lnTo>
                    <a:pt x="513346" y="1054760"/>
                  </a:lnTo>
                  <a:lnTo>
                    <a:pt x="509346" y="1054760"/>
                  </a:lnTo>
                  <a:lnTo>
                    <a:pt x="507580" y="1054874"/>
                  </a:lnTo>
                  <a:lnTo>
                    <a:pt x="496849" y="1054874"/>
                  </a:lnTo>
                  <a:lnTo>
                    <a:pt x="481812" y="1056144"/>
                  </a:lnTo>
                  <a:lnTo>
                    <a:pt x="469861" y="1056144"/>
                  </a:lnTo>
                  <a:lnTo>
                    <a:pt x="450824" y="1057414"/>
                  </a:lnTo>
                  <a:lnTo>
                    <a:pt x="412940" y="1057414"/>
                  </a:lnTo>
                  <a:lnTo>
                    <a:pt x="406857" y="1057033"/>
                  </a:lnTo>
                  <a:lnTo>
                    <a:pt x="400189" y="1056144"/>
                  </a:lnTo>
                  <a:lnTo>
                    <a:pt x="382422" y="1053604"/>
                  </a:lnTo>
                  <a:lnTo>
                    <a:pt x="373786" y="1053604"/>
                  </a:lnTo>
                  <a:lnTo>
                    <a:pt x="365137" y="1052334"/>
                  </a:lnTo>
                  <a:lnTo>
                    <a:pt x="348195" y="1052334"/>
                  </a:lnTo>
                  <a:lnTo>
                    <a:pt x="341249" y="1051928"/>
                  </a:lnTo>
                  <a:lnTo>
                    <a:pt x="336600" y="1051064"/>
                  </a:lnTo>
                  <a:lnTo>
                    <a:pt x="326821" y="1051064"/>
                  </a:lnTo>
                  <a:lnTo>
                    <a:pt x="317893" y="1050544"/>
                  </a:lnTo>
                  <a:lnTo>
                    <a:pt x="298335" y="1048524"/>
                  </a:lnTo>
                  <a:lnTo>
                    <a:pt x="239864" y="1048524"/>
                  </a:lnTo>
                  <a:lnTo>
                    <a:pt x="225577" y="1047813"/>
                  </a:lnTo>
                  <a:lnTo>
                    <a:pt x="209308" y="1045984"/>
                  </a:lnTo>
                  <a:lnTo>
                    <a:pt x="193852" y="1043482"/>
                  </a:lnTo>
                  <a:lnTo>
                    <a:pt x="186817" y="1042060"/>
                  </a:lnTo>
                  <a:lnTo>
                    <a:pt x="180594" y="1041120"/>
                  </a:lnTo>
                  <a:lnTo>
                    <a:pt x="148056" y="1034554"/>
                  </a:lnTo>
                  <a:lnTo>
                    <a:pt x="122301" y="1032014"/>
                  </a:lnTo>
                  <a:lnTo>
                    <a:pt x="108483" y="1032014"/>
                  </a:lnTo>
                  <a:lnTo>
                    <a:pt x="107264" y="1031900"/>
                  </a:lnTo>
                  <a:lnTo>
                    <a:pt x="106095" y="1031900"/>
                  </a:lnTo>
                  <a:lnTo>
                    <a:pt x="104876" y="1030744"/>
                  </a:lnTo>
                  <a:lnTo>
                    <a:pt x="92430" y="1030744"/>
                  </a:lnTo>
                  <a:lnTo>
                    <a:pt x="83642" y="1028179"/>
                  </a:lnTo>
                  <a:lnTo>
                    <a:pt x="83807" y="1025664"/>
                  </a:lnTo>
                  <a:lnTo>
                    <a:pt x="83896" y="1021854"/>
                  </a:lnTo>
                  <a:lnTo>
                    <a:pt x="85775" y="1019314"/>
                  </a:lnTo>
                  <a:lnTo>
                    <a:pt x="89750" y="1019314"/>
                  </a:lnTo>
                  <a:lnTo>
                    <a:pt x="90792" y="1018044"/>
                  </a:lnTo>
                  <a:lnTo>
                    <a:pt x="95846" y="1016774"/>
                  </a:lnTo>
                  <a:lnTo>
                    <a:pt x="100368" y="1015504"/>
                  </a:lnTo>
                  <a:lnTo>
                    <a:pt x="117335" y="1015504"/>
                  </a:lnTo>
                  <a:lnTo>
                    <a:pt x="158597" y="1018044"/>
                  </a:lnTo>
                  <a:lnTo>
                    <a:pt x="177863" y="1020584"/>
                  </a:lnTo>
                  <a:lnTo>
                    <a:pt x="209092" y="1026934"/>
                  </a:lnTo>
                  <a:lnTo>
                    <a:pt x="222465" y="1029474"/>
                  </a:lnTo>
                  <a:lnTo>
                    <a:pt x="236842" y="1030744"/>
                  </a:lnTo>
                  <a:lnTo>
                    <a:pt x="284568" y="1030744"/>
                  </a:lnTo>
                  <a:lnTo>
                    <a:pt x="327964" y="1028204"/>
                  </a:lnTo>
                  <a:lnTo>
                    <a:pt x="350697" y="1025664"/>
                  </a:lnTo>
                  <a:lnTo>
                    <a:pt x="365899" y="1023124"/>
                  </a:lnTo>
                  <a:lnTo>
                    <a:pt x="404075" y="1023124"/>
                  </a:lnTo>
                  <a:lnTo>
                    <a:pt x="414794" y="1024394"/>
                  </a:lnTo>
                  <a:lnTo>
                    <a:pt x="433451" y="1025664"/>
                  </a:lnTo>
                  <a:lnTo>
                    <a:pt x="441604" y="1026934"/>
                  </a:lnTo>
                  <a:lnTo>
                    <a:pt x="503377" y="1026934"/>
                  </a:lnTo>
                  <a:lnTo>
                    <a:pt x="563867" y="1030744"/>
                  </a:lnTo>
                  <a:lnTo>
                    <a:pt x="571550" y="1032014"/>
                  </a:lnTo>
                  <a:lnTo>
                    <a:pt x="579247" y="1032014"/>
                  </a:lnTo>
                  <a:lnTo>
                    <a:pt x="586930" y="1033284"/>
                  </a:lnTo>
                  <a:lnTo>
                    <a:pt x="605993" y="1035824"/>
                  </a:lnTo>
                  <a:lnTo>
                    <a:pt x="615683" y="1035824"/>
                  </a:lnTo>
                  <a:lnTo>
                    <a:pt x="625436" y="1037094"/>
                  </a:lnTo>
                  <a:lnTo>
                    <a:pt x="648766" y="1037094"/>
                  </a:lnTo>
                  <a:lnTo>
                    <a:pt x="661174" y="1035824"/>
                  </a:lnTo>
                  <a:lnTo>
                    <a:pt x="674039" y="1033284"/>
                  </a:lnTo>
                  <a:lnTo>
                    <a:pt x="689673" y="1028204"/>
                  </a:lnTo>
                  <a:lnTo>
                    <a:pt x="699249" y="1028204"/>
                  </a:lnTo>
                  <a:lnTo>
                    <a:pt x="701878" y="1029474"/>
                  </a:lnTo>
                  <a:lnTo>
                    <a:pt x="701878" y="789076"/>
                  </a:lnTo>
                  <a:lnTo>
                    <a:pt x="700773" y="789444"/>
                  </a:lnTo>
                  <a:lnTo>
                    <a:pt x="693077" y="790714"/>
                  </a:lnTo>
                  <a:lnTo>
                    <a:pt x="685279" y="793254"/>
                  </a:lnTo>
                  <a:lnTo>
                    <a:pt x="674789" y="795794"/>
                  </a:lnTo>
                  <a:lnTo>
                    <a:pt x="672160" y="795794"/>
                  </a:lnTo>
                  <a:lnTo>
                    <a:pt x="653288" y="799604"/>
                  </a:lnTo>
                  <a:lnTo>
                    <a:pt x="638670" y="802144"/>
                  </a:lnTo>
                  <a:lnTo>
                    <a:pt x="625182" y="803414"/>
                  </a:lnTo>
                  <a:lnTo>
                    <a:pt x="598347" y="803414"/>
                  </a:lnTo>
                  <a:lnTo>
                    <a:pt x="590105" y="802144"/>
                  </a:lnTo>
                  <a:lnTo>
                    <a:pt x="581380" y="802144"/>
                  </a:lnTo>
                  <a:lnTo>
                    <a:pt x="564121" y="800874"/>
                  </a:lnTo>
                  <a:lnTo>
                    <a:pt x="555053" y="799604"/>
                  </a:lnTo>
                  <a:lnTo>
                    <a:pt x="545922" y="799604"/>
                  </a:lnTo>
                  <a:lnTo>
                    <a:pt x="536778" y="798334"/>
                  </a:lnTo>
                  <a:lnTo>
                    <a:pt x="512610" y="795794"/>
                  </a:lnTo>
                  <a:lnTo>
                    <a:pt x="488988" y="794524"/>
                  </a:lnTo>
                  <a:lnTo>
                    <a:pt x="432206" y="794524"/>
                  </a:lnTo>
                  <a:lnTo>
                    <a:pt x="425919" y="795680"/>
                  </a:lnTo>
                  <a:lnTo>
                    <a:pt x="403745" y="795680"/>
                  </a:lnTo>
                  <a:lnTo>
                    <a:pt x="401764" y="795794"/>
                  </a:lnTo>
                  <a:lnTo>
                    <a:pt x="394919" y="795794"/>
                  </a:lnTo>
                  <a:lnTo>
                    <a:pt x="364731" y="798334"/>
                  </a:lnTo>
                  <a:lnTo>
                    <a:pt x="357936" y="798334"/>
                  </a:lnTo>
                  <a:lnTo>
                    <a:pt x="344208" y="799604"/>
                  </a:lnTo>
                  <a:lnTo>
                    <a:pt x="334225" y="799604"/>
                  </a:lnTo>
                  <a:lnTo>
                    <a:pt x="331330" y="800760"/>
                  </a:lnTo>
                  <a:lnTo>
                    <a:pt x="322935" y="800760"/>
                  </a:lnTo>
                  <a:lnTo>
                    <a:pt x="307822" y="802030"/>
                  </a:lnTo>
                  <a:lnTo>
                    <a:pt x="295732" y="802030"/>
                  </a:lnTo>
                  <a:lnTo>
                    <a:pt x="289763" y="800874"/>
                  </a:lnTo>
                  <a:lnTo>
                    <a:pt x="283565" y="799604"/>
                  </a:lnTo>
                  <a:lnTo>
                    <a:pt x="278345" y="799604"/>
                  </a:lnTo>
                  <a:lnTo>
                    <a:pt x="277672" y="799490"/>
                  </a:lnTo>
                  <a:lnTo>
                    <a:pt x="277545" y="799490"/>
                  </a:lnTo>
                  <a:lnTo>
                    <a:pt x="276377" y="798334"/>
                  </a:lnTo>
                  <a:lnTo>
                    <a:pt x="253314" y="798334"/>
                  </a:lnTo>
                  <a:lnTo>
                    <a:pt x="236385" y="795794"/>
                  </a:lnTo>
                  <a:lnTo>
                    <a:pt x="219608" y="794524"/>
                  </a:lnTo>
                  <a:lnTo>
                    <a:pt x="179247" y="788174"/>
                  </a:lnTo>
                  <a:lnTo>
                    <a:pt x="165150" y="786904"/>
                  </a:lnTo>
                  <a:lnTo>
                    <a:pt x="158762" y="785634"/>
                  </a:lnTo>
                  <a:lnTo>
                    <a:pt x="141757" y="784364"/>
                  </a:lnTo>
                  <a:lnTo>
                    <a:pt x="108305" y="780554"/>
                  </a:lnTo>
                  <a:lnTo>
                    <a:pt x="102196" y="780554"/>
                  </a:lnTo>
                  <a:lnTo>
                    <a:pt x="95605" y="778014"/>
                  </a:lnTo>
                  <a:lnTo>
                    <a:pt x="89204" y="775474"/>
                  </a:lnTo>
                  <a:lnTo>
                    <a:pt x="87617" y="775474"/>
                  </a:lnTo>
                  <a:lnTo>
                    <a:pt x="84696" y="772934"/>
                  </a:lnTo>
                  <a:lnTo>
                    <a:pt x="84988" y="770394"/>
                  </a:lnTo>
                  <a:lnTo>
                    <a:pt x="84988" y="767854"/>
                  </a:lnTo>
                  <a:lnTo>
                    <a:pt x="86575" y="766584"/>
                  </a:lnTo>
                  <a:lnTo>
                    <a:pt x="89992" y="765314"/>
                  </a:lnTo>
                  <a:lnTo>
                    <a:pt x="92671" y="765314"/>
                  </a:lnTo>
                  <a:lnTo>
                    <a:pt x="96393" y="764044"/>
                  </a:lnTo>
                  <a:lnTo>
                    <a:pt x="100368" y="762774"/>
                  </a:lnTo>
                  <a:lnTo>
                    <a:pt x="114528" y="762774"/>
                  </a:lnTo>
                  <a:lnTo>
                    <a:pt x="125145" y="761504"/>
                  </a:lnTo>
                  <a:lnTo>
                    <a:pt x="163537" y="761504"/>
                  </a:lnTo>
                  <a:lnTo>
                    <a:pt x="180809" y="762774"/>
                  </a:lnTo>
                  <a:lnTo>
                    <a:pt x="198742" y="762774"/>
                  </a:lnTo>
                  <a:lnTo>
                    <a:pt x="217449" y="765314"/>
                  </a:lnTo>
                  <a:lnTo>
                    <a:pt x="251764" y="767854"/>
                  </a:lnTo>
                  <a:lnTo>
                    <a:pt x="268884" y="767854"/>
                  </a:lnTo>
                  <a:lnTo>
                    <a:pt x="285902" y="769124"/>
                  </a:lnTo>
                  <a:lnTo>
                    <a:pt x="309626" y="769124"/>
                  </a:lnTo>
                  <a:lnTo>
                    <a:pt x="348018" y="772934"/>
                  </a:lnTo>
                  <a:lnTo>
                    <a:pt x="362496" y="774204"/>
                  </a:lnTo>
                  <a:lnTo>
                    <a:pt x="369760" y="775474"/>
                  </a:lnTo>
                  <a:lnTo>
                    <a:pt x="376986" y="775474"/>
                  </a:lnTo>
                  <a:lnTo>
                    <a:pt x="385102" y="776744"/>
                  </a:lnTo>
                  <a:lnTo>
                    <a:pt x="417169" y="776744"/>
                  </a:lnTo>
                  <a:lnTo>
                    <a:pt x="432181" y="778014"/>
                  </a:lnTo>
                  <a:lnTo>
                    <a:pt x="495173" y="778014"/>
                  </a:lnTo>
                  <a:lnTo>
                    <a:pt x="506501" y="776744"/>
                  </a:lnTo>
                  <a:lnTo>
                    <a:pt x="517131" y="776744"/>
                  </a:lnTo>
                  <a:lnTo>
                    <a:pt x="528777" y="775474"/>
                  </a:lnTo>
                  <a:lnTo>
                    <a:pt x="608025" y="775474"/>
                  </a:lnTo>
                  <a:lnTo>
                    <a:pt x="618490" y="774204"/>
                  </a:lnTo>
                  <a:lnTo>
                    <a:pt x="641362" y="774204"/>
                  </a:lnTo>
                  <a:lnTo>
                    <a:pt x="644283" y="772934"/>
                  </a:lnTo>
                  <a:lnTo>
                    <a:pt x="650138" y="772934"/>
                  </a:lnTo>
                  <a:lnTo>
                    <a:pt x="681583" y="770394"/>
                  </a:lnTo>
                  <a:lnTo>
                    <a:pt x="697382" y="767854"/>
                  </a:lnTo>
                  <a:lnTo>
                    <a:pt x="713041" y="764044"/>
                  </a:lnTo>
                  <a:lnTo>
                    <a:pt x="716216" y="764044"/>
                  </a:lnTo>
                  <a:lnTo>
                    <a:pt x="719937" y="762774"/>
                  </a:lnTo>
                  <a:lnTo>
                    <a:pt x="729754" y="762774"/>
                  </a:lnTo>
                  <a:lnTo>
                    <a:pt x="732434" y="764044"/>
                  </a:lnTo>
                  <a:lnTo>
                    <a:pt x="732434" y="518566"/>
                  </a:lnTo>
                  <a:lnTo>
                    <a:pt x="728472" y="520204"/>
                  </a:lnTo>
                  <a:lnTo>
                    <a:pt x="713841" y="524014"/>
                  </a:lnTo>
                  <a:lnTo>
                    <a:pt x="708596" y="526021"/>
                  </a:lnTo>
                  <a:lnTo>
                    <a:pt x="706488" y="526440"/>
                  </a:lnTo>
                  <a:lnTo>
                    <a:pt x="700011" y="526440"/>
                  </a:lnTo>
                  <a:lnTo>
                    <a:pt x="698842" y="526554"/>
                  </a:lnTo>
                  <a:lnTo>
                    <a:pt x="693394" y="526554"/>
                  </a:lnTo>
                  <a:lnTo>
                    <a:pt x="692632" y="527164"/>
                  </a:lnTo>
                  <a:lnTo>
                    <a:pt x="687044" y="527710"/>
                  </a:lnTo>
                  <a:lnTo>
                    <a:pt x="653592" y="530250"/>
                  </a:lnTo>
                  <a:lnTo>
                    <a:pt x="617118" y="531634"/>
                  </a:lnTo>
                  <a:lnTo>
                    <a:pt x="532587" y="531634"/>
                  </a:lnTo>
                  <a:lnTo>
                    <a:pt x="530555" y="531520"/>
                  </a:lnTo>
                  <a:lnTo>
                    <a:pt x="528027" y="531520"/>
                  </a:lnTo>
                  <a:lnTo>
                    <a:pt x="487527" y="529234"/>
                  </a:lnTo>
                  <a:lnTo>
                    <a:pt x="462711" y="526440"/>
                  </a:lnTo>
                  <a:lnTo>
                    <a:pt x="459917" y="526211"/>
                  </a:lnTo>
                  <a:lnTo>
                    <a:pt x="429755" y="522744"/>
                  </a:lnTo>
                  <a:lnTo>
                    <a:pt x="418363" y="522744"/>
                  </a:lnTo>
                  <a:lnTo>
                    <a:pt x="413283" y="523087"/>
                  </a:lnTo>
                  <a:lnTo>
                    <a:pt x="402513" y="522630"/>
                  </a:lnTo>
                  <a:lnTo>
                    <a:pt x="382917" y="525119"/>
                  </a:lnTo>
                  <a:lnTo>
                    <a:pt x="380441" y="525284"/>
                  </a:lnTo>
                  <a:lnTo>
                    <a:pt x="361810" y="527824"/>
                  </a:lnTo>
                  <a:lnTo>
                    <a:pt x="333743" y="534174"/>
                  </a:lnTo>
                  <a:lnTo>
                    <a:pt x="323900" y="536625"/>
                  </a:lnTo>
                  <a:lnTo>
                    <a:pt x="322580" y="536714"/>
                  </a:lnTo>
                  <a:lnTo>
                    <a:pt x="312826" y="536714"/>
                  </a:lnTo>
                  <a:lnTo>
                    <a:pt x="303733" y="537743"/>
                  </a:lnTo>
                  <a:lnTo>
                    <a:pt x="268147" y="535330"/>
                  </a:lnTo>
                  <a:lnTo>
                    <a:pt x="249072" y="533247"/>
                  </a:lnTo>
                  <a:lnTo>
                    <a:pt x="239776" y="531634"/>
                  </a:lnTo>
                  <a:lnTo>
                    <a:pt x="235826" y="531291"/>
                  </a:lnTo>
                  <a:lnTo>
                    <a:pt x="221805" y="528980"/>
                  </a:lnTo>
                  <a:lnTo>
                    <a:pt x="210248" y="527710"/>
                  </a:lnTo>
                  <a:lnTo>
                    <a:pt x="209334" y="527621"/>
                  </a:lnTo>
                  <a:lnTo>
                    <a:pt x="176263" y="522744"/>
                  </a:lnTo>
                  <a:lnTo>
                    <a:pt x="172046" y="521474"/>
                  </a:lnTo>
                  <a:lnTo>
                    <a:pt x="163347" y="521474"/>
                  </a:lnTo>
                  <a:lnTo>
                    <a:pt x="162153" y="521360"/>
                  </a:lnTo>
                  <a:lnTo>
                    <a:pt x="147662" y="522744"/>
                  </a:lnTo>
                  <a:lnTo>
                    <a:pt x="144043" y="522744"/>
                  </a:lnTo>
                  <a:lnTo>
                    <a:pt x="135775" y="523887"/>
                  </a:lnTo>
                  <a:lnTo>
                    <a:pt x="135572" y="523900"/>
                  </a:lnTo>
                  <a:lnTo>
                    <a:pt x="135407" y="523938"/>
                  </a:lnTo>
                  <a:lnTo>
                    <a:pt x="125564" y="525284"/>
                  </a:lnTo>
                  <a:lnTo>
                    <a:pt x="123317" y="526262"/>
                  </a:lnTo>
                  <a:lnTo>
                    <a:pt x="122389" y="526440"/>
                  </a:lnTo>
                  <a:lnTo>
                    <a:pt x="102374" y="527659"/>
                  </a:lnTo>
                  <a:lnTo>
                    <a:pt x="98501" y="527342"/>
                  </a:lnTo>
                  <a:lnTo>
                    <a:pt x="60147" y="519252"/>
                  </a:lnTo>
                  <a:lnTo>
                    <a:pt x="21082" y="497230"/>
                  </a:lnTo>
                  <a:lnTo>
                    <a:pt x="17741" y="495477"/>
                  </a:lnTo>
                  <a:lnTo>
                    <a:pt x="14643" y="493534"/>
                  </a:lnTo>
                  <a:lnTo>
                    <a:pt x="13004" y="492264"/>
                  </a:lnTo>
                  <a:lnTo>
                    <a:pt x="13004" y="496074"/>
                  </a:lnTo>
                  <a:lnTo>
                    <a:pt x="12750" y="496074"/>
                  </a:lnTo>
                  <a:lnTo>
                    <a:pt x="12623" y="499884"/>
                  </a:lnTo>
                  <a:lnTo>
                    <a:pt x="12509" y="501154"/>
                  </a:lnTo>
                  <a:lnTo>
                    <a:pt x="12204" y="503694"/>
                  </a:lnTo>
                  <a:lnTo>
                    <a:pt x="12750" y="506234"/>
                  </a:lnTo>
                  <a:lnTo>
                    <a:pt x="13843" y="522744"/>
                  </a:lnTo>
                  <a:lnTo>
                    <a:pt x="6400" y="574814"/>
                  </a:lnTo>
                  <a:lnTo>
                    <a:pt x="4241" y="583704"/>
                  </a:lnTo>
                  <a:lnTo>
                    <a:pt x="2794" y="591324"/>
                  </a:lnTo>
                  <a:lnTo>
                    <a:pt x="1739" y="597674"/>
                  </a:lnTo>
                  <a:lnTo>
                    <a:pt x="1346" y="605294"/>
                  </a:lnTo>
                  <a:lnTo>
                    <a:pt x="1346" y="625614"/>
                  </a:lnTo>
                  <a:lnTo>
                    <a:pt x="1206" y="637044"/>
                  </a:lnTo>
                  <a:lnTo>
                    <a:pt x="2057" y="682764"/>
                  </a:lnTo>
                  <a:lnTo>
                    <a:pt x="8788" y="717054"/>
                  </a:lnTo>
                  <a:lnTo>
                    <a:pt x="14452" y="737374"/>
                  </a:lnTo>
                  <a:lnTo>
                    <a:pt x="16713" y="757694"/>
                  </a:lnTo>
                  <a:lnTo>
                    <a:pt x="15544" y="778014"/>
                  </a:lnTo>
                  <a:lnTo>
                    <a:pt x="10922" y="799604"/>
                  </a:lnTo>
                  <a:lnTo>
                    <a:pt x="6870" y="814844"/>
                  </a:lnTo>
                  <a:lnTo>
                    <a:pt x="3860" y="831354"/>
                  </a:lnTo>
                  <a:lnTo>
                    <a:pt x="1854" y="847864"/>
                  </a:lnTo>
                  <a:lnTo>
                    <a:pt x="800" y="864374"/>
                  </a:lnTo>
                  <a:lnTo>
                    <a:pt x="685" y="875804"/>
                  </a:lnTo>
                  <a:lnTo>
                    <a:pt x="977" y="887234"/>
                  </a:lnTo>
                  <a:lnTo>
                    <a:pt x="1524" y="897394"/>
                  </a:lnTo>
                  <a:lnTo>
                    <a:pt x="2679" y="917714"/>
                  </a:lnTo>
                  <a:lnTo>
                    <a:pt x="3098" y="926604"/>
                  </a:lnTo>
                  <a:lnTo>
                    <a:pt x="3378" y="936764"/>
                  </a:lnTo>
                  <a:lnTo>
                    <a:pt x="3479" y="945654"/>
                  </a:lnTo>
                  <a:lnTo>
                    <a:pt x="3771" y="954544"/>
                  </a:lnTo>
                  <a:lnTo>
                    <a:pt x="4699" y="963434"/>
                  </a:lnTo>
                  <a:lnTo>
                    <a:pt x="6273" y="971054"/>
                  </a:lnTo>
                  <a:lnTo>
                    <a:pt x="10401" y="986294"/>
                  </a:lnTo>
                  <a:lnTo>
                    <a:pt x="11722" y="992644"/>
                  </a:lnTo>
                  <a:lnTo>
                    <a:pt x="12496" y="1000264"/>
                  </a:lnTo>
                  <a:lnTo>
                    <a:pt x="12700" y="1006614"/>
                  </a:lnTo>
                  <a:lnTo>
                    <a:pt x="12649" y="1032014"/>
                  </a:lnTo>
                  <a:lnTo>
                    <a:pt x="11747" y="1047254"/>
                  </a:lnTo>
                  <a:lnTo>
                    <a:pt x="9169" y="1062494"/>
                  </a:lnTo>
                  <a:lnTo>
                    <a:pt x="4025" y="1076464"/>
                  </a:lnTo>
                  <a:lnTo>
                    <a:pt x="3721" y="1077734"/>
                  </a:lnTo>
                  <a:lnTo>
                    <a:pt x="3721" y="1079004"/>
                  </a:lnTo>
                  <a:lnTo>
                    <a:pt x="3479" y="1079004"/>
                  </a:lnTo>
                  <a:lnTo>
                    <a:pt x="3479" y="1080274"/>
                  </a:lnTo>
                  <a:lnTo>
                    <a:pt x="1219" y="1089164"/>
                  </a:lnTo>
                  <a:lnTo>
                    <a:pt x="190" y="1099324"/>
                  </a:lnTo>
                  <a:lnTo>
                    <a:pt x="0" y="1109484"/>
                  </a:lnTo>
                  <a:lnTo>
                    <a:pt x="304" y="1119644"/>
                  </a:lnTo>
                  <a:lnTo>
                    <a:pt x="482" y="1123454"/>
                  </a:lnTo>
                  <a:lnTo>
                    <a:pt x="203" y="1216164"/>
                  </a:lnTo>
                  <a:lnTo>
                    <a:pt x="330" y="1279664"/>
                  </a:lnTo>
                  <a:lnTo>
                    <a:pt x="812" y="1335544"/>
                  </a:lnTo>
                  <a:lnTo>
                    <a:pt x="3378" y="1410474"/>
                  </a:lnTo>
                  <a:lnTo>
                    <a:pt x="3619" y="1420634"/>
                  </a:lnTo>
                  <a:lnTo>
                    <a:pt x="3987" y="1472704"/>
                  </a:lnTo>
                  <a:lnTo>
                    <a:pt x="7353" y="1515884"/>
                  </a:lnTo>
                  <a:lnTo>
                    <a:pt x="16725" y="1553984"/>
                  </a:lnTo>
                  <a:lnTo>
                    <a:pt x="41541" y="1595894"/>
                  </a:lnTo>
                  <a:lnTo>
                    <a:pt x="74460" y="1627644"/>
                  </a:lnTo>
                  <a:lnTo>
                    <a:pt x="115265" y="1650504"/>
                  </a:lnTo>
                  <a:lnTo>
                    <a:pt x="163817" y="1661934"/>
                  </a:lnTo>
                  <a:lnTo>
                    <a:pt x="196913" y="1664474"/>
                  </a:lnTo>
                  <a:lnTo>
                    <a:pt x="433730" y="1664474"/>
                  </a:lnTo>
                  <a:lnTo>
                    <a:pt x="457860" y="1665744"/>
                  </a:lnTo>
                  <a:lnTo>
                    <a:pt x="478294" y="1665744"/>
                  </a:lnTo>
                  <a:lnTo>
                    <a:pt x="487121" y="1667014"/>
                  </a:lnTo>
                  <a:lnTo>
                    <a:pt x="522452" y="1667014"/>
                  </a:lnTo>
                  <a:lnTo>
                    <a:pt x="619086" y="1663204"/>
                  </a:lnTo>
                  <a:lnTo>
                    <a:pt x="665543" y="1654314"/>
                  </a:lnTo>
                  <a:lnTo>
                    <a:pt x="702322" y="1636534"/>
                  </a:lnTo>
                  <a:lnTo>
                    <a:pt x="741819" y="1600974"/>
                  </a:lnTo>
                  <a:lnTo>
                    <a:pt x="769581" y="1553984"/>
                  </a:lnTo>
                  <a:lnTo>
                    <a:pt x="780046" y="1506994"/>
                  </a:lnTo>
                  <a:lnTo>
                    <a:pt x="782396" y="1468894"/>
                  </a:lnTo>
                  <a:lnTo>
                    <a:pt x="783475" y="1395234"/>
                  </a:lnTo>
                  <a:lnTo>
                    <a:pt x="783818" y="1381264"/>
                  </a:lnTo>
                  <a:lnTo>
                    <a:pt x="784428" y="1367294"/>
                  </a:lnTo>
                  <a:lnTo>
                    <a:pt x="785329" y="1341894"/>
                  </a:lnTo>
                  <a:lnTo>
                    <a:pt x="785710" y="1321574"/>
                  </a:lnTo>
                  <a:lnTo>
                    <a:pt x="785812" y="1278394"/>
                  </a:lnTo>
                  <a:lnTo>
                    <a:pt x="785774" y="1264424"/>
                  </a:lnTo>
                  <a:lnTo>
                    <a:pt x="785761" y="1159014"/>
                  </a:lnTo>
                  <a:lnTo>
                    <a:pt x="785520" y="1139964"/>
                  </a:lnTo>
                  <a:lnTo>
                    <a:pt x="785520" y="1129804"/>
                  </a:lnTo>
                  <a:lnTo>
                    <a:pt x="785774" y="1123454"/>
                  </a:lnTo>
                  <a:lnTo>
                    <a:pt x="786091" y="1112024"/>
                  </a:lnTo>
                  <a:close/>
                </a:path>
              </a:pathLst>
            </a:custGeom>
            <a:solidFill>
              <a:srgbClr val="85C4D5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0392" y="5327853"/>
              <a:ext cx="107505" cy="21485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4494" y="4379760"/>
              <a:ext cx="393065" cy="253365"/>
            </a:xfrm>
            <a:custGeom>
              <a:avLst/>
              <a:gdLst/>
              <a:ahLst/>
              <a:cxnLst/>
              <a:rect l="l" t="t" r="r" b="b"/>
              <a:pathLst>
                <a:path w="393065" h="253364">
                  <a:moveTo>
                    <a:pt x="392849" y="113804"/>
                  </a:moveTo>
                  <a:lnTo>
                    <a:pt x="391337" y="75641"/>
                  </a:lnTo>
                  <a:lnTo>
                    <a:pt x="368909" y="30962"/>
                  </a:lnTo>
                  <a:lnTo>
                    <a:pt x="323481" y="5626"/>
                  </a:lnTo>
                  <a:lnTo>
                    <a:pt x="323481" y="41084"/>
                  </a:lnTo>
                  <a:lnTo>
                    <a:pt x="322186" y="41922"/>
                  </a:lnTo>
                  <a:lnTo>
                    <a:pt x="318719" y="42418"/>
                  </a:lnTo>
                  <a:lnTo>
                    <a:pt x="317373" y="42418"/>
                  </a:lnTo>
                  <a:lnTo>
                    <a:pt x="316877" y="42722"/>
                  </a:lnTo>
                  <a:lnTo>
                    <a:pt x="270840" y="52819"/>
                  </a:lnTo>
                  <a:lnTo>
                    <a:pt x="227685" y="58191"/>
                  </a:lnTo>
                  <a:lnTo>
                    <a:pt x="221284" y="58686"/>
                  </a:lnTo>
                  <a:lnTo>
                    <a:pt x="215176" y="59537"/>
                  </a:lnTo>
                  <a:lnTo>
                    <a:pt x="208584" y="60032"/>
                  </a:lnTo>
                  <a:lnTo>
                    <a:pt x="199809" y="60032"/>
                  </a:lnTo>
                  <a:lnTo>
                    <a:pt x="197916" y="60325"/>
                  </a:lnTo>
                  <a:lnTo>
                    <a:pt x="193700" y="60325"/>
                  </a:lnTo>
                  <a:lnTo>
                    <a:pt x="184111" y="59918"/>
                  </a:lnTo>
                  <a:lnTo>
                    <a:pt x="174612" y="58851"/>
                  </a:lnTo>
                  <a:lnTo>
                    <a:pt x="165366" y="57378"/>
                  </a:lnTo>
                  <a:lnTo>
                    <a:pt x="156540" y="55765"/>
                  </a:lnTo>
                  <a:lnTo>
                    <a:pt x="151485" y="54965"/>
                  </a:lnTo>
                  <a:lnTo>
                    <a:pt x="146177" y="54419"/>
                  </a:lnTo>
                  <a:lnTo>
                    <a:pt x="136347" y="54419"/>
                  </a:lnTo>
                  <a:lnTo>
                    <a:pt x="134759" y="54178"/>
                  </a:lnTo>
                  <a:lnTo>
                    <a:pt x="122021" y="54178"/>
                  </a:lnTo>
                  <a:lnTo>
                    <a:pt x="107137" y="52590"/>
                  </a:lnTo>
                  <a:lnTo>
                    <a:pt x="100787" y="51790"/>
                  </a:lnTo>
                  <a:lnTo>
                    <a:pt x="93891" y="51244"/>
                  </a:lnTo>
                  <a:lnTo>
                    <a:pt x="87236" y="50952"/>
                  </a:lnTo>
                  <a:lnTo>
                    <a:pt x="83273" y="50952"/>
                  </a:lnTo>
                  <a:lnTo>
                    <a:pt x="79552" y="49657"/>
                  </a:lnTo>
                  <a:lnTo>
                    <a:pt x="75577" y="47231"/>
                  </a:lnTo>
                  <a:lnTo>
                    <a:pt x="73444" y="46189"/>
                  </a:lnTo>
                  <a:lnTo>
                    <a:pt x="72656" y="44310"/>
                  </a:lnTo>
                  <a:lnTo>
                    <a:pt x="72847" y="42722"/>
                  </a:lnTo>
                  <a:lnTo>
                    <a:pt x="73202" y="40589"/>
                  </a:lnTo>
                  <a:lnTo>
                    <a:pt x="74485" y="39497"/>
                  </a:lnTo>
                  <a:lnTo>
                    <a:pt x="77165" y="39243"/>
                  </a:lnTo>
                  <a:lnTo>
                    <a:pt x="78511" y="38950"/>
                  </a:lnTo>
                  <a:lnTo>
                    <a:pt x="81381" y="38950"/>
                  </a:lnTo>
                  <a:lnTo>
                    <a:pt x="83820" y="39243"/>
                  </a:lnTo>
                  <a:lnTo>
                    <a:pt x="89369" y="39243"/>
                  </a:lnTo>
                  <a:lnTo>
                    <a:pt x="97129" y="39116"/>
                  </a:lnTo>
                  <a:lnTo>
                    <a:pt x="100444" y="38950"/>
                  </a:lnTo>
                  <a:lnTo>
                    <a:pt x="104863" y="38747"/>
                  </a:lnTo>
                  <a:lnTo>
                    <a:pt x="112547" y="38227"/>
                  </a:lnTo>
                  <a:lnTo>
                    <a:pt x="127622" y="37033"/>
                  </a:lnTo>
                  <a:lnTo>
                    <a:pt x="135216" y="36525"/>
                  </a:lnTo>
                  <a:lnTo>
                    <a:pt x="142925" y="36156"/>
                  </a:lnTo>
                  <a:lnTo>
                    <a:pt x="150685" y="36017"/>
                  </a:lnTo>
                  <a:lnTo>
                    <a:pt x="155448" y="36017"/>
                  </a:lnTo>
                  <a:lnTo>
                    <a:pt x="165023" y="35737"/>
                  </a:lnTo>
                  <a:lnTo>
                    <a:pt x="174739" y="34963"/>
                  </a:lnTo>
                  <a:lnTo>
                    <a:pt x="184696" y="33782"/>
                  </a:lnTo>
                  <a:lnTo>
                    <a:pt x="195046" y="32296"/>
                  </a:lnTo>
                  <a:lnTo>
                    <a:pt x="201142" y="31508"/>
                  </a:lnTo>
                  <a:lnTo>
                    <a:pt x="207746" y="30962"/>
                  </a:lnTo>
                  <a:lnTo>
                    <a:pt x="214934" y="30962"/>
                  </a:lnTo>
                  <a:lnTo>
                    <a:pt x="221538" y="31102"/>
                  </a:lnTo>
                  <a:lnTo>
                    <a:pt x="228168" y="31432"/>
                  </a:lnTo>
                  <a:lnTo>
                    <a:pt x="253682" y="33096"/>
                  </a:lnTo>
                  <a:lnTo>
                    <a:pt x="260870" y="33642"/>
                  </a:lnTo>
                  <a:lnTo>
                    <a:pt x="275209" y="33642"/>
                  </a:lnTo>
                  <a:lnTo>
                    <a:pt x="316877" y="36563"/>
                  </a:lnTo>
                  <a:lnTo>
                    <a:pt x="317677" y="36817"/>
                  </a:lnTo>
                  <a:lnTo>
                    <a:pt x="322186" y="36817"/>
                  </a:lnTo>
                  <a:lnTo>
                    <a:pt x="322986" y="37109"/>
                  </a:lnTo>
                  <a:lnTo>
                    <a:pt x="323265" y="39116"/>
                  </a:lnTo>
                  <a:lnTo>
                    <a:pt x="323481" y="41084"/>
                  </a:lnTo>
                  <a:lnTo>
                    <a:pt x="323481" y="5626"/>
                  </a:lnTo>
                  <a:lnTo>
                    <a:pt x="283019" y="762"/>
                  </a:lnTo>
                  <a:lnTo>
                    <a:pt x="249466" y="0"/>
                  </a:lnTo>
                  <a:lnTo>
                    <a:pt x="231368" y="76"/>
                  </a:lnTo>
                  <a:lnTo>
                    <a:pt x="221284" y="241"/>
                  </a:lnTo>
                  <a:lnTo>
                    <a:pt x="210172" y="546"/>
                  </a:lnTo>
                  <a:lnTo>
                    <a:pt x="202984" y="546"/>
                  </a:lnTo>
                  <a:lnTo>
                    <a:pt x="141503" y="2260"/>
                  </a:lnTo>
                  <a:lnTo>
                    <a:pt x="125742" y="2387"/>
                  </a:lnTo>
                  <a:lnTo>
                    <a:pt x="109562" y="2387"/>
                  </a:lnTo>
                  <a:lnTo>
                    <a:pt x="101828" y="2133"/>
                  </a:lnTo>
                  <a:lnTo>
                    <a:pt x="96812" y="2133"/>
                  </a:lnTo>
                  <a:lnTo>
                    <a:pt x="53009" y="10363"/>
                  </a:lnTo>
                  <a:lnTo>
                    <a:pt x="12496" y="43980"/>
                  </a:lnTo>
                  <a:lnTo>
                    <a:pt x="342" y="97040"/>
                  </a:lnTo>
                  <a:lnTo>
                    <a:pt x="0" y="113804"/>
                  </a:lnTo>
                  <a:lnTo>
                    <a:pt x="0" y="130517"/>
                  </a:lnTo>
                  <a:lnTo>
                    <a:pt x="177" y="147040"/>
                  </a:lnTo>
                  <a:lnTo>
                    <a:pt x="190" y="198297"/>
                  </a:lnTo>
                  <a:lnTo>
                    <a:pt x="11430" y="239941"/>
                  </a:lnTo>
                  <a:lnTo>
                    <a:pt x="34404" y="252514"/>
                  </a:lnTo>
                  <a:lnTo>
                    <a:pt x="35496" y="252514"/>
                  </a:lnTo>
                  <a:lnTo>
                    <a:pt x="35750" y="252768"/>
                  </a:lnTo>
                  <a:lnTo>
                    <a:pt x="355079" y="252768"/>
                  </a:lnTo>
                  <a:lnTo>
                    <a:pt x="366242" y="250812"/>
                  </a:lnTo>
                  <a:lnTo>
                    <a:pt x="390207" y="219303"/>
                  </a:lnTo>
                  <a:lnTo>
                    <a:pt x="392785" y="198297"/>
                  </a:lnTo>
                  <a:lnTo>
                    <a:pt x="392849" y="113804"/>
                  </a:lnTo>
                  <a:close/>
                </a:path>
              </a:pathLst>
            </a:custGeom>
            <a:solidFill>
              <a:srgbClr val="2482A2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3525" y="4409376"/>
              <a:ext cx="774065" cy="633095"/>
            </a:xfrm>
            <a:custGeom>
              <a:avLst/>
              <a:gdLst/>
              <a:ahLst/>
              <a:cxnLst/>
              <a:rect l="l" t="t" r="r" b="b"/>
              <a:pathLst>
                <a:path w="774065" h="633095">
                  <a:moveTo>
                    <a:pt x="516585" y="14147"/>
                  </a:moveTo>
                  <a:lnTo>
                    <a:pt x="516089" y="9334"/>
                  </a:lnTo>
                  <a:lnTo>
                    <a:pt x="515785" y="5613"/>
                  </a:lnTo>
                  <a:lnTo>
                    <a:pt x="515302" y="5613"/>
                  </a:lnTo>
                  <a:lnTo>
                    <a:pt x="515289" y="5359"/>
                  </a:lnTo>
                  <a:lnTo>
                    <a:pt x="514477" y="5613"/>
                  </a:lnTo>
                  <a:lnTo>
                    <a:pt x="508101" y="5613"/>
                  </a:lnTo>
                  <a:lnTo>
                    <a:pt x="497662" y="3924"/>
                  </a:lnTo>
                  <a:lnTo>
                    <a:pt x="487133" y="3048"/>
                  </a:lnTo>
                  <a:lnTo>
                    <a:pt x="476605" y="2730"/>
                  </a:lnTo>
                  <a:lnTo>
                    <a:pt x="466178" y="2679"/>
                  </a:lnTo>
                  <a:lnTo>
                    <a:pt x="458990" y="2679"/>
                  </a:lnTo>
                  <a:lnTo>
                    <a:pt x="444652" y="2133"/>
                  </a:lnTo>
                  <a:lnTo>
                    <a:pt x="440677" y="1892"/>
                  </a:lnTo>
                  <a:lnTo>
                    <a:pt x="436410" y="1587"/>
                  </a:lnTo>
                  <a:lnTo>
                    <a:pt x="432193" y="1346"/>
                  </a:lnTo>
                  <a:lnTo>
                    <a:pt x="425716" y="800"/>
                  </a:lnTo>
                  <a:lnTo>
                    <a:pt x="419138" y="381"/>
                  </a:lnTo>
                  <a:lnTo>
                    <a:pt x="412508" y="101"/>
                  </a:lnTo>
                  <a:lnTo>
                    <a:pt x="405904" y="0"/>
                  </a:lnTo>
                  <a:lnTo>
                    <a:pt x="398462" y="0"/>
                  </a:lnTo>
                  <a:lnTo>
                    <a:pt x="391820" y="546"/>
                  </a:lnTo>
                  <a:lnTo>
                    <a:pt x="376656" y="2603"/>
                  </a:lnTo>
                  <a:lnTo>
                    <a:pt x="366864" y="3810"/>
                  </a:lnTo>
                  <a:lnTo>
                    <a:pt x="356666" y="4711"/>
                  </a:lnTo>
                  <a:lnTo>
                    <a:pt x="346417" y="5067"/>
                  </a:lnTo>
                  <a:lnTo>
                    <a:pt x="341655" y="5067"/>
                  </a:lnTo>
                  <a:lnTo>
                    <a:pt x="333883" y="5207"/>
                  </a:lnTo>
                  <a:lnTo>
                    <a:pt x="326161" y="5575"/>
                  </a:lnTo>
                  <a:lnTo>
                    <a:pt x="318465" y="6096"/>
                  </a:lnTo>
                  <a:lnTo>
                    <a:pt x="303250" y="7289"/>
                  </a:lnTo>
                  <a:lnTo>
                    <a:pt x="295592" y="7797"/>
                  </a:lnTo>
                  <a:lnTo>
                    <a:pt x="287934" y="8166"/>
                  </a:lnTo>
                  <a:lnTo>
                    <a:pt x="280339" y="8293"/>
                  </a:lnTo>
                  <a:lnTo>
                    <a:pt x="277660" y="8293"/>
                  </a:lnTo>
                  <a:lnTo>
                    <a:pt x="275031" y="7988"/>
                  </a:lnTo>
                  <a:lnTo>
                    <a:pt x="269176" y="7988"/>
                  </a:lnTo>
                  <a:lnTo>
                    <a:pt x="267843" y="8293"/>
                  </a:lnTo>
                  <a:lnTo>
                    <a:pt x="266547" y="8293"/>
                  </a:lnTo>
                  <a:lnTo>
                    <a:pt x="262534" y="8839"/>
                  </a:lnTo>
                  <a:lnTo>
                    <a:pt x="261734" y="13106"/>
                  </a:lnTo>
                  <a:lnTo>
                    <a:pt x="261493" y="16027"/>
                  </a:lnTo>
                  <a:lnTo>
                    <a:pt x="262534" y="18707"/>
                  </a:lnTo>
                  <a:lnTo>
                    <a:pt x="265455" y="20294"/>
                  </a:lnTo>
                  <a:lnTo>
                    <a:pt x="269722" y="22974"/>
                  </a:lnTo>
                  <a:lnTo>
                    <a:pt x="273989" y="24307"/>
                  </a:lnTo>
                  <a:lnTo>
                    <a:pt x="278206" y="24307"/>
                  </a:lnTo>
                  <a:lnTo>
                    <a:pt x="284861" y="24561"/>
                  </a:lnTo>
                  <a:lnTo>
                    <a:pt x="291757" y="25107"/>
                  </a:lnTo>
                  <a:lnTo>
                    <a:pt x="298107" y="25895"/>
                  </a:lnTo>
                  <a:lnTo>
                    <a:pt x="312991" y="27482"/>
                  </a:lnTo>
                  <a:lnTo>
                    <a:pt x="325729" y="27482"/>
                  </a:lnTo>
                  <a:lnTo>
                    <a:pt x="327571" y="27241"/>
                  </a:lnTo>
                  <a:lnTo>
                    <a:pt x="336892" y="27241"/>
                  </a:lnTo>
                  <a:lnTo>
                    <a:pt x="342201" y="27787"/>
                  </a:lnTo>
                  <a:lnTo>
                    <a:pt x="346964" y="28575"/>
                  </a:lnTo>
                  <a:lnTo>
                    <a:pt x="355841" y="30187"/>
                  </a:lnTo>
                  <a:lnTo>
                    <a:pt x="365188" y="31635"/>
                  </a:lnTo>
                  <a:lnTo>
                    <a:pt x="374789" y="32689"/>
                  </a:lnTo>
                  <a:lnTo>
                    <a:pt x="384429" y="33096"/>
                  </a:lnTo>
                  <a:lnTo>
                    <a:pt x="386803" y="33096"/>
                  </a:lnTo>
                  <a:lnTo>
                    <a:pt x="388886" y="32842"/>
                  </a:lnTo>
                  <a:lnTo>
                    <a:pt x="390525" y="33388"/>
                  </a:lnTo>
                  <a:lnTo>
                    <a:pt x="399554" y="33388"/>
                  </a:lnTo>
                  <a:lnTo>
                    <a:pt x="403682" y="32842"/>
                  </a:lnTo>
                  <a:lnTo>
                    <a:pt x="405904" y="32550"/>
                  </a:lnTo>
                  <a:lnTo>
                    <a:pt x="412254" y="32054"/>
                  </a:lnTo>
                  <a:lnTo>
                    <a:pt x="415480" y="31750"/>
                  </a:lnTo>
                  <a:lnTo>
                    <a:pt x="421576" y="31254"/>
                  </a:lnTo>
                  <a:lnTo>
                    <a:pt x="441248" y="29248"/>
                  </a:lnTo>
                  <a:lnTo>
                    <a:pt x="454050" y="27241"/>
                  </a:lnTo>
                  <a:lnTo>
                    <a:pt x="461949" y="26009"/>
                  </a:lnTo>
                  <a:lnTo>
                    <a:pt x="484085" y="21513"/>
                  </a:lnTo>
                  <a:lnTo>
                    <a:pt x="508101" y="15735"/>
                  </a:lnTo>
                  <a:lnTo>
                    <a:pt x="508647" y="15735"/>
                  </a:lnTo>
                  <a:lnTo>
                    <a:pt x="509143" y="15481"/>
                  </a:lnTo>
                  <a:lnTo>
                    <a:pt x="509689" y="15481"/>
                  </a:lnTo>
                  <a:lnTo>
                    <a:pt x="512610" y="14935"/>
                  </a:lnTo>
                  <a:lnTo>
                    <a:pt x="516585" y="14147"/>
                  </a:lnTo>
                  <a:close/>
                </a:path>
                <a:path w="774065" h="633095">
                  <a:moveTo>
                    <a:pt x="773811" y="624332"/>
                  </a:moveTo>
                  <a:lnTo>
                    <a:pt x="772769" y="616597"/>
                  </a:lnTo>
                  <a:lnTo>
                    <a:pt x="769048" y="608317"/>
                  </a:lnTo>
                  <a:lnTo>
                    <a:pt x="761682" y="591832"/>
                  </a:lnTo>
                  <a:lnTo>
                    <a:pt x="743699" y="554634"/>
                  </a:lnTo>
                  <a:lnTo>
                    <a:pt x="722947" y="518922"/>
                  </a:lnTo>
                  <a:lnTo>
                    <a:pt x="700455" y="487375"/>
                  </a:lnTo>
                  <a:lnTo>
                    <a:pt x="684364" y="466585"/>
                  </a:lnTo>
                  <a:lnTo>
                    <a:pt x="680097" y="460971"/>
                  </a:lnTo>
                  <a:lnTo>
                    <a:pt x="642454" y="415505"/>
                  </a:lnTo>
                  <a:lnTo>
                    <a:pt x="589889" y="360819"/>
                  </a:lnTo>
                  <a:lnTo>
                    <a:pt x="581418" y="351967"/>
                  </a:lnTo>
                  <a:lnTo>
                    <a:pt x="573138" y="343001"/>
                  </a:lnTo>
                  <a:lnTo>
                    <a:pt x="570750" y="340321"/>
                  </a:lnTo>
                  <a:lnTo>
                    <a:pt x="562559" y="331241"/>
                  </a:lnTo>
                  <a:lnTo>
                    <a:pt x="546531" y="292798"/>
                  </a:lnTo>
                  <a:lnTo>
                    <a:pt x="546354" y="287489"/>
                  </a:lnTo>
                  <a:lnTo>
                    <a:pt x="546354" y="286943"/>
                  </a:lnTo>
                  <a:lnTo>
                    <a:pt x="547141" y="280797"/>
                  </a:lnTo>
                  <a:lnTo>
                    <a:pt x="547395" y="277317"/>
                  </a:lnTo>
                  <a:lnTo>
                    <a:pt x="561479" y="277317"/>
                  </a:lnTo>
                  <a:lnTo>
                    <a:pt x="568617" y="273596"/>
                  </a:lnTo>
                  <a:lnTo>
                    <a:pt x="568617" y="258660"/>
                  </a:lnTo>
                  <a:lnTo>
                    <a:pt x="564108" y="254406"/>
                  </a:lnTo>
                  <a:lnTo>
                    <a:pt x="555078" y="252514"/>
                  </a:lnTo>
                  <a:lnTo>
                    <a:pt x="554037" y="252272"/>
                  </a:lnTo>
                  <a:lnTo>
                    <a:pt x="550062" y="252272"/>
                  </a:lnTo>
                  <a:lnTo>
                    <a:pt x="548436" y="251968"/>
                  </a:lnTo>
                  <a:lnTo>
                    <a:pt x="547636" y="250926"/>
                  </a:lnTo>
                  <a:lnTo>
                    <a:pt x="546595" y="249834"/>
                  </a:lnTo>
                  <a:lnTo>
                    <a:pt x="546354" y="248246"/>
                  </a:lnTo>
                  <a:lnTo>
                    <a:pt x="546354" y="246113"/>
                  </a:lnTo>
                  <a:lnTo>
                    <a:pt x="546595" y="243192"/>
                  </a:lnTo>
                  <a:lnTo>
                    <a:pt x="546354" y="240207"/>
                  </a:lnTo>
                  <a:lnTo>
                    <a:pt x="546277" y="236245"/>
                  </a:lnTo>
                  <a:lnTo>
                    <a:pt x="546049" y="232219"/>
                  </a:lnTo>
                  <a:lnTo>
                    <a:pt x="546150" y="226377"/>
                  </a:lnTo>
                  <a:lnTo>
                    <a:pt x="547141" y="221564"/>
                  </a:lnTo>
                  <a:lnTo>
                    <a:pt x="547395" y="220218"/>
                  </a:lnTo>
                  <a:lnTo>
                    <a:pt x="516331" y="220218"/>
                  </a:lnTo>
                  <a:lnTo>
                    <a:pt x="516331" y="297611"/>
                  </a:lnTo>
                  <a:lnTo>
                    <a:pt x="515543" y="300037"/>
                  </a:lnTo>
                  <a:lnTo>
                    <a:pt x="513410" y="301383"/>
                  </a:lnTo>
                  <a:lnTo>
                    <a:pt x="511276" y="302666"/>
                  </a:lnTo>
                  <a:lnTo>
                    <a:pt x="509435" y="304304"/>
                  </a:lnTo>
                  <a:lnTo>
                    <a:pt x="507301" y="305650"/>
                  </a:lnTo>
                  <a:lnTo>
                    <a:pt x="502246" y="309118"/>
                  </a:lnTo>
                  <a:lnTo>
                    <a:pt x="496951" y="312826"/>
                  </a:lnTo>
                  <a:lnTo>
                    <a:pt x="478091" y="319201"/>
                  </a:lnTo>
                  <a:lnTo>
                    <a:pt x="437210" y="328066"/>
                  </a:lnTo>
                  <a:lnTo>
                    <a:pt x="392150" y="330466"/>
                  </a:lnTo>
                  <a:lnTo>
                    <a:pt x="373761" y="330695"/>
                  </a:lnTo>
                  <a:lnTo>
                    <a:pt x="369544" y="331000"/>
                  </a:lnTo>
                  <a:lnTo>
                    <a:pt x="365023" y="331241"/>
                  </a:lnTo>
                  <a:lnTo>
                    <a:pt x="360514" y="331241"/>
                  </a:lnTo>
                  <a:lnTo>
                    <a:pt x="342417" y="330479"/>
                  </a:lnTo>
                  <a:lnTo>
                    <a:pt x="322427" y="328142"/>
                  </a:lnTo>
                  <a:lnTo>
                    <a:pt x="299910" y="324154"/>
                  </a:lnTo>
                  <a:lnTo>
                    <a:pt x="274243" y="318452"/>
                  </a:lnTo>
                  <a:lnTo>
                    <a:pt x="271564" y="317906"/>
                  </a:lnTo>
                  <a:lnTo>
                    <a:pt x="267843" y="316865"/>
                  </a:lnTo>
                  <a:lnTo>
                    <a:pt x="264960" y="315226"/>
                  </a:lnTo>
                  <a:lnTo>
                    <a:pt x="260451" y="312839"/>
                  </a:lnTo>
                  <a:lnTo>
                    <a:pt x="256730" y="310159"/>
                  </a:lnTo>
                  <a:lnTo>
                    <a:pt x="258191" y="306298"/>
                  </a:lnTo>
                  <a:lnTo>
                    <a:pt x="259905" y="301383"/>
                  </a:lnTo>
                  <a:lnTo>
                    <a:pt x="262826" y="299199"/>
                  </a:lnTo>
                  <a:lnTo>
                    <a:pt x="271068" y="299199"/>
                  </a:lnTo>
                  <a:lnTo>
                    <a:pt x="292481" y="303809"/>
                  </a:lnTo>
                  <a:lnTo>
                    <a:pt x="303377" y="305968"/>
                  </a:lnTo>
                  <a:lnTo>
                    <a:pt x="349199" y="312407"/>
                  </a:lnTo>
                  <a:lnTo>
                    <a:pt x="385470" y="314426"/>
                  </a:lnTo>
                  <a:lnTo>
                    <a:pt x="400050" y="314032"/>
                  </a:lnTo>
                  <a:lnTo>
                    <a:pt x="414058" y="312826"/>
                  </a:lnTo>
                  <a:lnTo>
                    <a:pt x="427558" y="310832"/>
                  </a:lnTo>
                  <a:lnTo>
                    <a:pt x="448437" y="306298"/>
                  </a:lnTo>
                  <a:lnTo>
                    <a:pt x="456209" y="304647"/>
                  </a:lnTo>
                  <a:lnTo>
                    <a:pt x="500253" y="295770"/>
                  </a:lnTo>
                  <a:lnTo>
                    <a:pt x="510476" y="293090"/>
                  </a:lnTo>
                  <a:lnTo>
                    <a:pt x="511822" y="292798"/>
                  </a:lnTo>
                  <a:lnTo>
                    <a:pt x="513651" y="292798"/>
                  </a:lnTo>
                  <a:lnTo>
                    <a:pt x="514743" y="293090"/>
                  </a:lnTo>
                  <a:lnTo>
                    <a:pt x="515543" y="294932"/>
                  </a:lnTo>
                  <a:lnTo>
                    <a:pt x="516331" y="297611"/>
                  </a:lnTo>
                  <a:lnTo>
                    <a:pt x="516331" y="220218"/>
                  </a:lnTo>
                  <a:lnTo>
                    <a:pt x="225374" y="220218"/>
                  </a:lnTo>
                  <a:lnTo>
                    <a:pt x="226720" y="226377"/>
                  </a:lnTo>
                  <a:lnTo>
                    <a:pt x="226669" y="232219"/>
                  </a:lnTo>
                  <a:lnTo>
                    <a:pt x="226466" y="236245"/>
                  </a:lnTo>
                  <a:lnTo>
                    <a:pt x="226542" y="246113"/>
                  </a:lnTo>
                  <a:lnTo>
                    <a:pt x="226656" y="248246"/>
                  </a:lnTo>
                  <a:lnTo>
                    <a:pt x="226568" y="249834"/>
                  </a:lnTo>
                  <a:lnTo>
                    <a:pt x="225920" y="252272"/>
                  </a:lnTo>
                  <a:lnTo>
                    <a:pt x="220865" y="252514"/>
                  </a:lnTo>
                  <a:lnTo>
                    <a:pt x="219024" y="252514"/>
                  </a:lnTo>
                  <a:lnTo>
                    <a:pt x="216890" y="253314"/>
                  </a:lnTo>
                  <a:lnTo>
                    <a:pt x="215061" y="254406"/>
                  </a:lnTo>
                  <a:lnTo>
                    <a:pt x="211340" y="256540"/>
                  </a:lnTo>
                  <a:lnTo>
                    <a:pt x="206527" y="259461"/>
                  </a:lnTo>
                  <a:lnTo>
                    <a:pt x="221957" y="277317"/>
                  </a:lnTo>
                  <a:lnTo>
                    <a:pt x="222199" y="277317"/>
                  </a:lnTo>
                  <a:lnTo>
                    <a:pt x="224878" y="277622"/>
                  </a:lnTo>
                  <a:lnTo>
                    <a:pt x="225920" y="278955"/>
                  </a:lnTo>
                  <a:lnTo>
                    <a:pt x="226174" y="282130"/>
                  </a:lnTo>
                  <a:lnTo>
                    <a:pt x="226085" y="294932"/>
                  </a:lnTo>
                  <a:lnTo>
                    <a:pt x="209981" y="330873"/>
                  </a:lnTo>
                  <a:lnTo>
                    <a:pt x="183997" y="358724"/>
                  </a:lnTo>
                  <a:lnTo>
                    <a:pt x="174967" y="368350"/>
                  </a:lnTo>
                  <a:lnTo>
                    <a:pt x="169291" y="374523"/>
                  </a:lnTo>
                  <a:lnTo>
                    <a:pt x="157759" y="386638"/>
                  </a:lnTo>
                  <a:lnTo>
                    <a:pt x="134493" y="411454"/>
                  </a:lnTo>
                  <a:lnTo>
                    <a:pt x="116979" y="430758"/>
                  </a:lnTo>
                  <a:lnTo>
                    <a:pt x="100114" y="450761"/>
                  </a:lnTo>
                  <a:lnTo>
                    <a:pt x="84429" y="471639"/>
                  </a:lnTo>
                  <a:lnTo>
                    <a:pt x="79921" y="478332"/>
                  </a:lnTo>
                  <a:lnTo>
                    <a:pt x="74866" y="484987"/>
                  </a:lnTo>
                  <a:lnTo>
                    <a:pt x="69850" y="491388"/>
                  </a:lnTo>
                  <a:lnTo>
                    <a:pt x="65836" y="496747"/>
                  </a:lnTo>
                  <a:lnTo>
                    <a:pt x="61620" y="502094"/>
                  </a:lnTo>
                  <a:lnTo>
                    <a:pt x="30505" y="552196"/>
                  </a:lnTo>
                  <a:lnTo>
                    <a:pt x="7988" y="598690"/>
                  </a:lnTo>
                  <a:lnTo>
                    <a:pt x="0" y="628853"/>
                  </a:lnTo>
                  <a:lnTo>
                    <a:pt x="0" y="629945"/>
                  </a:lnTo>
                  <a:lnTo>
                    <a:pt x="2425" y="630186"/>
                  </a:lnTo>
                  <a:lnTo>
                    <a:pt x="2921" y="630186"/>
                  </a:lnTo>
                  <a:lnTo>
                    <a:pt x="4241" y="630491"/>
                  </a:lnTo>
                  <a:lnTo>
                    <a:pt x="291503" y="630491"/>
                  </a:lnTo>
                  <a:lnTo>
                    <a:pt x="325729" y="630186"/>
                  </a:lnTo>
                  <a:lnTo>
                    <a:pt x="334225" y="630059"/>
                  </a:lnTo>
                  <a:lnTo>
                    <a:pt x="360260" y="629945"/>
                  </a:lnTo>
                  <a:lnTo>
                    <a:pt x="408279" y="630986"/>
                  </a:lnTo>
                  <a:lnTo>
                    <a:pt x="413346" y="631278"/>
                  </a:lnTo>
                  <a:lnTo>
                    <a:pt x="429514" y="631278"/>
                  </a:lnTo>
                  <a:lnTo>
                    <a:pt x="434581" y="630986"/>
                  </a:lnTo>
                  <a:lnTo>
                    <a:pt x="439635" y="630986"/>
                  </a:lnTo>
                  <a:lnTo>
                    <a:pt x="444652" y="630732"/>
                  </a:lnTo>
                  <a:lnTo>
                    <a:pt x="464299" y="630732"/>
                  </a:lnTo>
                  <a:lnTo>
                    <a:pt x="468261" y="630986"/>
                  </a:lnTo>
                  <a:lnTo>
                    <a:pt x="481444" y="631380"/>
                  </a:lnTo>
                  <a:lnTo>
                    <a:pt x="487794" y="631494"/>
                  </a:lnTo>
                  <a:lnTo>
                    <a:pt x="494004" y="631532"/>
                  </a:lnTo>
                  <a:lnTo>
                    <a:pt x="501484" y="631494"/>
                  </a:lnTo>
                  <a:lnTo>
                    <a:pt x="508749" y="631342"/>
                  </a:lnTo>
                  <a:lnTo>
                    <a:pt x="515810" y="631088"/>
                  </a:lnTo>
                  <a:lnTo>
                    <a:pt x="522681" y="630732"/>
                  </a:lnTo>
                  <a:lnTo>
                    <a:pt x="528789" y="630491"/>
                  </a:lnTo>
                  <a:lnTo>
                    <a:pt x="534936" y="630186"/>
                  </a:lnTo>
                  <a:lnTo>
                    <a:pt x="541832" y="630186"/>
                  </a:lnTo>
                  <a:lnTo>
                    <a:pt x="552208" y="630326"/>
                  </a:lnTo>
                  <a:lnTo>
                    <a:pt x="562648" y="630694"/>
                  </a:lnTo>
                  <a:lnTo>
                    <a:pt x="577684" y="631494"/>
                  </a:lnTo>
                  <a:lnTo>
                    <a:pt x="598639" y="632625"/>
                  </a:lnTo>
                  <a:lnTo>
                    <a:pt x="603948" y="632625"/>
                  </a:lnTo>
                  <a:lnTo>
                    <a:pt x="614260" y="630986"/>
                  </a:lnTo>
                  <a:lnTo>
                    <a:pt x="617740" y="630491"/>
                  </a:lnTo>
                  <a:lnTo>
                    <a:pt x="623290" y="630491"/>
                  </a:lnTo>
                  <a:lnTo>
                    <a:pt x="624382" y="630732"/>
                  </a:lnTo>
                  <a:lnTo>
                    <a:pt x="632269" y="631736"/>
                  </a:lnTo>
                  <a:lnTo>
                    <a:pt x="640626" y="632396"/>
                  </a:lnTo>
                  <a:lnTo>
                    <a:pt x="649668" y="632764"/>
                  </a:lnTo>
                  <a:lnTo>
                    <a:pt x="659650" y="632866"/>
                  </a:lnTo>
                  <a:lnTo>
                    <a:pt x="672160" y="632866"/>
                  </a:lnTo>
                  <a:lnTo>
                    <a:pt x="678256" y="632625"/>
                  </a:lnTo>
                  <a:lnTo>
                    <a:pt x="684364" y="632320"/>
                  </a:lnTo>
                  <a:lnTo>
                    <a:pt x="705345" y="632320"/>
                  </a:lnTo>
                  <a:lnTo>
                    <a:pt x="709320" y="632625"/>
                  </a:lnTo>
                  <a:lnTo>
                    <a:pt x="714082" y="632625"/>
                  </a:lnTo>
                  <a:lnTo>
                    <a:pt x="715492" y="632320"/>
                  </a:lnTo>
                  <a:lnTo>
                    <a:pt x="717804" y="631825"/>
                  </a:lnTo>
                  <a:lnTo>
                    <a:pt x="726630" y="630491"/>
                  </a:lnTo>
                  <a:lnTo>
                    <a:pt x="728713" y="630186"/>
                  </a:lnTo>
                  <a:lnTo>
                    <a:pt x="734021" y="630186"/>
                  </a:lnTo>
                  <a:lnTo>
                    <a:pt x="735812" y="630491"/>
                  </a:lnTo>
                  <a:lnTo>
                    <a:pt x="737743" y="630732"/>
                  </a:lnTo>
                  <a:lnTo>
                    <a:pt x="745680" y="632625"/>
                  </a:lnTo>
                  <a:lnTo>
                    <a:pt x="771969" y="632625"/>
                  </a:lnTo>
                  <a:lnTo>
                    <a:pt x="772223" y="631825"/>
                  </a:lnTo>
                  <a:lnTo>
                    <a:pt x="772566" y="630186"/>
                  </a:lnTo>
                  <a:lnTo>
                    <a:pt x="772617" y="629945"/>
                  </a:lnTo>
                  <a:lnTo>
                    <a:pt x="773811" y="624332"/>
                  </a:lnTo>
                  <a:close/>
                </a:path>
              </a:pathLst>
            </a:custGeom>
            <a:solidFill>
              <a:srgbClr val="85C4D5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0604" y="4700333"/>
              <a:ext cx="781685" cy="927100"/>
            </a:xfrm>
            <a:custGeom>
              <a:avLst/>
              <a:gdLst/>
              <a:ahLst/>
              <a:cxnLst/>
              <a:rect l="l" t="t" r="r" b="b"/>
              <a:pathLst>
                <a:path w="781685" h="927100">
                  <a:moveTo>
                    <a:pt x="342201" y="775398"/>
                  </a:moveTo>
                  <a:lnTo>
                    <a:pt x="336092" y="770343"/>
                  </a:lnTo>
                  <a:lnTo>
                    <a:pt x="331584" y="766864"/>
                  </a:lnTo>
                  <a:lnTo>
                    <a:pt x="323659" y="758850"/>
                  </a:lnTo>
                  <a:lnTo>
                    <a:pt x="318630" y="749554"/>
                  </a:lnTo>
                  <a:lnTo>
                    <a:pt x="316496" y="738911"/>
                  </a:lnTo>
                  <a:lnTo>
                    <a:pt x="317246" y="726833"/>
                  </a:lnTo>
                  <a:lnTo>
                    <a:pt x="317792" y="723861"/>
                  </a:lnTo>
                  <a:lnTo>
                    <a:pt x="318033" y="720686"/>
                  </a:lnTo>
                  <a:lnTo>
                    <a:pt x="318287" y="718007"/>
                  </a:lnTo>
                  <a:lnTo>
                    <a:pt x="318287" y="716965"/>
                  </a:lnTo>
                  <a:lnTo>
                    <a:pt x="318579" y="715873"/>
                  </a:lnTo>
                  <a:lnTo>
                    <a:pt x="318630" y="703618"/>
                  </a:lnTo>
                  <a:lnTo>
                    <a:pt x="318770" y="700608"/>
                  </a:lnTo>
                  <a:lnTo>
                    <a:pt x="318833" y="700392"/>
                  </a:lnTo>
                  <a:lnTo>
                    <a:pt x="318833" y="699300"/>
                  </a:lnTo>
                  <a:lnTo>
                    <a:pt x="312191" y="696125"/>
                  </a:lnTo>
                  <a:lnTo>
                    <a:pt x="310057" y="695325"/>
                  </a:lnTo>
                  <a:lnTo>
                    <a:pt x="308216" y="694778"/>
                  </a:lnTo>
                  <a:lnTo>
                    <a:pt x="307149" y="694778"/>
                  </a:lnTo>
                  <a:lnTo>
                    <a:pt x="304749" y="693699"/>
                  </a:lnTo>
                  <a:lnTo>
                    <a:pt x="301637" y="694778"/>
                  </a:lnTo>
                  <a:lnTo>
                    <a:pt x="300532" y="694778"/>
                  </a:lnTo>
                  <a:lnTo>
                    <a:pt x="299034" y="695693"/>
                  </a:lnTo>
                  <a:lnTo>
                    <a:pt x="297053" y="696379"/>
                  </a:lnTo>
                  <a:lnTo>
                    <a:pt x="296278" y="697369"/>
                  </a:lnTo>
                  <a:lnTo>
                    <a:pt x="295224" y="698004"/>
                  </a:lnTo>
                  <a:lnTo>
                    <a:pt x="281432" y="726528"/>
                  </a:lnTo>
                  <a:lnTo>
                    <a:pt x="281432" y="728662"/>
                  </a:lnTo>
                  <a:lnTo>
                    <a:pt x="281127" y="731888"/>
                  </a:lnTo>
                  <a:lnTo>
                    <a:pt x="280885" y="735063"/>
                  </a:lnTo>
                  <a:lnTo>
                    <a:pt x="280085" y="738047"/>
                  </a:lnTo>
                  <a:lnTo>
                    <a:pt x="278955" y="744855"/>
                  </a:lnTo>
                  <a:lnTo>
                    <a:pt x="299732" y="783805"/>
                  </a:lnTo>
                  <a:lnTo>
                    <a:pt x="321754" y="793254"/>
                  </a:lnTo>
                  <a:lnTo>
                    <a:pt x="327609" y="793254"/>
                  </a:lnTo>
                  <a:lnTo>
                    <a:pt x="331038" y="793254"/>
                  </a:lnTo>
                  <a:lnTo>
                    <a:pt x="338226" y="788987"/>
                  </a:lnTo>
                  <a:lnTo>
                    <a:pt x="340067" y="783386"/>
                  </a:lnTo>
                  <a:lnTo>
                    <a:pt x="342201" y="775398"/>
                  </a:lnTo>
                  <a:close/>
                </a:path>
                <a:path w="781685" h="927100">
                  <a:moveTo>
                    <a:pt x="521881" y="7442"/>
                  </a:moveTo>
                  <a:lnTo>
                    <a:pt x="519798" y="1346"/>
                  </a:lnTo>
                  <a:lnTo>
                    <a:pt x="518210" y="0"/>
                  </a:lnTo>
                  <a:lnTo>
                    <a:pt x="514489" y="0"/>
                  </a:lnTo>
                  <a:lnTo>
                    <a:pt x="513156" y="254"/>
                  </a:lnTo>
                  <a:lnTo>
                    <a:pt x="512064" y="508"/>
                  </a:lnTo>
                  <a:lnTo>
                    <a:pt x="502627" y="2933"/>
                  </a:lnTo>
                  <a:lnTo>
                    <a:pt x="493102" y="5054"/>
                  </a:lnTo>
                  <a:lnTo>
                    <a:pt x="458698" y="11938"/>
                  </a:lnTo>
                  <a:lnTo>
                    <a:pt x="450862" y="13614"/>
                  </a:lnTo>
                  <a:lnTo>
                    <a:pt x="443052" y="15481"/>
                  </a:lnTo>
                  <a:lnTo>
                    <a:pt x="429983" y="18288"/>
                  </a:lnTo>
                  <a:lnTo>
                    <a:pt x="416572" y="20281"/>
                  </a:lnTo>
                  <a:lnTo>
                    <a:pt x="402678" y="21488"/>
                  </a:lnTo>
                  <a:lnTo>
                    <a:pt x="388137" y="21882"/>
                  </a:lnTo>
                  <a:lnTo>
                    <a:pt x="369862" y="21374"/>
                  </a:lnTo>
                  <a:lnTo>
                    <a:pt x="317246" y="15481"/>
                  </a:lnTo>
                  <a:lnTo>
                    <a:pt x="273989" y="6946"/>
                  </a:lnTo>
                  <a:lnTo>
                    <a:pt x="273443" y="6946"/>
                  </a:lnTo>
                  <a:lnTo>
                    <a:pt x="272097" y="6654"/>
                  </a:lnTo>
                  <a:lnTo>
                    <a:pt x="270764" y="6400"/>
                  </a:lnTo>
                  <a:lnTo>
                    <a:pt x="267919" y="6400"/>
                  </a:lnTo>
                  <a:lnTo>
                    <a:pt x="266788" y="6108"/>
                  </a:lnTo>
                  <a:lnTo>
                    <a:pt x="266280" y="6400"/>
                  </a:lnTo>
                  <a:lnTo>
                    <a:pt x="264655" y="6400"/>
                  </a:lnTo>
                  <a:lnTo>
                    <a:pt x="261239" y="8788"/>
                  </a:lnTo>
                  <a:lnTo>
                    <a:pt x="256717" y="20789"/>
                  </a:lnTo>
                  <a:lnTo>
                    <a:pt x="263067" y="24561"/>
                  </a:lnTo>
                  <a:lnTo>
                    <a:pt x="266547" y="26403"/>
                  </a:lnTo>
                  <a:lnTo>
                    <a:pt x="269722" y="28282"/>
                  </a:lnTo>
                  <a:lnTo>
                    <a:pt x="273443" y="29083"/>
                  </a:lnTo>
                  <a:lnTo>
                    <a:pt x="276364" y="29870"/>
                  </a:lnTo>
                  <a:lnTo>
                    <a:pt x="302209" y="35610"/>
                  </a:lnTo>
                  <a:lnTo>
                    <a:pt x="324853" y="39611"/>
                  </a:lnTo>
                  <a:lnTo>
                    <a:pt x="344944" y="41960"/>
                  </a:lnTo>
                  <a:lnTo>
                    <a:pt x="363181" y="42722"/>
                  </a:lnTo>
                  <a:lnTo>
                    <a:pt x="367944" y="42722"/>
                  </a:lnTo>
                  <a:lnTo>
                    <a:pt x="372465" y="42418"/>
                  </a:lnTo>
                  <a:lnTo>
                    <a:pt x="377228" y="42418"/>
                  </a:lnTo>
                  <a:lnTo>
                    <a:pt x="426758" y="40703"/>
                  </a:lnTo>
                  <a:lnTo>
                    <a:pt x="468617" y="34848"/>
                  </a:lnTo>
                  <a:lnTo>
                    <a:pt x="504456" y="21882"/>
                  </a:lnTo>
                  <a:lnTo>
                    <a:pt x="506501" y="20548"/>
                  </a:lnTo>
                  <a:lnTo>
                    <a:pt x="511568" y="16827"/>
                  </a:lnTo>
                  <a:lnTo>
                    <a:pt x="513702" y="15189"/>
                  </a:lnTo>
                  <a:lnTo>
                    <a:pt x="515531" y="13843"/>
                  </a:lnTo>
                  <a:lnTo>
                    <a:pt x="520839" y="10668"/>
                  </a:lnTo>
                  <a:lnTo>
                    <a:pt x="521881" y="7442"/>
                  </a:lnTo>
                  <a:close/>
                </a:path>
                <a:path w="781685" h="927100">
                  <a:moveTo>
                    <a:pt x="555371" y="807148"/>
                  </a:moveTo>
                  <a:lnTo>
                    <a:pt x="552145" y="804468"/>
                  </a:lnTo>
                  <a:lnTo>
                    <a:pt x="549770" y="802335"/>
                  </a:lnTo>
                  <a:lnTo>
                    <a:pt x="546836" y="799414"/>
                  </a:lnTo>
                  <a:lnTo>
                    <a:pt x="545249" y="798068"/>
                  </a:lnTo>
                  <a:lnTo>
                    <a:pt x="532003" y="779919"/>
                  </a:lnTo>
                  <a:lnTo>
                    <a:pt x="532257" y="772477"/>
                  </a:lnTo>
                  <a:lnTo>
                    <a:pt x="532549" y="766864"/>
                  </a:lnTo>
                  <a:lnTo>
                    <a:pt x="529628" y="762304"/>
                  </a:lnTo>
                  <a:lnTo>
                    <a:pt x="524014" y="760171"/>
                  </a:lnTo>
                  <a:lnTo>
                    <a:pt x="521881" y="759625"/>
                  </a:lnTo>
                  <a:lnTo>
                    <a:pt x="519417" y="759625"/>
                  </a:lnTo>
                  <a:lnTo>
                    <a:pt x="518706" y="759371"/>
                  </a:lnTo>
                  <a:lnTo>
                    <a:pt x="518452" y="759625"/>
                  </a:lnTo>
                  <a:lnTo>
                    <a:pt x="516331" y="759625"/>
                  </a:lnTo>
                  <a:lnTo>
                    <a:pt x="513156" y="763092"/>
                  </a:lnTo>
                  <a:lnTo>
                    <a:pt x="510768" y="766076"/>
                  </a:lnTo>
                  <a:lnTo>
                    <a:pt x="505955" y="771677"/>
                  </a:lnTo>
                  <a:lnTo>
                    <a:pt x="503580" y="778332"/>
                  </a:lnTo>
                  <a:lnTo>
                    <a:pt x="519125" y="813701"/>
                  </a:lnTo>
                  <a:lnTo>
                    <a:pt x="538353" y="819454"/>
                  </a:lnTo>
                  <a:lnTo>
                    <a:pt x="541286" y="819454"/>
                  </a:lnTo>
                  <a:lnTo>
                    <a:pt x="547928" y="818603"/>
                  </a:lnTo>
                  <a:lnTo>
                    <a:pt x="552145" y="816229"/>
                  </a:lnTo>
                  <a:lnTo>
                    <a:pt x="553783" y="811415"/>
                  </a:lnTo>
                  <a:lnTo>
                    <a:pt x="555371" y="807148"/>
                  </a:lnTo>
                  <a:close/>
                </a:path>
                <a:path w="781685" h="927100">
                  <a:moveTo>
                    <a:pt x="781240" y="346290"/>
                  </a:moveTo>
                  <a:lnTo>
                    <a:pt x="775436" y="339940"/>
                  </a:lnTo>
                  <a:lnTo>
                    <a:pt x="749388" y="339940"/>
                  </a:lnTo>
                  <a:lnTo>
                    <a:pt x="741705" y="337400"/>
                  </a:lnTo>
                  <a:lnTo>
                    <a:pt x="728154" y="337400"/>
                  </a:lnTo>
                  <a:lnTo>
                    <a:pt x="724433" y="338670"/>
                  </a:lnTo>
                  <a:lnTo>
                    <a:pt x="721017" y="338670"/>
                  </a:lnTo>
                  <a:lnTo>
                    <a:pt x="717296" y="339940"/>
                  </a:lnTo>
                  <a:lnTo>
                    <a:pt x="712787" y="339940"/>
                  </a:lnTo>
                  <a:lnTo>
                    <a:pt x="708812" y="338670"/>
                  </a:lnTo>
                  <a:lnTo>
                    <a:pt x="693686" y="338670"/>
                  </a:lnTo>
                  <a:lnTo>
                    <a:pt x="687285" y="339940"/>
                  </a:lnTo>
                  <a:lnTo>
                    <a:pt x="652335" y="339940"/>
                  </a:lnTo>
                  <a:lnTo>
                    <a:pt x="643318" y="338670"/>
                  </a:lnTo>
                  <a:lnTo>
                    <a:pt x="635038" y="338670"/>
                  </a:lnTo>
                  <a:lnTo>
                    <a:pt x="627303" y="337400"/>
                  </a:lnTo>
                  <a:lnTo>
                    <a:pt x="620115" y="337400"/>
                  </a:lnTo>
                  <a:lnTo>
                    <a:pt x="609790" y="338670"/>
                  </a:lnTo>
                  <a:lnTo>
                    <a:pt x="606323" y="339940"/>
                  </a:lnTo>
                  <a:lnTo>
                    <a:pt x="601560" y="339940"/>
                  </a:lnTo>
                  <a:lnTo>
                    <a:pt x="595706" y="339217"/>
                  </a:lnTo>
                  <a:lnTo>
                    <a:pt x="595706" y="757770"/>
                  </a:lnTo>
                  <a:lnTo>
                    <a:pt x="595274" y="781900"/>
                  </a:lnTo>
                  <a:lnTo>
                    <a:pt x="574636" y="823810"/>
                  </a:lnTo>
                  <a:lnTo>
                    <a:pt x="544461" y="840320"/>
                  </a:lnTo>
                  <a:lnTo>
                    <a:pt x="539445" y="840320"/>
                  </a:lnTo>
                  <a:lnTo>
                    <a:pt x="500557" y="816190"/>
                  </a:lnTo>
                  <a:lnTo>
                    <a:pt x="492467" y="792060"/>
                  </a:lnTo>
                  <a:lnTo>
                    <a:pt x="493852" y="774280"/>
                  </a:lnTo>
                  <a:lnTo>
                    <a:pt x="496887" y="759040"/>
                  </a:lnTo>
                  <a:lnTo>
                    <a:pt x="501611" y="745070"/>
                  </a:lnTo>
                  <a:lnTo>
                    <a:pt x="508088" y="733640"/>
                  </a:lnTo>
                  <a:lnTo>
                    <a:pt x="516432" y="713320"/>
                  </a:lnTo>
                  <a:lnTo>
                    <a:pt x="519734" y="694270"/>
                  </a:lnTo>
                  <a:lnTo>
                    <a:pt x="519404" y="676490"/>
                  </a:lnTo>
                  <a:lnTo>
                    <a:pt x="516877" y="658710"/>
                  </a:lnTo>
                  <a:lnTo>
                    <a:pt x="516077" y="653630"/>
                  </a:lnTo>
                  <a:lnTo>
                    <a:pt x="515531" y="648550"/>
                  </a:lnTo>
                  <a:lnTo>
                    <a:pt x="515327" y="643470"/>
                  </a:lnTo>
                  <a:lnTo>
                    <a:pt x="515200" y="640930"/>
                  </a:lnTo>
                  <a:lnTo>
                    <a:pt x="514743" y="633310"/>
                  </a:lnTo>
                  <a:lnTo>
                    <a:pt x="519252" y="630770"/>
                  </a:lnTo>
                  <a:lnTo>
                    <a:pt x="521385" y="629500"/>
                  </a:lnTo>
                  <a:lnTo>
                    <a:pt x="528828" y="629500"/>
                  </a:lnTo>
                  <a:lnTo>
                    <a:pt x="534530" y="632002"/>
                  </a:lnTo>
                  <a:lnTo>
                    <a:pt x="534847" y="632269"/>
                  </a:lnTo>
                  <a:lnTo>
                    <a:pt x="539699" y="637120"/>
                  </a:lnTo>
                  <a:lnTo>
                    <a:pt x="545007" y="640930"/>
                  </a:lnTo>
                  <a:lnTo>
                    <a:pt x="567131" y="676490"/>
                  </a:lnTo>
                  <a:lnTo>
                    <a:pt x="580821" y="706970"/>
                  </a:lnTo>
                  <a:lnTo>
                    <a:pt x="585419" y="719670"/>
                  </a:lnTo>
                  <a:lnTo>
                    <a:pt x="589749" y="732370"/>
                  </a:lnTo>
                  <a:lnTo>
                    <a:pt x="593331" y="745070"/>
                  </a:lnTo>
                  <a:lnTo>
                    <a:pt x="595706" y="757770"/>
                  </a:lnTo>
                  <a:lnTo>
                    <a:pt x="595706" y="339217"/>
                  </a:lnTo>
                  <a:lnTo>
                    <a:pt x="591439" y="338670"/>
                  </a:lnTo>
                  <a:lnTo>
                    <a:pt x="586422" y="338670"/>
                  </a:lnTo>
                  <a:lnTo>
                    <a:pt x="575970" y="337400"/>
                  </a:lnTo>
                  <a:lnTo>
                    <a:pt x="518490" y="337400"/>
                  </a:lnTo>
                  <a:lnTo>
                    <a:pt x="511441" y="338670"/>
                  </a:lnTo>
                  <a:lnTo>
                    <a:pt x="484365" y="338670"/>
                  </a:lnTo>
                  <a:lnTo>
                    <a:pt x="471182" y="337400"/>
                  </a:lnTo>
                  <a:lnTo>
                    <a:pt x="462470" y="337400"/>
                  </a:lnTo>
                  <a:lnTo>
                    <a:pt x="462470" y="699350"/>
                  </a:lnTo>
                  <a:lnTo>
                    <a:pt x="458965" y="726020"/>
                  </a:lnTo>
                  <a:lnTo>
                    <a:pt x="433628" y="784440"/>
                  </a:lnTo>
                  <a:lnTo>
                    <a:pt x="379209" y="827620"/>
                  </a:lnTo>
                  <a:lnTo>
                    <a:pt x="343242" y="833970"/>
                  </a:lnTo>
                  <a:lnTo>
                    <a:pt x="310197" y="827620"/>
                  </a:lnTo>
                  <a:lnTo>
                    <a:pt x="283502" y="812380"/>
                  </a:lnTo>
                  <a:lnTo>
                    <a:pt x="263702" y="788250"/>
                  </a:lnTo>
                  <a:lnTo>
                    <a:pt x="251409" y="756500"/>
                  </a:lnTo>
                  <a:lnTo>
                    <a:pt x="249567" y="743800"/>
                  </a:lnTo>
                  <a:lnTo>
                    <a:pt x="249580" y="731100"/>
                  </a:lnTo>
                  <a:lnTo>
                    <a:pt x="257340" y="681570"/>
                  </a:lnTo>
                  <a:lnTo>
                    <a:pt x="270217" y="640930"/>
                  </a:lnTo>
                  <a:lnTo>
                    <a:pt x="287642" y="600290"/>
                  </a:lnTo>
                  <a:lnTo>
                    <a:pt x="295211" y="582510"/>
                  </a:lnTo>
                  <a:lnTo>
                    <a:pt x="302171" y="564730"/>
                  </a:lnTo>
                  <a:lnTo>
                    <a:pt x="308470" y="549490"/>
                  </a:lnTo>
                  <a:lnTo>
                    <a:pt x="313385" y="534250"/>
                  </a:lnTo>
                  <a:lnTo>
                    <a:pt x="316953" y="521550"/>
                  </a:lnTo>
                  <a:lnTo>
                    <a:pt x="319138" y="507580"/>
                  </a:lnTo>
                  <a:lnTo>
                    <a:pt x="319874" y="494880"/>
                  </a:lnTo>
                  <a:lnTo>
                    <a:pt x="319811" y="482180"/>
                  </a:lnTo>
                  <a:lnTo>
                    <a:pt x="319443" y="470750"/>
                  </a:lnTo>
                  <a:lnTo>
                    <a:pt x="318427" y="459320"/>
                  </a:lnTo>
                  <a:lnTo>
                    <a:pt x="316458" y="446620"/>
                  </a:lnTo>
                  <a:lnTo>
                    <a:pt x="315112" y="442810"/>
                  </a:lnTo>
                  <a:lnTo>
                    <a:pt x="315112" y="423760"/>
                  </a:lnTo>
                  <a:lnTo>
                    <a:pt x="315366" y="422490"/>
                  </a:lnTo>
                  <a:lnTo>
                    <a:pt x="318033" y="421220"/>
                  </a:lnTo>
                  <a:lnTo>
                    <a:pt x="319633" y="419950"/>
                  </a:lnTo>
                  <a:lnTo>
                    <a:pt x="324929" y="419950"/>
                  </a:lnTo>
                  <a:lnTo>
                    <a:pt x="327063" y="421220"/>
                  </a:lnTo>
                  <a:lnTo>
                    <a:pt x="329450" y="422490"/>
                  </a:lnTo>
                  <a:lnTo>
                    <a:pt x="332371" y="425030"/>
                  </a:lnTo>
                  <a:lnTo>
                    <a:pt x="333717" y="427570"/>
                  </a:lnTo>
                  <a:lnTo>
                    <a:pt x="335800" y="431380"/>
                  </a:lnTo>
                  <a:lnTo>
                    <a:pt x="337934" y="433920"/>
                  </a:lnTo>
                  <a:lnTo>
                    <a:pt x="340067" y="437730"/>
                  </a:lnTo>
                  <a:lnTo>
                    <a:pt x="344030" y="444080"/>
                  </a:lnTo>
                  <a:lnTo>
                    <a:pt x="365785" y="482180"/>
                  </a:lnTo>
                  <a:lnTo>
                    <a:pt x="378053" y="499960"/>
                  </a:lnTo>
                  <a:lnTo>
                    <a:pt x="382930" y="506590"/>
                  </a:lnTo>
                  <a:lnTo>
                    <a:pt x="383895" y="507974"/>
                  </a:lnTo>
                  <a:lnTo>
                    <a:pt x="386422" y="511327"/>
                  </a:lnTo>
                  <a:lnTo>
                    <a:pt x="391172" y="517740"/>
                  </a:lnTo>
                  <a:lnTo>
                    <a:pt x="404558" y="535520"/>
                  </a:lnTo>
                  <a:lnTo>
                    <a:pt x="412292" y="545680"/>
                  </a:lnTo>
                  <a:lnTo>
                    <a:pt x="415239" y="548754"/>
                  </a:lnTo>
                  <a:lnTo>
                    <a:pt x="416509" y="550367"/>
                  </a:lnTo>
                  <a:lnTo>
                    <a:pt x="443966" y="595210"/>
                  </a:lnTo>
                  <a:lnTo>
                    <a:pt x="458978" y="643470"/>
                  </a:lnTo>
                  <a:lnTo>
                    <a:pt x="462470" y="699350"/>
                  </a:lnTo>
                  <a:lnTo>
                    <a:pt x="462470" y="337400"/>
                  </a:lnTo>
                  <a:lnTo>
                    <a:pt x="442264" y="337400"/>
                  </a:lnTo>
                  <a:lnTo>
                    <a:pt x="437248" y="338670"/>
                  </a:lnTo>
                  <a:lnTo>
                    <a:pt x="415963" y="338670"/>
                  </a:lnTo>
                  <a:lnTo>
                    <a:pt x="411200" y="337400"/>
                  </a:lnTo>
                  <a:lnTo>
                    <a:pt x="3708" y="337400"/>
                  </a:lnTo>
                  <a:lnTo>
                    <a:pt x="1079" y="339940"/>
                  </a:lnTo>
                  <a:lnTo>
                    <a:pt x="1079" y="341668"/>
                  </a:lnTo>
                  <a:lnTo>
                    <a:pt x="838" y="341909"/>
                  </a:lnTo>
                  <a:lnTo>
                    <a:pt x="1079" y="342671"/>
                  </a:lnTo>
                  <a:lnTo>
                    <a:pt x="1079" y="347560"/>
                  </a:lnTo>
                  <a:lnTo>
                    <a:pt x="838" y="348830"/>
                  </a:lnTo>
                  <a:lnTo>
                    <a:pt x="0" y="355180"/>
                  </a:lnTo>
                  <a:lnTo>
                    <a:pt x="1079" y="360260"/>
                  </a:lnTo>
                  <a:lnTo>
                    <a:pt x="2133" y="366610"/>
                  </a:lnTo>
                  <a:lnTo>
                    <a:pt x="3708" y="374230"/>
                  </a:lnTo>
                  <a:lnTo>
                    <a:pt x="3797" y="494880"/>
                  </a:lnTo>
                  <a:lnTo>
                    <a:pt x="4038" y="535520"/>
                  </a:lnTo>
                  <a:lnTo>
                    <a:pt x="4737" y="583780"/>
                  </a:lnTo>
                  <a:lnTo>
                    <a:pt x="5676" y="618070"/>
                  </a:lnTo>
                  <a:lnTo>
                    <a:pt x="6604" y="653630"/>
                  </a:lnTo>
                  <a:lnTo>
                    <a:pt x="6680" y="661250"/>
                  </a:lnTo>
                  <a:lnTo>
                    <a:pt x="6578" y="713320"/>
                  </a:lnTo>
                  <a:lnTo>
                    <a:pt x="6451" y="733640"/>
                  </a:lnTo>
                  <a:lnTo>
                    <a:pt x="6642" y="769200"/>
                  </a:lnTo>
                  <a:lnTo>
                    <a:pt x="6146" y="779360"/>
                  </a:lnTo>
                  <a:lnTo>
                    <a:pt x="5956" y="784440"/>
                  </a:lnTo>
                  <a:lnTo>
                    <a:pt x="5829" y="793330"/>
                  </a:lnTo>
                  <a:lnTo>
                    <a:pt x="6096" y="799680"/>
                  </a:lnTo>
                  <a:lnTo>
                    <a:pt x="6934" y="807300"/>
                  </a:lnTo>
                  <a:lnTo>
                    <a:pt x="8026" y="814920"/>
                  </a:lnTo>
                  <a:lnTo>
                    <a:pt x="8661" y="822540"/>
                  </a:lnTo>
                  <a:lnTo>
                    <a:pt x="8940" y="831430"/>
                  </a:lnTo>
                  <a:lnTo>
                    <a:pt x="9017" y="845400"/>
                  </a:lnTo>
                  <a:lnTo>
                    <a:pt x="9182" y="854290"/>
                  </a:lnTo>
                  <a:lnTo>
                    <a:pt x="9309" y="877150"/>
                  </a:lnTo>
                  <a:lnTo>
                    <a:pt x="9321" y="891120"/>
                  </a:lnTo>
                  <a:lnTo>
                    <a:pt x="9817" y="891120"/>
                  </a:lnTo>
                  <a:lnTo>
                    <a:pt x="10350" y="891565"/>
                  </a:lnTo>
                  <a:lnTo>
                    <a:pt x="10363" y="892035"/>
                  </a:lnTo>
                  <a:lnTo>
                    <a:pt x="20675" y="899845"/>
                  </a:lnTo>
                  <a:lnTo>
                    <a:pt x="23469" y="901725"/>
                  </a:lnTo>
                  <a:lnTo>
                    <a:pt x="29933" y="906360"/>
                  </a:lnTo>
                  <a:lnTo>
                    <a:pt x="39649" y="911644"/>
                  </a:lnTo>
                  <a:lnTo>
                    <a:pt x="42735" y="913358"/>
                  </a:lnTo>
                  <a:lnTo>
                    <a:pt x="54711" y="918476"/>
                  </a:lnTo>
                  <a:lnTo>
                    <a:pt x="58686" y="920064"/>
                  </a:lnTo>
                  <a:lnTo>
                    <a:pt x="61607" y="920991"/>
                  </a:lnTo>
                  <a:lnTo>
                    <a:pt x="62649" y="921600"/>
                  </a:lnTo>
                  <a:lnTo>
                    <a:pt x="66344" y="921600"/>
                  </a:lnTo>
                  <a:lnTo>
                    <a:pt x="104000" y="923848"/>
                  </a:lnTo>
                  <a:lnTo>
                    <a:pt x="140830" y="924775"/>
                  </a:lnTo>
                  <a:lnTo>
                    <a:pt x="164922" y="924890"/>
                  </a:lnTo>
                  <a:lnTo>
                    <a:pt x="175463" y="925410"/>
                  </a:lnTo>
                  <a:lnTo>
                    <a:pt x="491947" y="925410"/>
                  </a:lnTo>
                  <a:lnTo>
                    <a:pt x="520839" y="925664"/>
                  </a:lnTo>
                  <a:lnTo>
                    <a:pt x="573811" y="925410"/>
                  </a:lnTo>
                  <a:lnTo>
                    <a:pt x="670394" y="925410"/>
                  </a:lnTo>
                  <a:lnTo>
                    <a:pt x="681431" y="925690"/>
                  </a:lnTo>
                  <a:lnTo>
                    <a:pt x="690448" y="926147"/>
                  </a:lnTo>
                  <a:lnTo>
                    <a:pt x="696556" y="926680"/>
                  </a:lnTo>
                  <a:lnTo>
                    <a:pt x="700582" y="926680"/>
                  </a:lnTo>
                  <a:lnTo>
                    <a:pt x="705840" y="925842"/>
                  </a:lnTo>
                  <a:lnTo>
                    <a:pt x="713181" y="925322"/>
                  </a:lnTo>
                  <a:lnTo>
                    <a:pt x="714502" y="924877"/>
                  </a:lnTo>
                  <a:lnTo>
                    <a:pt x="727532" y="920521"/>
                  </a:lnTo>
                  <a:lnTo>
                    <a:pt x="729640" y="919314"/>
                  </a:lnTo>
                  <a:lnTo>
                    <a:pt x="730313" y="919060"/>
                  </a:lnTo>
                  <a:lnTo>
                    <a:pt x="733780" y="916927"/>
                  </a:lnTo>
                  <a:lnTo>
                    <a:pt x="740549" y="913028"/>
                  </a:lnTo>
                  <a:lnTo>
                    <a:pt x="742594" y="911504"/>
                  </a:lnTo>
                  <a:lnTo>
                    <a:pt x="753910" y="903820"/>
                  </a:lnTo>
                  <a:lnTo>
                    <a:pt x="757872" y="900010"/>
                  </a:lnTo>
                  <a:lnTo>
                    <a:pt x="761593" y="896200"/>
                  </a:lnTo>
                  <a:lnTo>
                    <a:pt x="765073" y="892390"/>
                  </a:lnTo>
                  <a:lnTo>
                    <a:pt x="766660" y="891120"/>
                  </a:lnTo>
                  <a:lnTo>
                    <a:pt x="768248" y="888580"/>
                  </a:lnTo>
                  <a:lnTo>
                    <a:pt x="769835" y="887310"/>
                  </a:lnTo>
                  <a:lnTo>
                    <a:pt x="770128" y="887310"/>
                  </a:lnTo>
                  <a:lnTo>
                    <a:pt x="770128" y="886040"/>
                  </a:lnTo>
                  <a:lnTo>
                    <a:pt x="770356" y="877150"/>
                  </a:lnTo>
                  <a:lnTo>
                    <a:pt x="770851" y="861910"/>
                  </a:lnTo>
                  <a:lnTo>
                    <a:pt x="771461" y="840320"/>
                  </a:lnTo>
                  <a:lnTo>
                    <a:pt x="772744" y="793330"/>
                  </a:lnTo>
                  <a:lnTo>
                    <a:pt x="773595" y="750150"/>
                  </a:lnTo>
                  <a:lnTo>
                    <a:pt x="773925" y="648550"/>
                  </a:lnTo>
                  <a:lnTo>
                    <a:pt x="774052" y="629500"/>
                  </a:lnTo>
                  <a:lnTo>
                    <a:pt x="774077" y="625690"/>
                  </a:lnTo>
                  <a:lnTo>
                    <a:pt x="774623" y="592670"/>
                  </a:lnTo>
                  <a:lnTo>
                    <a:pt x="775690" y="560920"/>
                  </a:lnTo>
                  <a:lnTo>
                    <a:pt x="776478" y="532980"/>
                  </a:lnTo>
                  <a:lnTo>
                    <a:pt x="776592" y="521550"/>
                  </a:lnTo>
                  <a:lnTo>
                    <a:pt x="776719" y="483450"/>
                  </a:lnTo>
                  <a:lnTo>
                    <a:pt x="776592" y="459320"/>
                  </a:lnTo>
                  <a:lnTo>
                    <a:pt x="776503" y="446620"/>
                  </a:lnTo>
                  <a:lnTo>
                    <a:pt x="776376" y="419950"/>
                  </a:lnTo>
                  <a:lnTo>
                    <a:pt x="776262" y="400900"/>
                  </a:lnTo>
                  <a:lnTo>
                    <a:pt x="776236" y="378040"/>
                  </a:lnTo>
                  <a:lnTo>
                    <a:pt x="776732" y="370420"/>
                  </a:lnTo>
                  <a:lnTo>
                    <a:pt x="778319" y="362800"/>
                  </a:lnTo>
                  <a:lnTo>
                    <a:pt x="779653" y="355180"/>
                  </a:lnTo>
                  <a:lnTo>
                    <a:pt x="781240" y="346290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7213" y="4409376"/>
              <a:ext cx="786130" cy="2376805"/>
            </a:xfrm>
            <a:custGeom>
              <a:avLst/>
              <a:gdLst/>
              <a:ahLst/>
              <a:cxnLst/>
              <a:rect l="l" t="t" r="r" b="b"/>
              <a:pathLst>
                <a:path w="786130" h="2376804">
                  <a:moveTo>
                    <a:pt x="522897" y="14147"/>
                  </a:moveTo>
                  <a:lnTo>
                    <a:pt x="522401" y="9334"/>
                  </a:lnTo>
                  <a:lnTo>
                    <a:pt x="522097" y="5613"/>
                  </a:lnTo>
                  <a:lnTo>
                    <a:pt x="520814" y="5613"/>
                  </a:lnTo>
                  <a:lnTo>
                    <a:pt x="520763" y="4813"/>
                  </a:lnTo>
                  <a:lnTo>
                    <a:pt x="518248" y="5613"/>
                  </a:lnTo>
                  <a:lnTo>
                    <a:pt x="514413" y="5613"/>
                  </a:lnTo>
                  <a:lnTo>
                    <a:pt x="503974" y="3924"/>
                  </a:lnTo>
                  <a:lnTo>
                    <a:pt x="493445" y="3048"/>
                  </a:lnTo>
                  <a:lnTo>
                    <a:pt x="482917" y="2730"/>
                  </a:lnTo>
                  <a:lnTo>
                    <a:pt x="472490" y="2679"/>
                  </a:lnTo>
                  <a:lnTo>
                    <a:pt x="465302" y="2679"/>
                  </a:lnTo>
                  <a:lnTo>
                    <a:pt x="450964" y="2133"/>
                  </a:lnTo>
                  <a:lnTo>
                    <a:pt x="446989" y="1892"/>
                  </a:lnTo>
                  <a:lnTo>
                    <a:pt x="442722" y="1587"/>
                  </a:lnTo>
                  <a:lnTo>
                    <a:pt x="438505" y="1346"/>
                  </a:lnTo>
                  <a:lnTo>
                    <a:pt x="432028" y="800"/>
                  </a:lnTo>
                  <a:lnTo>
                    <a:pt x="425450" y="381"/>
                  </a:lnTo>
                  <a:lnTo>
                    <a:pt x="418820" y="101"/>
                  </a:lnTo>
                  <a:lnTo>
                    <a:pt x="412216" y="0"/>
                  </a:lnTo>
                  <a:lnTo>
                    <a:pt x="404774" y="0"/>
                  </a:lnTo>
                  <a:lnTo>
                    <a:pt x="398132" y="546"/>
                  </a:lnTo>
                  <a:lnTo>
                    <a:pt x="382968" y="2603"/>
                  </a:lnTo>
                  <a:lnTo>
                    <a:pt x="373176" y="3810"/>
                  </a:lnTo>
                  <a:lnTo>
                    <a:pt x="362978" y="4711"/>
                  </a:lnTo>
                  <a:lnTo>
                    <a:pt x="352729" y="5067"/>
                  </a:lnTo>
                  <a:lnTo>
                    <a:pt x="347967" y="5067"/>
                  </a:lnTo>
                  <a:lnTo>
                    <a:pt x="340194" y="5207"/>
                  </a:lnTo>
                  <a:lnTo>
                    <a:pt x="332473" y="5575"/>
                  </a:lnTo>
                  <a:lnTo>
                    <a:pt x="324777" y="6096"/>
                  </a:lnTo>
                  <a:lnTo>
                    <a:pt x="309562" y="7289"/>
                  </a:lnTo>
                  <a:lnTo>
                    <a:pt x="301904" y="7797"/>
                  </a:lnTo>
                  <a:lnTo>
                    <a:pt x="294246" y="8166"/>
                  </a:lnTo>
                  <a:lnTo>
                    <a:pt x="286651" y="8293"/>
                  </a:lnTo>
                  <a:lnTo>
                    <a:pt x="283972" y="8293"/>
                  </a:lnTo>
                  <a:lnTo>
                    <a:pt x="281343" y="7988"/>
                  </a:lnTo>
                  <a:lnTo>
                    <a:pt x="275488" y="7988"/>
                  </a:lnTo>
                  <a:lnTo>
                    <a:pt x="274154" y="8293"/>
                  </a:lnTo>
                  <a:lnTo>
                    <a:pt x="272859" y="8293"/>
                  </a:lnTo>
                  <a:lnTo>
                    <a:pt x="268846" y="8839"/>
                  </a:lnTo>
                  <a:lnTo>
                    <a:pt x="268046" y="13106"/>
                  </a:lnTo>
                  <a:lnTo>
                    <a:pt x="267804" y="16027"/>
                  </a:lnTo>
                  <a:lnTo>
                    <a:pt x="268846" y="18707"/>
                  </a:lnTo>
                  <a:lnTo>
                    <a:pt x="271767" y="20294"/>
                  </a:lnTo>
                  <a:lnTo>
                    <a:pt x="276034" y="22974"/>
                  </a:lnTo>
                  <a:lnTo>
                    <a:pt x="280301" y="24307"/>
                  </a:lnTo>
                  <a:lnTo>
                    <a:pt x="284518" y="24307"/>
                  </a:lnTo>
                  <a:lnTo>
                    <a:pt x="291172" y="24561"/>
                  </a:lnTo>
                  <a:lnTo>
                    <a:pt x="298069" y="25107"/>
                  </a:lnTo>
                  <a:lnTo>
                    <a:pt x="304419" y="25895"/>
                  </a:lnTo>
                  <a:lnTo>
                    <a:pt x="319303" y="27482"/>
                  </a:lnTo>
                  <a:lnTo>
                    <a:pt x="332041" y="27482"/>
                  </a:lnTo>
                  <a:lnTo>
                    <a:pt x="333883" y="27241"/>
                  </a:lnTo>
                  <a:lnTo>
                    <a:pt x="343204" y="27241"/>
                  </a:lnTo>
                  <a:lnTo>
                    <a:pt x="348513" y="27787"/>
                  </a:lnTo>
                  <a:lnTo>
                    <a:pt x="353275" y="28575"/>
                  </a:lnTo>
                  <a:lnTo>
                    <a:pt x="362153" y="30187"/>
                  </a:lnTo>
                  <a:lnTo>
                    <a:pt x="371500" y="31635"/>
                  </a:lnTo>
                  <a:lnTo>
                    <a:pt x="381101" y="32689"/>
                  </a:lnTo>
                  <a:lnTo>
                    <a:pt x="390740" y="33096"/>
                  </a:lnTo>
                  <a:lnTo>
                    <a:pt x="393115" y="33096"/>
                  </a:lnTo>
                  <a:lnTo>
                    <a:pt x="395198" y="32842"/>
                  </a:lnTo>
                  <a:lnTo>
                    <a:pt x="396836" y="33388"/>
                  </a:lnTo>
                  <a:lnTo>
                    <a:pt x="405866" y="33388"/>
                  </a:lnTo>
                  <a:lnTo>
                    <a:pt x="409994" y="32842"/>
                  </a:lnTo>
                  <a:lnTo>
                    <a:pt x="412216" y="32550"/>
                  </a:lnTo>
                  <a:lnTo>
                    <a:pt x="418566" y="32054"/>
                  </a:lnTo>
                  <a:lnTo>
                    <a:pt x="421792" y="31750"/>
                  </a:lnTo>
                  <a:lnTo>
                    <a:pt x="427888" y="31254"/>
                  </a:lnTo>
                  <a:lnTo>
                    <a:pt x="447560" y="29248"/>
                  </a:lnTo>
                  <a:lnTo>
                    <a:pt x="460362" y="27241"/>
                  </a:lnTo>
                  <a:lnTo>
                    <a:pt x="468261" y="26009"/>
                  </a:lnTo>
                  <a:lnTo>
                    <a:pt x="490397" y="21513"/>
                  </a:lnTo>
                  <a:lnTo>
                    <a:pt x="514413" y="15735"/>
                  </a:lnTo>
                  <a:lnTo>
                    <a:pt x="514959" y="15735"/>
                  </a:lnTo>
                  <a:lnTo>
                    <a:pt x="515454" y="15481"/>
                  </a:lnTo>
                  <a:lnTo>
                    <a:pt x="516001" y="15481"/>
                  </a:lnTo>
                  <a:lnTo>
                    <a:pt x="518922" y="14935"/>
                  </a:lnTo>
                  <a:lnTo>
                    <a:pt x="522897" y="14147"/>
                  </a:lnTo>
                  <a:close/>
                </a:path>
                <a:path w="786130" h="2376804">
                  <a:moveTo>
                    <a:pt x="565111" y="1993607"/>
                  </a:moveTo>
                  <a:lnTo>
                    <a:pt x="564565" y="1993353"/>
                  </a:lnTo>
                  <a:lnTo>
                    <a:pt x="561390" y="1993353"/>
                  </a:lnTo>
                  <a:lnTo>
                    <a:pt x="560603" y="1993607"/>
                  </a:lnTo>
                  <a:lnTo>
                    <a:pt x="560844" y="1995792"/>
                  </a:lnTo>
                  <a:lnTo>
                    <a:pt x="564857" y="1995792"/>
                  </a:lnTo>
                  <a:lnTo>
                    <a:pt x="565111" y="1993607"/>
                  </a:lnTo>
                  <a:close/>
                </a:path>
                <a:path w="786130" h="2376804">
                  <a:moveTo>
                    <a:pt x="780122" y="622566"/>
                  </a:moveTo>
                  <a:lnTo>
                    <a:pt x="779767" y="620026"/>
                  </a:lnTo>
                  <a:lnTo>
                    <a:pt x="779602" y="618756"/>
                  </a:lnTo>
                  <a:lnTo>
                    <a:pt x="779246" y="616216"/>
                  </a:lnTo>
                  <a:lnTo>
                    <a:pt x="779081" y="614946"/>
                  </a:lnTo>
                  <a:lnTo>
                    <a:pt x="778459" y="613676"/>
                  </a:lnTo>
                  <a:lnTo>
                    <a:pt x="777214" y="611136"/>
                  </a:lnTo>
                  <a:lnTo>
                    <a:pt x="775360" y="607326"/>
                  </a:lnTo>
                  <a:lnTo>
                    <a:pt x="774814" y="606056"/>
                  </a:lnTo>
                  <a:lnTo>
                    <a:pt x="773734" y="603516"/>
                  </a:lnTo>
                  <a:lnTo>
                    <a:pt x="772121" y="599706"/>
                  </a:lnTo>
                  <a:lnTo>
                    <a:pt x="770509" y="595896"/>
                  </a:lnTo>
                  <a:lnTo>
                    <a:pt x="766470" y="587006"/>
                  </a:lnTo>
                  <a:lnTo>
                    <a:pt x="765340" y="584466"/>
                  </a:lnTo>
                  <a:lnTo>
                    <a:pt x="764222" y="581926"/>
                  </a:lnTo>
                  <a:lnTo>
                    <a:pt x="763104" y="579386"/>
                  </a:lnTo>
                  <a:lnTo>
                    <a:pt x="761441" y="575576"/>
                  </a:lnTo>
                  <a:lnTo>
                    <a:pt x="760183" y="573036"/>
                  </a:lnTo>
                  <a:lnTo>
                    <a:pt x="759548" y="571766"/>
                  </a:lnTo>
                  <a:lnTo>
                    <a:pt x="757047" y="566686"/>
                  </a:lnTo>
                  <a:lnTo>
                    <a:pt x="756285" y="567296"/>
                  </a:lnTo>
                  <a:lnTo>
                    <a:pt x="756754" y="566686"/>
                  </a:lnTo>
                  <a:lnTo>
                    <a:pt x="755738" y="564616"/>
                  </a:lnTo>
                  <a:lnTo>
                    <a:pt x="755738" y="567728"/>
                  </a:lnTo>
                  <a:lnTo>
                    <a:pt x="755459" y="567956"/>
                  </a:lnTo>
                  <a:lnTo>
                    <a:pt x="755700" y="567728"/>
                  </a:lnTo>
                  <a:lnTo>
                    <a:pt x="755738" y="564616"/>
                  </a:lnTo>
                  <a:lnTo>
                    <a:pt x="755510" y="564146"/>
                  </a:lnTo>
                  <a:lnTo>
                    <a:pt x="755167" y="563435"/>
                  </a:lnTo>
                  <a:lnTo>
                    <a:pt x="755167" y="567956"/>
                  </a:lnTo>
                  <a:lnTo>
                    <a:pt x="754913" y="569226"/>
                  </a:lnTo>
                  <a:lnTo>
                    <a:pt x="754367" y="569226"/>
                  </a:lnTo>
                  <a:lnTo>
                    <a:pt x="753872" y="570496"/>
                  </a:lnTo>
                  <a:lnTo>
                    <a:pt x="753325" y="570496"/>
                  </a:lnTo>
                  <a:lnTo>
                    <a:pt x="753325" y="608596"/>
                  </a:lnTo>
                  <a:lnTo>
                    <a:pt x="751992" y="611136"/>
                  </a:lnTo>
                  <a:lnTo>
                    <a:pt x="751738" y="609866"/>
                  </a:lnTo>
                  <a:lnTo>
                    <a:pt x="751738" y="608596"/>
                  </a:lnTo>
                  <a:lnTo>
                    <a:pt x="751738" y="607326"/>
                  </a:lnTo>
                  <a:lnTo>
                    <a:pt x="753084" y="607326"/>
                  </a:lnTo>
                  <a:lnTo>
                    <a:pt x="753325" y="608596"/>
                  </a:lnTo>
                  <a:lnTo>
                    <a:pt x="753325" y="570496"/>
                  </a:lnTo>
                  <a:lnTo>
                    <a:pt x="754126" y="569226"/>
                  </a:lnTo>
                  <a:lnTo>
                    <a:pt x="754672" y="567956"/>
                  </a:lnTo>
                  <a:lnTo>
                    <a:pt x="755167" y="567956"/>
                  </a:lnTo>
                  <a:lnTo>
                    <a:pt x="755167" y="563435"/>
                  </a:lnTo>
                  <a:lnTo>
                    <a:pt x="754900" y="562876"/>
                  </a:lnTo>
                  <a:lnTo>
                    <a:pt x="752424" y="557796"/>
                  </a:lnTo>
                  <a:lnTo>
                    <a:pt x="751814" y="556526"/>
                  </a:lnTo>
                  <a:lnTo>
                    <a:pt x="749998" y="552716"/>
                  </a:lnTo>
                  <a:lnTo>
                    <a:pt x="748169" y="548906"/>
                  </a:lnTo>
                  <a:lnTo>
                    <a:pt x="746760" y="546366"/>
                  </a:lnTo>
                  <a:lnTo>
                    <a:pt x="745363" y="543826"/>
                  </a:lnTo>
                  <a:lnTo>
                    <a:pt x="744664" y="542556"/>
                  </a:lnTo>
                  <a:lnTo>
                    <a:pt x="743267" y="540016"/>
                  </a:lnTo>
                  <a:lnTo>
                    <a:pt x="741870" y="537476"/>
                  </a:lnTo>
                  <a:lnTo>
                    <a:pt x="739787" y="533666"/>
                  </a:lnTo>
                  <a:lnTo>
                    <a:pt x="739038" y="532396"/>
                  </a:lnTo>
                  <a:lnTo>
                    <a:pt x="736803" y="528586"/>
                  </a:lnTo>
                  <a:lnTo>
                    <a:pt x="736066" y="527316"/>
                  </a:lnTo>
                  <a:lnTo>
                    <a:pt x="733501" y="523506"/>
                  </a:lnTo>
                  <a:lnTo>
                    <a:pt x="732650" y="522236"/>
                  </a:lnTo>
                  <a:lnTo>
                    <a:pt x="731799" y="520966"/>
                  </a:lnTo>
                  <a:lnTo>
                    <a:pt x="730999" y="519696"/>
                  </a:lnTo>
                  <a:lnTo>
                    <a:pt x="730211" y="518426"/>
                  </a:lnTo>
                  <a:lnTo>
                    <a:pt x="729411" y="517156"/>
                  </a:lnTo>
                  <a:lnTo>
                    <a:pt x="727036" y="513346"/>
                  </a:lnTo>
                  <a:lnTo>
                    <a:pt x="726490" y="513346"/>
                  </a:lnTo>
                  <a:lnTo>
                    <a:pt x="725195" y="512559"/>
                  </a:lnTo>
                  <a:lnTo>
                    <a:pt x="725195" y="570496"/>
                  </a:lnTo>
                  <a:lnTo>
                    <a:pt x="724903" y="571766"/>
                  </a:lnTo>
                  <a:lnTo>
                    <a:pt x="723861" y="573036"/>
                  </a:lnTo>
                  <a:lnTo>
                    <a:pt x="722020" y="573036"/>
                  </a:lnTo>
                  <a:lnTo>
                    <a:pt x="722274" y="571766"/>
                  </a:lnTo>
                  <a:lnTo>
                    <a:pt x="724408" y="571766"/>
                  </a:lnTo>
                  <a:lnTo>
                    <a:pt x="724903" y="570496"/>
                  </a:lnTo>
                  <a:lnTo>
                    <a:pt x="725195" y="570496"/>
                  </a:lnTo>
                  <a:lnTo>
                    <a:pt x="725195" y="512559"/>
                  </a:lnTo>
                  <a:lnTo>
                    <a:pt x="724408" y="512076"/>
                  </a:lnTo>
                  <a:lnTo>
                    <a:pt x="726249" y="512076"/>
                  </a:lnTo>
                  <a:lnTo>
                    <a:pt x="725195" y="510806"/>
                  </a:lnTo>
                  <a:lnTo>
                    <a:pt x="724281" y="509536"/>
                  </a:lnTo>
                  <a:lnTo>
                    <a:pt x="717931" y="500646"/>
                  </a:lnTo>
                  <a:lnTo>
                    <a:pt x="710526" y="490486"/>
                  </a:lnTo>
                  <a:lnTo>
                    <a:pt x="706767" y="485406"/>
                  </a:lnTo>
                  <a:lnTo>
                    <a:pt x="704888" y="482866"/>
                  </a:lnTo>
                  <a:lnTo>
                    <a:pt x="703008" y="480326"/>
                  </a:lnTo>
                  <a:lnTo>
                    <a:pt x="701929" y="479056"/>
                  </a:lnTo>
                  <a:lnTo>
                    <a:pt x="697598" y="473976"/>
                  </a:lnTo>
                  <a:lnTo>
                    <a:pt x="696518" y="472706"/>
                  </a:lnTo>
                  <a:lnTo>
                    <a:pt x="695439" y="471436"/>
                  </a:lnTo>
                  <a:lnTo>
                    <a:pt x="694588" y="470166"/>
                  </a:lnTo>
                  <a:lnTo>
                    <a:pt x="692061" y="466356"/>
                  </a:lnTo>
                  <a:lnTo>
                    <a:pt x="691222" y="465086"/>
                  </a:lnTo>
                  <a:lnTo>
                    <a:pt x="689635" y="463207"/>
                  </a:lnTo>
                  <a:lnTo>
                    <a:pt x="689635" y="486676"/>
                  </a:lnTo>
                  <a:lnTo>
                    <a:pt x="689330" y="487946"/>
                  </a:lnTo>
                  <a:lnTo>
                    <a:pt x="687501" y="489216"/>
                  </a:lnTo>
                  <a:lnTo>
                    <a:pt x="686155" y="489216"/>
                  </a:lnTo>
                  <a:lnTo>
                    <a:pt x="686155" y="486676"/>
                  </a:lnTo>
                  <a:lnTo>
                    <a:pt x="689635" y="486676"/>
                  </a:lnTo>
                  <a:lnTo>
                    <a:pt x="689635" y="463207"/>
                  </a:lnTo>
                  <a:lnTo>
                    <a:pt x="686955" y="460006"/>
                  </a:lnTo>
                  <a:lnTo>
                    <a:pt x="682739" y="454926"/>
                  </a:lnTo>
                  <a:lnTo>
                    <a:pt x="681647" y="453567"/>
                  </a:lnTo>
                  <a:lnTo>
                    <a:pt x="681647" y="617486"/>
                  </a:lnTo>
                  <a:lnTo>
                    <a:pt x="680847" y="618756"/>
                  </a:lnTo>
                  <a:lnTo>
                    <a:pt x="678472" y="618756"/>
                  </a:lnTo>
                  <a:lnTo>
                    <a:pt x="681380" y="617486"/>
                  </a:lnTo>
                  <a:lnTo>
                    <a:pt x="681647" y="617486"/>
                  </a:lnTo>
                  <a:lnTo>
                    <a:pt x="681647" y="453567"/>
                  </a:lnTo>
                  <a:lnTo>
                    <a:pt x="679691" y="451116"/>
                  </a:lnTo>
                  <a:lnTo>
                    <a:pt x="676656" y="447306"/>
                  </a:lnTo>
                  <a:lnTo>
                    <a:pt x="675386" y="445719"/>
                  </a:lnTo>
                  <a:lnTo>
                    <a:pt x="675386" y="618312"/>
                  </a:lnTo>
                  <a:lnTo>
                    <a:pt x="671029" y="616216"/>
                  </a:lnTo>
                  <a:lnTo>
                    <a:pt x="673163" y="616216"/>
                  </a:lnTo>
                  <a:lnTo>
                    <a:pt x="674497" y="617486"/>
                  </a:lnTo>
                  <a:lnTo>
                    <a:pt x="675017" y="617486"/>
                  </a:lnTo>
                  <a:lnTo>
                    <a:pt x="675386" y="618312"/>
                  </a:lnTo>
                  <a:lnTo>
                    <a:pt x="675386" y="445719"/>
                  </a:lnTo>
                  <a:lnTo>
                    <a:pt x="674624" y="444766"/>
                  </a:lnTo>
                  <a:lnTo>
                    <a:pt x="672604" y="442226"/>
                  </a:lnTo>
                  <a:lnTo>
                    <a:pt x="669556" y="438416"/>
                  </a:lnTo>
                  <a:lnTo>
                    <a:pt x="668553" y="437146"/>
                  </a:lnTo>
                  <a:lnTo>
                    <a:pt x="666521" y="434606"/>
                  </a:lnTo>
                  <a:lnTo>
                    <a:pt x="664375" y="432066"/>
                  </a:lnTo>
                  <a:lnTo>
                    <a:pt x="661136" y="428256"/>
                  </a:lnTo>
                  <a:lnTo>
                    <a:pt x="657910" y="424446"/>
                  </a:lnTo>
                  <a:lnTo>
                    <a:pt x="656831" y="423176"/>
                  </a:lnTo>
                  <a:lnTo>
                    <a:pt x="652526" y="418096"/>
                  </a:lnTo>
                  <a:lnTo>
                    <a:pt x="651675" y="417093"/>
                  </a:lnTo>
                  <a:lnTo>
                    <a:pt x="651675" y="496836"/>
                  </a:lnTo>
                  <a:lnTo>
                    <a:pt x="650836" y="499376"/>
                  </a:lnTo>
                  <a:lnTo>
                    <a:pt x="649795" y="500646"/>
                  </a:lnTo>
                  <a:lnTo>
                    <a:pt x="648208" y="501916"/>
                  </a:lnTo>
                  <a:lnTo>
                    <a:pt x="647407" y="501916"/>
                  </a:lnTo>
                  <a:lnTo>
                    <a:pt x="646620" y="500646"/>
                  </a:lnTo>
                  <a:lnTo>
                    <a:pt x="648995" y="500646"/>
                  </a:lnTo>
                  <a:lnTo>
                    <a:pt x="649541" y="499376"/>
                  </a:lnTo>
                  <a:lnTo>
                    <a:pt x="650582" y="496836"/>
                  </a:lnTo>
                  <a:lnTo>
                    <a:pt x="651675" y="496836"/>
                  </a:lnTo>
                  <a:lnTo>
                    <a:pt x="651675" y="417093"/>
                  </a:lnTo>
                  <a:lnTo>
                    <a:pt x="651459" y="416826"/>
                  </a:lnTo>
                  <a:lnTo>
                    <a:pt x="650379" y="415556"/>
                  </a:lnTo>
                  <a:lnTo>
                    <a:pt x="649300" y="414286"/>
                  </a:lnTo>
                  <a:lnTo>
                    <a:pt x="648119" y="413016"/>
                  </a:lnTo>
                  <a:lnTo>
                    <a:pt x="646938" y="411746"/>
                  </a:lnTo>
                  <a:lnTo>
                    <a:pt x="644563" y="409206"/>
                  </a:lnTo>
                  <a:lnTo>
                    <a:pt x="643915" y="408520"/>
                  </a:lnTo>
                  <a:lnTo>
                    <a:pt x="643915" y="505460"/>
                  </a:lnTo>
                  <a:lnTo>
                    <a:pt x="643699" y="505726"/>
                  </a:lnTo>
                  <a:lnTo>
                    <a:pt x="642899" y="505726"/>
                  </a:lnTo>
                  <a:lnTo>
                    <a:pt x="642899" y="504456"/>
                  </a:lnTo>
                  <a:lnTo>
                    <a:pt x="641311" y="501916"/>
                  </a:lnTo>
                  <a:lnTo>
                    <a:pt x="641858" y="501916"/>
                  </a:lnTo>
                  <a:lnTo>
                    <a:pt x="642645" y="503186"/>
                  </a:lnTo>
                  <a:lnTo>
                    <a:pt x="643140" y="503186"/>
                  </a:lnTo>
                  <a:lnTo>
                    <a:pt x="643915" y="505460"/>
                  </a:lnTo>
                  <a:lnTo>
                    <a:pt x="643915" y="408520"/>
                  </a:lnTo>
                  <a:lnTo>
                    <a:pt x="641007" y="405396"/>
                  </a:lnTo>
                  <a:lnTo>
                    <a:pt x="631532" y="395236"/>
                  </a:lnTo>
                  <a:lnTo>
                    <a:pt x="630402" y="394093"/>
                  </a:lnTo>
                  <a:lnTo>
                    <a:pt x="630402" y="623836"/>
                  </a:lnTo>
                  <a:lnTo>
                    <a:pt x="629907" y="625106"/>
                  </a:lnTo>
                  <a:lnTo>
                    <a:pt x="624052" y="626376"/>
                  </a:lnTo>
                  <a:lnTo>
                    <a:pt x="617385" y="626376"/>
                  </a:lnTo>
                  <a:lnTo>
                    <a:pt x="617943" y="626148"/>
                  </a:lnTo>
                  <a:lnTo>
                    <a:pt x="616966" y="625665"/>
                  </a:lnTo>
                  <a:lnTo>
                    <a:pt x="616966" y="626567"/>
                  </a:lnTo>
                  <a:lnTo>
                    <a:pt x="615810" y="627646"/>
                  </a:lnTo>
                  <a:lnTo>
                    <a:pt x="615810" y="627037"/>
                  </a:lnTo>
                  <a:lnTo>
                    <a:pt x="616966" y="626567"/>
                  </a:lnTo>
                  <a:lnTo>
                    <a:pt x="616966" y="625665"/>
                  </a:lnTo>
                  <a:lnTo>
                    <a:pt x="615416" y="624890"/>
                  </a:lnTo>
                  <a:lnTo>
                    <a:pt x="614768" y="623836"/>
                  </a:lnTo>
                  <a:lnTo>
                    <a:pt x="613435" y="623836"/>
                  </a:lnTo>
                  <a:lnTo>
                    <a:pt x="613981" y="622566"/>
                  </a:lnTo>
                  <a:lnTo>
                    <a:pt x="616902" y="622566"/>
                  </a:lnTo>
                  <a:lnTo>
                    <a:pt x="618490" y="623836"/>
                  </a:lnTo>
                  <a:lnTo>
                    <a:pt x="620331" y="623836"/>
                  </a:lnTo>
                  <a:lnTo>
                    <a:pt x="622465" y="625106"/>
                  </a:lnTo>
                  <a:lnTo>
                    <a:pt x="629361" y="625106"/>
                  </a:lnTo>
                  <a:lnTo>
                    <a:pt x="630402" y="623836"/>
                  </a:lnTo>
                  <a:lnTo>
                    <a:pt x="630402" y="394093"/>
                  </a:lnTo>
                  <a:lnTo>
                    <a:pt x="628561" y="392214"/>
                  </a:lnTo>
                  <a:lnTo>
                    <a:pt x="628561" y="414286"/>
                  </a:lnTo>
                  <a:lnTo>
                    <a:pt x="628561" y="415556"/>
                  </a:lnTo>
                  <a:lnTo>
                    <a:pt x="625881" y="415556"/>
                  </a:lnTo>
                  <a:lnTo>
                    <a:pt x="626427" y="414286"/>
                  </a:lnTo>
                  <a:lnTo>
                    <a:pt x="627227" y="413016"/>
                  </a:lnTo>
                  <a:lnTo>
                    <a:pt x="628319" y="413016"/>
                  </a:lnTo>
                  <a:lnTo>
                    <a:pt x="628561" y="414286"/>
                  </a:lnTo>
                  <a:lnTo>
                    <a:pt x="628561" y="392214"/>
                  </a:lnTo>
                  <a:lnTo>
                    <a:pt x="612635" y="375932"/>
                  </a:lnTo>
                  <a:lnTo>
                    <a:pt x="612635" y="392696"/>
                  </a:lnTo>
                  <a:lnTo>
                    <a:pt x="612394" y="393966"/>
                  </a:lnTo>
                  <a:lnTo>
                    <a:pt x="610755" y="393966"/>
                  </a:lnTo>
                  <a:lnTo>
                    <a:pt x="610755" y="621296"/>
                  </a:lnTo>
                  <a:lnTo>
                    <a:pt x="610755" y="622566"/>
                  </a:lnTo>
                  <a:lnTo>
                    <a:pt x="610260" y="622566"/>
                  </a:lnTo>
                  <a:lnTo>
                    <a:pt x="610755" y="621296"/>
                  </a:lnTo>
                  <a:lnTo>
                    <a:pt x="610755" y="393966"/>
                  </a:lnTo>
                  <a:lnTo>
                    <a:pt x="607872" y="393966"/>
                  </a:lnTo>
                  <a:lnTo>
                    <a:pt x="607326" y="395236"/>
                  </a:lnTo>
                  <a:lnTo>
                    <a:pt x="607085" y="395236"/>
                  </a:lnTo>
                  <a:lnTo>
                    <a:pt x="607085" y="396506"/>
                  </a:lnTo>
                  <a:lnTo>
                    <a:pt x="607326" y="399046"/>
                  </a:lnTo>
                  <a:lnTo>
                    <a:pt x="607580" y="399046"/>
                  </a:lnTo>
                  <a:lnTo>
                    <a:pt x="607580" y="400316"/>
                  </a:lnTo>
                  <a:lnTo>
                    <a:pt x="607288" y="400316"/>
                  </a:lnTo>
                  <a:lnTo>
                    <a:pt x="607288" y="416966"/>
                  </a:lnTo>
                  <a:lnTo>
                    <a:pt x="607047" y="417017"/>
                  </a:lnTo>
                  <a:lnTo>
                    <a:pt x="606780" y="416826"/>
                  </a:lnTo>
                  <a:lnTo>
                    <a:pt x="607199" y="416826"/>
                  </a:lnTo>
                  <a:lnTo>
                    <a:pt x="607288" y="416966"/>
                  </a:lnTo>
                  <a:lnTo>
                    <a:pt x="607288" y="400316"/>
                  </a:lnTo>
                  <a:lnTo>
                    <a:pt x="604951" y="400316"/>
                  </a:lnTo>
                  <a:lnTo>
                    <a:pt x="604951" y="404126"/>
                  </a:lnTo>
                  <a:lnTo>
                    <a:pt x="604951" y="405282"/>
                  </a:lnTo>
                  <a:lnTo>
                    <a:pt x="602018" y="405396"/>
                  </a:lnTo>
                  <a:lnTo>
                    <a:pt x="601230" y="404482"/>
                  </a:lnTo>
                  <a:lnTo>
                    <a:pt x="601230" y="622566"/>
                  </a:lnTo>
                  <a:lnTo>
                    <a:pt x="599338" y="623836"/>
                  </a:lnTo>
                  <a:lnTo>
                    <a:pt x="598551" y="623836"/>
                  </a:lnTo>
                  <a:lnTo>
                    <a:pt x="600684" y="622566"/>
                  </a:lnTo>
                  <a:lnTo>
                    <a:pt x="601230" y="622566"/>
                  </a:lnTo>
                  <a:lnTo>
                    <a:pt x="601230" y="404482"/>
                  </a:lnTo>
                  <a:lnTo>
                    <a:pt x="600925" y="404126"/>
                  </a:lnTo>
                  <a:lnTo>
                    <a:pt x="599643" y="404126"/>
                  </a:lnTo>
                  <a:lnTo>
                    <a:pt x="598843" y="402856"/>
                  </a:lnTo>
                  <a:lnTo>
                    <a:pt x="597255" y="402856"/>
                  </a:lnTo>
                  <a:lnTo>
                    <a:pt x="596963" y="404126"/>
                  </a:lnTo>
                  <a:lnTo>
                    <a:pt x="596468" y="402856"/>
                  </a:lnTo>
                  <a:lnTo>
                    <a:pt x="596468" y="401586"/>
                  </a:lnTo>
                  <a:lnTo>
                    <a:pt x="598055" y="401586"/>
                  </a:lnTo>
                  <a:lnTo>
                    <a:pt x="599528" y="400405"/>
                  </a:lnTo>
                  <a:lnTo>
                    <a:pt x="599643" y="401586"/>
                  </a:lnTo>
                  <a:lnTo>
                    <a:pt x="600113" y="402805"/>
                  </a:lnTo>
                  <a:lnTo>
                    <a:pt x="599884" y="403898"/>
                  </a:lnTo>
                  <a:lnTo>
                    <a:pt x="600748" y="403580"/>
                  </a:lnTo>
                  <a:lnTo>
                    <a:pt x="601230" y="404126"/>
                  </a:lnTo>
                  <a:lnTo>
                    <a:pt x="604951" y="404126"/>
                  </a:lnTo>
                  <a:lnTo>
                    <a:pt x="604951" y="400316"/>
                  </a:lnTo>
                  <a:lnTo>
                    <a:pt x="603605" y="400316"/>
                  </a:lnTo>
                  <a:lnTo>
                    <a:pt x="603605" y="399046"/>
                  </a:lnTo>
                  <a:lnTo>
                    <a:pt x="605193" y="399046"/>
                  </a:lnTo>
                  <a:lnTo>
                    <a:pt x="606780" y="396506"/>
                  </a:lnTo>
                  <a:lnTo>
                    <a:pt x="606539" y="395236"/>
                  </a:lnTo>
                  <a:lnTo>
                    <a:pt x="606539" y="395008"/>
                  </a:lnTo>
                  <a:lnTo>
                    <a:pt x="606539" y="393966"/>
                  </a:lnTo>
                  <a:lnTo>
                    <a:pt x="606285" y="393966"/>
                  </a:lnTo>
                  <a:lnTo>
                    <a:pt x="606780" y="392696"/>
                  </a:lnTo>
                  <a:lnTo>
                    <a:pt x="612635" y="392696"/>
                  </a:lnTo>
                  <a:lnTo>
                    <a:pt x="612635" y="375932"/>
                  </a:lnTo>
                  <a:lnTo>
                    <a:pt x="602945" y="366026"/>
                  </a:lnTo>
                  <a:lnTo>
                    <a:pt x="600468" y="363486"/>
                  </a:lnTo>
                  <a:lnTo>
                    <a:pt x="596734" y="359676"/>
                  </a:lnTo>
                  <a:lnTo>
                    <a:pt x="595528" y="358406"/>
                  </a:lnTo>
                  <a:lnTo>
                    <a:pt x="594321" y="357136"/>
                  </a:lnTo>
                  <a:lnTo>
                    <a:pt x="593788" y="356590"/>
                  </a:lnTo>
                  <a:lnTo>
                    <a:pt x="593788" y="630186"/>
                  </a:lnTo>
                  <a:lnTo>
                    <a:pt x="592988" y="628916"/>
                  </a:lnTo>
                  <a:lnTo>
                    <a:pt x="592543" y="627862"/>
                  </a:lnTo>
                  <a:lnTo>
                    <a:pt x="593788" y="630186"/>
                  </a:lnTo>
                  <a:lnTo>
                    <a:pt x="593788" y="356590"/>
                  </a:lnTo>
                  <a:lnTo>
                    <a:pt x="593102" y="355866"/>
                  </a:lnTo>
                  <a:lnTo>
                    <a:pt x="592988" y="625106"/>
                  </a:lnTo>
                  <a:lnTo>
                    <a:pt x="592810" y="625157"/>
                  </a:lnTo>
                  <a:lnTo>
                    <a:pt x="592810" y="626948"/>
                  </a:lnTo>
                  <a:lnTo>
                    <a:pt x="592747" y="627646"/>
                  </a:lnTo>
                  <a:lnTo>
                    <a:pt x="592467" y="627646"/>
                  </a:lnTo>
                  <a:lnTo>
                    <a:pt x="591947" y="626376"/>
                  </a:lnTo>
                  <a:lnTo>
                    <a:pt x="592810" y="626948"/>
                  </a:lnTo>
                  <a:lnTo>
                    <a:pt x="592810" y="625157"/>
                  </a:lnTo>
                  <a:lnTo>
                    <a:pt x="592378" y="625106"/>
                  </a:lnTo>
                  <a:lnTo>
                    <a:pt x="592988" y="625106"/>
                  </a:lnTo>
                  <a:lnTo>
                    <a:pt x="592988" y="355752"/>
                  </a:lnTo>
                  <a:lnTo>
                    <a:pt x="591896" y="354596"/>
                  </a:lnTo>
                  <a:lnTo>
                    <a:pt x="590689" y="353326"/>
                  </a:lnTo>
                  <a:lnTo>
                    <a:pt x="589483" y="352056"/>
                  </a:lnTo>
                  <a:lnTo>
                    <a:pt x="588276" y="350786"/>
                  </a:lnTo>
                  <a:lnTo>
                    <a:pt x="584720" y="346976"/>
                  </a:lnTo>
                  <a:lnTo>
                    <a:pt x="582345" y="344436"/>
                  </a:lnTo>
                  <a:lnTo>
                    <a:pt x="578650" y="340474"/>
                  </a:lnTo>
                  <a:lnTo>
                    <a:pt x="578650" y="548906"/>
                  </a:lnTo>
                  <a:lnTo>
                    <a:pt x="577608" y="552716"/>
                  </a:lnTo>
                  <a:lnTo>
                    <a:pt x="573595" y="552716"/>
                  </a:lnTo>
                  <a:lnTo>
                    <a:pt x="573595" y="579386"/>
                  </a:lnTo>
                  <a:lnTo>
                    <a:pt x="572300" y="581926"/>
                  </a:lnTo>
                  <a:lnTo>
                    <a:pt x="572008" y="581926"/>
                  </a:lnTo>
                  <a:lnTo>
                    <a:pt x="572008" y="579386"/>
                  </a:lnTo>
                  <a:lnTo>
                    <a:pt x="573595" y="579386"/>
                  </a:lnTo>
                  <a:lnTo>
                    <a:pt x="573595" y="552716"/>
                  </a:lnTo>
                  <a:lnTo>
                    <a:pt x="568286" y="552716"/>
                  </a:lnTo>
                  <a:lnTo>
                    <a:pt x="566204" y="550176"/>
                  </a:lnTo>
                  <a:lnTo>
                    <a:pt x="565899" y="550176"/>
                  </a:lnTo>
                  <a:lnTo>
                    <a:pt x="565111" y="548906"/>
                  </a:lnTo>
                  <a:lnTo>
                    <a:pt x="578650" y="548906"/>
                  </a:lnTo>
                  <a:lnTo>
                    <a:pt x="578650" y="340474"/>
                  </a:lnTo>
                  <a:lnTo>
                    <a:pt x="577608" y="339356"/>
                  </a:lnTo>
                  <a:lnTo>
                    <a:pt x="576821" y="338467"/>
                  </a:lnTo>
                  <a:lnTo>
                    <a:pt x="576821" y="481596"/>
                  </a:lnTo>
                  <a:lnTo>
                    <a:pt x="575183" y="480326"/>
                  </a:lnTo>
                  <a:lnTo>
                    <a:pt x="573341" y="479056"/>
                  </a:lnTo>
                  <a:lnTo>
                    <a:pt x="575970" y="479056"/>
                  </a:lnTo>
                  <a:lnTo>
                    <a:pt x="576821" y="481596"/>
                  </a:lnTo>
                  <a:lnTo>
                    <a:pt x="576821" y="338467"/>
                  </a:lnTo>
                  <a:lnTo>
                    <a:pt x="576491" y="338086"/>
                  </a:lnTo>
                  <a:lnTo>
                    <a:pt x="576199" y="337756"/>
                  </a:lnTo>
                  <a:lnTo>
                    <a:pt x="576199" y="437261"/>
                  </a:lnTo>
                  <a:lnTo>
                    <a:pt x="575475" y="438416"/>
                  </a:lnTo>
                  <a:lnTo>
                    <a:pt x="570966" y="438416"/>
                  </a:lnTo>
                  <a:lnTo>
                    <a:pt x="572185" y="437261"/>
                  </a:lnTo>
                  <a:lnTo>
                    <a:pt x="574929" y="438188"/>
                  </a:lnTo>
                  <a:lnTo>
                    <a:pt x="576199" y="437261"/>
                  </a:lnTo>
                  <a:lnTo>
                    <a:pt x="576199" y="337756"/>
                  </a:lnTo>
                  <a:lnTo>
                    <a:pt x="575386" y="336816"/>
                  </a:lnTo>
                  <a:lnTo>
                    <a:pt x="572058" y="333006"/>
                  </a:lnTo>
                  <a:lnTo>
                    <a:pt x="570953" y="331736"/>
                  </a:lnTo>
                  <a:lnTo>
                    <a:pt x="569836" y="330466"/>
                  </a:lnTo>
                  <a:lnTo>
                    <a:pt x="567626" y="327926"/>
                  </a:lnTo>
                  <a:lnTo>
                    <a:pt x="564324" y="323494"/>
                  </a:lnTo>
                  <a:lnTo>
                    <a:pt x="564324" y="584466"/>
                  </a:lnTo>
                  <a:lnTo>
                    <a:pt x="564324" y="585736"/>
                  </a:lnTo>
                  <a:lnTo>
                    <a:pt x="563778" y="585736"/>
                  </a:lnTo>
                  <a:lnTo>
                    <a:pt x="562483" y="587006"/>
                  </a:lnTo>
                  <a:lnTo>
                    <a:pt x="561390" y="587006"/>
                  </a:lnTo>
                  <a:lnTo>
                    <a:pt x="562978" y="584466"/>
                  </a:lnTo>
                  <a:lnTo>
                    <a:pt x="564324" y="584466"/>
                  </a:lnTo>
                  <a:lnTo>
                    <a:pt x="564324" y="323494"/>
                  </a:lnTo>
                  <a:lnTo>
                    <a:pt x="559117" y="316496"/>
                  </a:lnTo>
                  <a:lnTo>
                    <a:pt x="555536" y="307213"/>
                  </a:lnTo>
                  <a:lnTo>
                    <a:pt x="555536" y="508266"/>
                  </a:lnTo>
                  <a:lnTo>
                    <a:pt x="555040" y="509536"/>
                  </a:lnTo>
                  <a:lnTo>
                    <a:pt x="552665" y="509536"/>
                  </a:lnTo>
                  <a:lnTo>
                    <a:pt x="552361" y="509358"/>
                  </a:lnTo>
                  <a:lnTo>
                    <a:pt x="552361" y="625106"/>
                  </a:lnTo>
                  <a:lnTo>
                    <a:pt x="551319" y="625106"/>
                  </a:lnTo>
                  <a:lnTo>
                    <a:pt x="550773" y="623836"/>
                  </a:lnTo>
                  <a:lnTo>
                    <a:pt x="552361" y="625106"/>
                  </a:lnTo>
                  <a:lnTo>
                    <a:pt x="552361" y="509358"/>
                  </a:lnTo>
                  <a:lnTo>
                    <a:pt x="550519" y="508266"/>
                  </a:lnTo>
                  <a:lnTo>
                    <a:pt x="548398" y="506996"/>
                  </a:lnTo>
                  <a:lnTo>
                    <a:pt x="546811" y="506996"/>
                  </a:lnTo>
                  <a:lnTo>
                    <a:pt x="546265" y="505726"/>
                  </a:lnTo>
                  <a:lnTo>
                    <a:pt x="549732" y="505726"/>
                  </a:lnTo>
                  <a:lnTo>
                    <a:pt x="551078" y="506996"/>
                  </a:lnTo>
                  <a:lnTo>
                    <a:pt x="552030" y="506996"/>
                  </a:lnTo>
                  <a:lnTo>
                    <a:pt x="552907" y="508038"/>
                  </a:lnTo>
                  <a:lnTo>
                    <a:pt x="553694" y="507834"/>
                  </a:lnTo>
                  <a:lnTo>
                    <a:pt x="554253" y="508266"/>
                  </a:lnTo>
                  <a:lnTo>
                    <a:pt x="555536" y="508266"/>
                  </a:lnTo>
                  <a:lnTo>
                    <a:pt x="555536" y="307213"/>
                  </a:lnTo>
                  <a:lnTo>
                    <a:pt x="553732" y="302526"/>
                  </a:lnTo>
                  <a:lnTo>
                    <a:pt x="553377" y="292366"/>
                  </a:lnTo>
                  <a:lnTo>
                    <a:pt x="553161" y="286016"/>
                  </a:lnTo>
                  <a:lnTo>
                    <a:pt x="553631" y="282206"/>
                  </a:lnTo>
                  <a:lnTo>
                    <a:pt x="553783" y="280936"/>
                  </a:lnTo>
                  <a:lnTo>
                    <a:pt x="553948" y="279666"/>
                  </a:lnTo>
                  <a:lnTo>
                    <a:pt x="554050" y="278396"/>
                  </a:lnTo>
                  <a:lnTo>
                    <a:pt x="554253" y="275856"/>
                  </a:lnTo>
                  <a:lnTo>
                    <a:pt x="568286" y="275856"/>
                  </a:lnTo>
                  <a:lnTo>
                    <a:pt x="571868" y="274586"/>
                  </a:lnTo>
                  <a:lnTo>
                    <a:pt x="575475" y="273316"/>
                  </a:lnTo>
                  <a:lnTo>
                    <a:pt x="575475" y="258076"/>
                  </a:lnTo>
                  <a:lnTo>
                    <a:pt x="572084" y="254266"/>
                  </a:lnTo>
                  <a:lnTo>
                    <a:pt x="570966" y="252996"/>
                  </a:lnTo>
                  <a:lnTo>
                    <a:pt x="561936" y="251726"/>
                  </a:lnTo>
                  <a:lnTo>
                    <a:pt x="555294" y="251726"/>
                  </a:lnTo>
                  <a:lnTo>
                    <a:pt x="554494" y="250456"/>
                  </a:lnTo>
                  <a:lnTo>
                    <a:pt x="553453" y="249186"/>
                  </a:lnTo>
                  <a:lnTo>
                    <a:pt x="553161" y="247916"/>
                  </a:lnTo>
                  <a:lnTo>
                    <a:pt x="553161" y="245376"/>
                  </a:lnTo>
                  <a:lnTo>
                    <a:pt x="553453" y="242836"/>
                  </a:lnTo>
                  <a:lnTo>
                    <a:pt x="553161" y="239026"/>
                  </a:lnTo>
                  <a:lnTo>
                    <a:pt x="553085" y="235216"/>
                  </a:lnTo>
                  <a:lnTo>
                    <a:pt x="552907" y="231406"/>
                  </a:lnTo>
                  <a:lnTo>
                    <a:pt x="552907" y="226326"/>
                  </a:lnTo>
                  <a:lnTo>
                    <a:pt x="553948" y="221246"/>
                  </a:lnTo>
                  <a:lnTo>
                    <a:pt x="554253" y="219976"/>
                  </a:lnTo>
                  <a:lnTo>
                    <a:pt x="541743" y="219976"/>
                  </a:lnTo>
                  <a:lnTo>
                    <a:pt x="541743" y="452386"/>
                  </a:lnTo>
                  <a:lnTo>
                    <a:pt x="541502" y="453656"/>
                  </a:lnTo>
                  <a:lnTo>
                    <a:pt x="540956" y="453656"/>
                  </a:lnTo>
                  <a:lnTo>
                    <a:pt x="540410" y="454926"/>
                  </a:lnTo>
                  <a:lnTo>
                    <a:pt x="539115" y="454926"/>
                  </a:lnTo>
                  <a:lnTo>
                    <a:pt x="539610" y="453656"/>
                  </a:lnTo>
                  <a:lnTo>
                    <a:pt x="539369" y="452386"/>
                  </a:lnTo>
                  <a:lnTo>
                    <a:pt x="539242" y="452386"/>
                  </a:lnTo>
                  <a:lnTo>
                    <a:pt x="539369" y="452158"/>
                  </a:lnTo>
                  <a:lnTo>
                    <a:pt x="538873" y="452158"/>
                  </a:lnTo>
                  <a:lnTo>
                    <a:pt x="539115" y="451116"/>
                  </a:lnTo>
                  <a:lnTo>
                    <a:pt x="539915" y="451116"/>
                  </a:lnTo>
                  <a:lnTo>
                    <a:pt x="540956" y="452386"/>
                  </a:lnTo>
                  <a:lnTo>
                    <a:pt x="541743" y="452386"/>
                  </a:lnTo>
                  <a:lnTo>
                    <a:pt x="541743" y="219976"/>
                  </a:lnTo>
                  <a:lnTo>
                    <a:pt x="540702" y="219976"/>
                  </a:lnTo>
                  <a:lnTo>
                    <a:pt x="540702" y="264426"/>
                  </a:lnTo>
                  <a:lnTo>
                    <a:pt x="539369" y="265696"/>
                  </a:lnTo>
                  <a:lnTo>
                    <a:pt x="535940" y="265696"/>
                  </a:lnTo>
                  <a:lnTo>
                    <a:pt x="537527" y="264426"/>
                  </a:lnTo>
                  <a:lnTo>
                    <a:pt x="540702" y="264426"/>
                  </a:lnTo>
                  <a:lnTo>
                    <a:pt x="540702" y="219976"/>
                  </a:lnTo>
                  <a:lnTo>
                    <a:pt x="532218" y="219976"/>
                  </a:lnTo>
                  <a:lnTo>
                    <a:pt x="532218" y="259346"/>
                  </a:lnTo>
                  <a:lnTo>
                    <a:pt x="532218" y="260616"/>
                  </a:lnTo>
                  <a:lnTo>
                    <a:pt x="530580" y="260616"/>
                  </a:lnTo>
                  <a:lnTo>
                    <a:pt x="530580" y="259346"/>
                  </a:lnTo>
                  <a:lnTo>
                    <a:pt x="532218" y="259346"/>
                  </a:lnTo>
                  <a:lnTo>
                    <a:pt x="532218" y="219976"/>
                  </a:lnTo>
                  <a:lnTo>
                    <a:pt x="530085" y="219976"/>
                  </a:lnTo>
                  <a:lnTo>
                    <a:pt x="530085" y="405396"/>
                  </a:lnTo>
                  <a:lnTo>
                    <a:pt x="528993" y="409206"/>
                  </a:lnTo>
                  <a:lnTo>
                    <a:pt x="528993" y="415556"/>
                  </a:lnTo>
                  <a:lnTo>
                    <a:pt x="528993" y="533666"/>
                  </a:lnTo>
                  <a:lnTo>
                    <a:pt x="525030" y="533666"/>
                  </a:lnTo>
                  <a:lnTo>
                    <a:pt x="524687" y="532892"/>
                  </a:lnTo>
                  <a:lnTo>
                    <a:pt x="524751" y="532396"/>
                  </a:lnTo>
                  <a:lnTo>
                    <a:pt x="528205" y="532396"/>
                  </a:lnTo>
                  <a:lnTo>
                    <a:pt x="528993" y="533666"/>
                  </a:lnTo>
                  <a:lnTo>
                    <a:pt x="528993" y="415556"/>
                  </a:lnTo>
                  <a:lnTo>
                    <a:pt x="528751" y="415556"/>
                  </a:lnTo>
                  <a:lnTo>
                    <a:pt x="528751" y="414286"/>
                  </a:lnTo>
                  <a:lnTo>
                    <a:pt x="528993" y="415556"/>
                  </a:lnTo>
                  <a:lnTo>
                    <a:pt x="528993" y="409206"/>
                  </a:lnTo>
                  <a:lnTo>
                    <a:pt x="527710" y="407936"/>
                  </a:lnTo>
                  <a:lnTo>
                    <a:pt x="527710" y="524776"/>
                  </a:lnTo>
                  <a:lnTo>
                    <a:pt x="527164" y="526046"/>
                  </a:lnTo>
                  <a:lnTo>
                    <a:pt x="526364" y="526046"/>
                  </a:lnTo>
                  <a:lnTo>
                    <a:pt x="526910" y="524776"/>
                  </a:lnTo>
                  <a:lnTo>
                    <a:pt x="527710" y="524776"/>
                  </a:lnTo>
                  <a:lnTo>
                    <a:pt x="527710" y="407936"/>
                  </a:lnTo>
                  <a:lnTo>
                    <a:pt x="524484" y="407936"/>
                  </a:lnTo>
                  <a:lnTo>
                    <a:pt x="525818" y="406666"/>
                  </a:lnTo>
                  <a:lnTo>
                    <a:pt x="525818" y="406184"/>
                  </a:lnTo>
                  <a:lnTo>
                    <a:pt x="527164" y="405168"/>
                  </a:lnTo>
                  <a:lnTo>
                    <a:pt x="525818" y="404418"/>
                  </a:lnTo>
                  <a:lnTo>
                    <a:pt x="525818" y="404126"/>
                  </a:lnTo>
                  <a:lnTo>
                    <a:pt x="525818" y="402856"/>
                  </a:lnTo>
                  <a:lnTo>
                    <a:pt x="525818" y="401586"/>
                  </a:lnTo>
                  <a:lnTo>
                    <a:pt x="525576" y="400316"/>
                  </a:lnTo>
                  <a:lnTo>
                    <a:pt x="526364" y="399046"/>
                  </a:lnTo>
                  <a:lnTo>
                    <a:pt x="529539" y="401586"/>
                  </a:lnTo>
                  <a:lnTo>
                    <a:pt x="530085" y="405396"/>
                  </a:lnTo>
                  <a:lnTo>
                    <a:pt x="530085" y="219976"/>
                  </a:lnTo>
                  <a:lnTo>
                    <a:pt x="529539" y="219976"/>
                  </a:lnTo>
                  <a:lnTo>
                    <a:pt x="529539" y="391426"/>
                  </a:lnTo>
                  <a:lnTo>
                    <a:pt x="528993" y="392696"/>
                  </a:lnTo>
                  <a:lnTo>
                    <a:pt x="528751" y="392696"/>
                  </a:lnTo>
                  <a:lnTo>
                    <a:pt x="528751" y="391426"/>
                  </a:lnTo>
                  <a:lnTo>
                    <a:pt x="529539" y="391426"/>
                  </a:lnTo>
                  <a:lnTo>
                    <a:pt x="529539" y="219976"/>
                  </a:lnTo>
                  <a:lnTo>
                    <a:pt x="523684" y="219976"/>
                  </a:lnTo>
                  <a:lnTo>
                    <a:pt x="523684" y="254266"/>
                  </a:lnTo>
                  <a:lnTo>
                    <a:pt x="522643" y="254266"/>
                  </a:lnTo>
                  <a:lnTo>
                    <a:pt x="522643" y="297446"/>
                  </a:lnTo>
                  <a:lnTo>
                    <a:pt x="521855" y="299986"/>
                  </a:lnTo>
                  <a:lnTo>
                    <a:pt x="521855" y="606298"/>
                  </a:lnTo>
                  <a:lnTo>
                    <a:pt x="521855" y="607098"/>
                  </a:lnTo>
                  <a:lnTo>
                    <a:pt x="521131" y="607098"/>
                  </a:lnTo>
                  <a:lnTo>
                    <a:pt x="521131" y="607326"/>
                  </a:lnTo>
                  <a:lnTo>
                    <a:pt x="520763" y="607326"/>
                  </a:lnTo>
                  <a:lnTo>
                    <a:pt x="521131" y="607326"/>
                  </a:lnTo>
                  <a:lnTo>
                    <a:pt x="521131" y="607098"/>
                  </a:lnTo>
                  <a:lnTo>
                    <a:pt x="521004" y="607098"/>
                  </a:lnTo>
                  <a:lnTo>
                    <a:pt x="521855" y="606298"/>
                  </a:lnTo>
                  <a:lnTo>
                    <a:pt x="521855" y="299986"/>
                  </a:lnTo>
                  <a:lnTo>
                    <a:pt x="519722" y="301256"/>
                  </a:lnTo>
                  <a:lnTo>
                    <a:pt x="519722" y="607326"/>
                  </a:lnTo>
                  <a:lnTo>
                    <a:pt x="519468" y="608596"/>
                  </a:lnTo>
                  <a:lnTo>
                    <a:pt x="519468" y="607326"/>
                  </a:lnTo>
                  <a:lnTo>
                    <a:pt x="519722" y="607326"/>
                  </a:lnTo>
                  <a:lnTo>
                    <a:pt x="519722" y="301256"/>
                  </a:lnTo>
                  <a:lnTo>
                    <a:pt x="518680" y="301879"/>
                  </a:lnTo>
                  <a:lnTo>
                    <a:pt x="518680" y="360946"/>
                  </a:lnTo>
                  <a:lnTo>
                    <a:pt x="518591" y="361226"/>
                  </a:lnTo>
                  <a:lnTo>
                    <a:pt x="518045" y="360946"/>
                  </a:lnTo>
                  <a:lnTo>
                    <a:pt x="518680" y="360946"/>
                  </a:lnTo>
                  <a:lnTo>
                    <a:pt x="518680" y="301879"/>
                  </a:lnTo>
                  <a:lnTo>
                    <a:pt x="517969" y="302310"/>
                  </a:lnTo>
                  <a:lnTo>
                    <a:pt x="517969" y="363207"/>
                  </a:lnTo>
                  <a:lnTo>
                    <a:pt x="517880" y="363486"/>
                  </a:lnTo>
                  <a:lnTo>
                    <a:pt x="517093" y="362216"/>
                  </a:lnTo>
                  <a:lnTo>
                    <a:pt x="516305" y="361315"/>
                  </a:lnTo>
                  <a:lnTo>
                    <a:pt x="516140" y="360946"/>
                  </a:lnTo>
                  <a:lnTo>
                    <a:pt x="517613" y="360946"/>
                  </a:lnTo>
                  <a:lnTo>
                    <a:pt x="517969" y="363207"/>
                  </a:lnTo>
                  <a:lnTo>
                    <a:pt x="517969" y="302310"/>
                  </a:lnTo>
                  <a:lnTo>
                    <a:pt x="517588" y="302526"/>
                  </a:lnTo>
                  <a:lnTo>
                    <a:pt x="515747" y="303796"/>
                  </a:lnTo>
                  <a:lnTo>
                    <a:pt x="515200" y="304126"/>
                  </a:lnTo>
                  <a:lnTo>
                    <a:pt x="515200" y="387616"/>
                  </a:lnTo>
                  <a:lnTo>
                    <a:pt x="514654" y="388886"/>
                  </a:lnTo>
                  <a:lnTo>
                    <a:pt x="514159" y="388886"/>
                  </a:lnTo>
                  <a:lnTo>
                    <a:pt x="514159" y="564146"/>
                  </a:lnTo>
                  <a:lnTo>
                    <a:pt x="513867" y="564146"/>
                  </a:lnTo>
                  <a:lnTo>
                    <a:pt x="513867" y="562876"/>
                  </a:lnTo>
                  <a:lnTo>
                    <a:pt x="514159" y="564146"/>
                  </a:lnTo>
                  <a:lnTo>
                    <a:pt x="514159" y="388886"/>
                  </a:lnTo>
                  <a:lnTo>
                    <a:pt x="513867" y="388886"/>
                  </a:lnTo>
                  <a:lnTo>
                    <a:pt x="514159" y="387616"/>
                  </a:lnTo>
                  <a:lnTo>
                    <a:pt x="515200" y="387616"/>
                  </a:lnTo>
                  <a:lnTo>
                    <a:pt x="515200" y="304126"/>
                  </a:lnTo>
                  <a:lnTo>
                    <a:pt x="513613" y="305066"/>
                  </a:lnTo>
                  <a:lnTo>
                    <a:pt x="513461" y="305193"/>
                  </a:lnTo>
                  <a:lnTo>
                    <a:pt x="513461" y="361276"/>
                  </a:lnTo>
                  <a:lnTo>
                    <a:pt x="513067" y="362216"/>
                  </a:lnTo>
                  <a:lnTo>
                    <a:pt x="511479" y="362216"/>
                  </a:lnTo>
                  <a:lnTo>
                    <a:pt x="513461" y="361276"/>
                  </a:lnTo>
                  <a:lnTo>
                    <a:pt x="513461" y="305193"/>
                  </a:lnTo>
                  <a:lnTo>
                    <a:pt x="509651" y="308063"/>
                  </a:lnTo>
                  <a:lnTo>
                    <a:pt x="509651" y="501916"/>
                  </a:lnTo>
                  <a:lnTo>
                    <a:pt x="509104" y="503186"/>
                  </a:lnTo>
                  <a:lnTo>
                    <a:pt x="508063" y="504456"/>
                  </a:lnTo>
                  <a:lnTo>
                    <a:pt x="504583" y="504456"/>
                  </a:lnTo>
                  <a:lnTo>
                    <a:pt x="505129" y="503186"/>
                  </a:lnTo>
                  <a:lnTo>
                    <a:pt x="506171" y="501916"/>
                  </a:lnTo>
                  <a:lnTo>
                    <a:pt x="509651" y="501916"/>
                  </a:lnTo>
                  <a:lnTo>
                    <a:pt x="509651" y="308063"/>
                  </a:lnTo>
                  <a:lnTo>
                    <a:pt x="508558" y="308876"/>
                  </a:lnTo>
                  <a:lnTo>
                    <a:pt x="503542" y="312483"/>
                  </a:lnTo>
                  <a:lnTo>
                    <a:pt x="503542" y="524776"/>
                  </a:lnTo>
                  <a:lnTo>
                    <a:pt x="502996" y="526046"/>
                  </a:lnTo>
                  <a:lnTo>
                    <a:pt x="502754" y="526046"/>
                  </a:lnTo>
                  <a:lnTo>
                    <a:pt x="503250" y="524776"/>
                  </a:lnTo>
                  <a:lnTo>
                    <a:pt x="503542" y="524776"/>
                  </a:lnTo>
                  <a:lnTo>
                    <a:pt x="503542" y="312483"/>
                  </a:lnTo>
                  <a:lnTo>
                    <a:pt x="503250" y="312686"/>
                  </a:lnTo>
                  <a:lnTo>
                    <a:pt x="497687" y="313956"/>
                  </a:lnTo>
                  <a:lnTo>
                    <a:pt x="488124" y="317614"/>
                  </a:lnTo>
                  <a:lnTo>
                    <a:pt x="488124" y="446036"/>
                  </a:lnTo>
                  <a:lnTo>
                    <a:pt x="488124" y="447078"/>
                  </a:lnTo>
                  <a:lnTo>
                    <a:pt x="487768" y="447078"/>
                  </a:lnTo>
                  <a:lnTo>
                    <a:pt x="487324" y="446036"/>
                  </a:lnTo>
                  <a:lnTo>
                    <a:pt x="486524" y="444766"/>
                  </a:lnTo>
                  <a:lnTo>
                    <a:pt x="487616" y="446036"/>
                  </a:lnTo>
                  <a:lnTo>
                    <a:pt x="488124" y="446036"/>
                  </a:lnTo>
                  <a:lnTo>
                    <a:pt x="488124" y="317614"/>
                  </a:lnTo>
                  <a:lnTo>
                    <a:pt x="484403" y="319036"/>
                  </a:lnTo>
                  <a:lnTo>
                    <a:pt x="483895" y="319189"/>
                  </a:lnTo>
                  <a:lnTo>
                    <a:pt x="483895" y="570496"/>
                  </a:lnTo>
                  <a:lnTo>
                    <a:pt x="483108" y="569226"/>
                  </a:lnTo>
                  <a:lnTo>
                    <a:pt x="482015" y="567956"/>
                  </a:lnTo>
                  <a:lnTo>
                    <a:pt x="481215" y="566686"/>
                  </a:lnTo>
                  <a:lnTo>
                    <a:pt x="480428" y="565416"/>
                  </a:lnTo>
                  <a:lnTo>
                    <a:pt x="479882" y="564146"/>
                  </a:lnTo>
                  <a:lnTo>
                    <a:pt x="481228" y="562876"/>
                  </a:lnTo>
                  <a:lnTo>
                    <a:pt x="482815" y="564146"/>
                  </a:lnTo>
                  <a:lnTo>
                    <a:pt x="483603" y="566686"/>
                  </a:lnTo>
                  <a:lnTo>
                    <a:pt x="483895" y="570496"/>
                  </a:lnTo>
                  <a:lnTo>
                    <a:pt x="483895" y="319189"/>
                  </a:lnTo>
                  <a:lnTo>
                    <a:pt x="479386" y="320484"/>
                  </a:lnTo>
                  <a:lnTo>
                    <a:pt x="479386" y="345706"/>
                  </a:lnTo>
                  <a:lnTo>
                    <a:pt x="479386" y="346976"/>
                  </a:lnTo>
                  <a:lnTo>
                    <a:pt x="478840" y="346976"/>
                  </a:lnTo>
                  <a:lnTo>
                    <a:pt x="479094" y="345706"/>
                  </a:lnTo>
                  <a:lnTo>
                    <a:pt x="479386" y="345706"/>
                  </a:lnTo>
                  <a:lnTo>
                    <a:pt x="479386" y="320484"/>
                  </a:lnTo>
                  <a:lnTo>
                    <a:pt x="476707" y="321246"/>
                  </a:lnTo>
                  <a:lnTo>
                    <a:pt x="476707" y="621296"/>
                  </a:lnTo>
                  <a:lnTo>
                    <a:pt x="476211" y="622566"/>
                  </a:lnTo>
                  <a:lnTo>
                    <a:pt x="475373" y="622566"/>
                  </a:lnTo>
                  <a:lnTo>
                    <a:pt x="475919" y="621296"/>
                  </a:lnTo>
                  <a:lnTo>
                    <a:pt x="476707" y="621296"/>
                  </a:lnTo>
                  <a:lnTo>
                    <a:pt x="476707" y="321246"/>
                  </a:lnTo>
                  <a:lnTo>
                    <a:pt x="471106" y="322846"/>
                  </a:lnTo>
                  <a:lnTo>
                    <a:pt x="465848" y="323824"/>
                  </a:lnTo>
                  <a:lnTo>
                    <a:pt x="465848" y="584466"/>
                  </a:lnTo>
                  <a:lnTo>
                    <a:pt x="465048" y="585736"/>
                  </a:lnTo>
                  <a:lnTo>
                    <a:pt x="463715" y="585736"/>
                  </a:lnTo>
                  <a:lnTo>
                    <a:pt x="461873" y="587006"/>
                  </a:lnTo>
                  <a:lnTo>
                    <a:pt x="462368" y="585736"/>
                  </a:lnTo>
                  <a:lnTo>
                    <a:pt x="463461" y="584466"/>
                  </a:lnTo>
                  <a:lnTo>
                    <a:pt x="465848" y="584466"/>
                  </a:lnTo>
                  <a:lnTo>
                    <a:pt x="465848" y="323824"/>
                  </a:lnTo>
                  <a:lnTo>
                    <a:pt x="458406" y="325196"/>
                  </a:lnTo>
                  <a:lnTo>
                    <a:pt x="458406" y="418096"/>
                  </a:lnTo>
                  <a:lnTo>
                    <a:pt x="457365" y="418096"/>
                  </a:lnTo>
                  <a:lnTo>
                    <a:pt x="456018" y="416826"/>
                  </a:lnTo>
                  <a:lnTo>
                    <a:pt x="456819" y="416826"/>
                  </a:lnTo>
                  <a:lnTo>
                    <a:pt x="458406" y="418096"/>
                  </a:lnTo>
                  <a:lnTo>
                    <a:pt x="458406" y="325196"/>
                  </a:lnTo>
                  <a:lnTo>
                    <a:pt x="456272" y="325589"/>
                  </a:lnTo>
                  <a:lnTo>
                    <a:pt x="456272" y="366026"/>
                  </a:lnTo>
                  <a:lnTo>
                    <a:pt x="456018" y="366026"/>
                  </a:lnTo>
                  <a:lnTo>
                    <a:pt x="456018" y="411746"/>
                  </a:lnTo>
                  <a:lnTo>
                    <a:pt x="455777" y="411746"/>
                  </a:lnTo>
                  <a:lnTo>
                    <a:pt x="455777" y="410476"/>
                  </a:lnTo>
                  <a:lnTo>
                    <a:pt x="456018" y="411746"/>
                  </a:lnTo>
                  <a:lnTo>
                    <a:pt x="456018" y="366026"/>
                  </a:lnTo>
                  <a:lnTo>
                    <a:pt x="453885" y="366026"/>
                  </a:lnTo>
                  <a:lnTo>
                    <a:pt x="453644" y="364756"/>
                  </a:lnTo>
                  <a:lnTo>
                    <a:pt x="456018" y="364756"/>
                  </a:lnTo>
                  <a:lnTo>
                    <a:pt x="456272" y="366026"/>
                  </a:lnTo>
                  <a:lnTo>
                    <a:pt x="456272" y="325589"/>
                  </a:lnTo>
                  <a:lnTo>
                    <a:pt x="447535" y="327190"/>
                  </a:lnTo>
                  <a:lnTo>
                    <a:pt x="447535" y="354596"/>
                  </a:lnTo>
                  <a:lnTo>
                    <a:pt x="447243" y="355866"/>
                  </a:lnTo>
                  <a:lnTo>
                    <a:pt x="447243" y="402856"/>
                  </a:lnTo>
                  <a:lnTo>
                    <a:pt x="446747" y="404126"/>
                  </a:lnTo>
                  <a:lnTo>
                    <a:pt x="446443" y="404126"/>
                  </a:lnTo>
                  <a:lnTo>
                    <a:pt x="446443" y="402856"/>
                  </a:lnTo>
                  <a:lnTo>
                    <a:pt x="447243" y="402856"/>
                  </a:lnTo>
                  <a:lnTo>
                    <a:pt x="447243" y="355866"/>
                  </a:lnTo>
                  <a:lnTo>
                    <a:pt x="444309" y="355866"/>
                  </a:lnTo>
                  <a:lnTo>
                    <a:pt x="444309" y="548906"/>
                  </a:lnTo>
                  <a:lnTo>
                    <a:pt x="444068" y="548906"/>
                  </a:lnTo>
                  <a:lnTo>
                    <a:pt x="444068" y="547636"/>
                  </a:lnTo>
                  <a:lnTo>
                    <a:pt x="444309" y="548906"/>
                  </a:lnTo>
                  <a:lnTo>
                    <a:pt x="444309" y="355866"/>
                  </a:lnTo>
                  <a:lnTo>
                    <a:pt x="443026" y="355866"/>
                  </a:lnTo>
                  <a:lnTo>
                    <a:pt x="442722" y="355714"/>
                  </a:lnTo>
                  <a:lnTo>
                    <a:pt x="442722" y="491756"/>
                  </a:lnTo>
                  <a:lnTo>
                    <a:pt x="442722" y="493026"/>
                  </a:lnTo>
                  <a:lnTo>
                    <a:pt x="440893" y="493026"/>
                  </a:lnTo>
                  <a:lnTo>
                    <a:pt x="440893" y="547636"/>
                  </a:lnTo>
                  <a:lnTo>
                    <a:pt x="440639" y="547636"/>
                  </a:lnTo>
                  <a:lnTo>
                    <a:pt x="440639" y="546366"/>
                  </a:lnTo>
                  <a:lnTo>
                    <a:pt x="440893" y="547636"/>
                  </a:lnTo>
                  <a:lnTo>
                    <a:pt x="440893" y="493026"/>
                  </a:lnTo>
                  <a:lnTo>
                    <a:pt x="438505" y="493026"/>
                  </a:lnTo>
                  <a:lnTo>
                    <a:pt x="438505" y="626376"/>
                  </a:lnTo>
                  <a:lnTo>
                    <a:pt x="437959" y="627646"/>
                  </a:lnTo>
                  <a:lnTo>
                    <a:pt x="437172" y="627646"/>
                  </a:lnTo>
                  <a:lnTo>
                    <a:pt x="437172" y="626376"/>
                  </a:lnTo>
                  <a:lnTo>
                    <a:pt x="438505" y="626376"/>
                  </a:lnTo>
                  <a:lnTo>
                    <a:pt x="438505" y="493026"/>
                  </a:lnTo>
                  <a:lnTo>
                    <a:pt x="438213" y="493026"/>
                  </a:lnTo>
                  <a:lnTo>
                    <a:pt x="438505" y="491756"/>
                  </a:lnTo>
                  <a:lnTo>
                    <a:pt x="438759" y="490486"/>
                  </a:lnTo>
                  <a:lnTo>
                    <a:pt x="441680" y="490486"/>
                  </a:lnTo>
                  <a:lnTo>
                    <a:pt x="442480" y="491756"/>
                  </a:lnTo>
                  <a:lnTo>
                    <a:pt x="442722" y="491756"/>
                  </a:lnTo>
                  <a:lnTo>
                    <a:pt x="442722" y="355714"/>
                  </a:lnTo>
                  <a:lnTo>
                    <a:pt x="440639" y="354596"/>
                  </a:lnTo>
                  <a:lnTo>
                    <a:pt x="447535" y="354596"/>
                  </a:lnTo>
                  <a:lnTo>
                    <a:pt x="447535" y="327190"/>
                  </a:lnTo>
                  <a:lnTo>
                    <a:pt x="443522" y="327926"/>
                  </a:lnTo>
                  <a:lnTo>
                    <a:pt x="443026" y="327926"/>
                  </a:lnTo>
                  <a:lnTo>
                    <a:pt x="443026" y="346976"/>
                  </a:lnTo>
                  <a:lnTo>
                    <a:pt x="441680" y="346976"/>
                  </a:lnTo>
                  <a:lnTo>
                    <a:pt x="440093" y="345706"/>
                  </a:lnTo>
                  <a:lnTo>
                    <a:pt x="442722" y="345706"/>
                  </a:lnTo>
                  <a:lnTo>
                    <a:pt x="443026" y="346976"/>
                  </a:lnTo>
                  <a:lnTo>
                    <a:pt x="443026" y="327926"/>
                  </a:lnTo>
                  <a:lnTo>
                    <a:pt x="437959" y="327926"/>
                  </a:lnTo>
                  <a:lnTo>
                    <a:pt x="437959" y="543826"/>
                  </a:lnTo>
                  <a:lnTo>
                    <a:pt x="437413" y="545096"/>
                  </a:lnTo>
                  <a:lnTo>
                    <a:pt x="436918" y="545096"/>
                  </a:lnTo>
                  <a:lnTo>
                    <a:pt x="437172" y="543826"/>
                  </a:lnTo>
                  <a:lnTo>
                    <a:pt x="437959" y="543826"/>
                  </a:lnTo>
                  <a:lnTo>
                    <a:pt x="437959" y="327926"/>
                  </a:lnTo>
                  <a:lnTo>
                    <a:pt x="436372" y="327926"/>
                  </a:lnTo>
                  <a:lnTo>
                    <a:pt x="436372" y="526046"/>
                  </a:lnTo>
                  <a:lnTo>
                    <a:pt x="436372" y="527316"/>
                  </a:lnTo>
                  <a:lnTo>
                    <a:pt x="435825" y="527316"/>
                  </a:lnTo>
                  <a:lnTo>
                    <a:pt x="435038" y="528586"/>
                  </a:lnTo>
                  <a:lnTo>
                    <a:pt x="435038" y="527316"/>
                  </a:lnTo>
                  <a:lnTo>
                    <a:pt x="435279" y="527316"/>
                  </a:lnTo>
                  <a:lnTo>
                    <a:pt x="435279" y="526046"/>
                  </a:lnTo>
                  <a:lnTo>
                    <a:pt x="436372" y="526046"/>
                  </a:lnTo>
                  <a:lnTo>
                    <a:pt x="436372" y="327926"/>
                  </a:lnTo>
                  <a:lnTo>
                    <a:pt x="434784" y="327926"/>
                  </a:lnTo>
                  <a:lnTo>
                    <a:pt x="434784" y="505726"/>
                  </a:lnTo>
                  <a:lnTo>
                    <a:pt x="434784" y="524776"/>
                  </a:lnTo>
                  <a:lnTo>
                    <a:pt x="434784" y="526046"/>
                  </a:lnTo>
                  <a:lnTo>
                    <a:pt x="434492" y="526046"/>
                  </a:lnTo>
                  <a:lnTo>
                    <a:pt x="434492" y="525818"/>
                  </a:lnTo>
                  <a:lnTo>
                    <a:pt x="434492" y="524776"/>
                  </a:lnTo>
                  <a:lnTo>
                    <a:pt x="434784" y="524776"/>
                  </a:lnTo>
                  <a:lnTo>
                    <a:pt x="434784" y="505726"/>
                  </a:lnTo>
                  <a:lnTo>
                    <a:pt x="434238" y="506996"/>
                  </a:lnTo>
                  <a:lnTo>
                    <a:pt x="433451" y="506996"/>
                  </a:lnTo>
                  <a:lnTo>
                    <a:pt x="433997" y="505726"/>
                  </a:lnTo>
                  <a:lnTo>
                    <a:pt x="434784" y="505726"/>
                  </a:lnTo>
                  <a:lnTo>
                    <a:pt x="434784" y="327926"/>
                  </a:lnTo>
                  <a:lnTo>
                    <a:pt x="433197" y="327926"/>
                  </a:lnTo>
                  <a:lnTo>
                    <a:pt x="433197" y="359676"/>
                  </a:lnTo>
                  <a:lnTo>
                    <a:pt x="431863" y="360946"/>
                  </a:lnTo>
                  <a:lnTo>
                    <a:pt x="431063" y="360946"/>
                  </a:lnTo>
                  <a:lnTo>
                    <a:pt x="431063" y="547636"/>
                  </a:lnTo>
                  <a:lnTo>
                    <a:pt x="431063" y="548906"/>
                  </a:lnTo>
                  <a:lnTo>
                    <a:pt x="429183" y="548906"/>
                  </a:lnTo>
                  <a:lnTo>
                    <a:pt x="428688" y="547636"/>
                  </a:lnTo>
                  <a:lnTo>
                    <a:pt x="431063" y="547636"/>
                  </a:lnTo>
                  <a:lnTo>
                    <a:pt x="431063" y="360946"/>
                  </a:lnTo>
                  <a:lnTo>
                    <a:pt x="429971" y="360946"/>
                  </a:lnTo>
                  <a:lnTo>
                    <a:pt x="430517" y="359676"/>
                  </a:lnTo>
                  <a:lnTo>
                    <a:pt x="433197" y="359676"/>
                  </a:lnTo>
                  <a:lnTo>
                    <a:pt x="433197" y="327926"/>
                  </a:lnTo>
                  <a:lnTo>
                    <a:pt x="429768" y="327926"/>
                  </a:lnTo>
                  <a:lnTo>
                    <a:pt x="429475" y="327952"/>
                  </a:lnTo>
                  <a:lnTo>
                    <a:pt x="429475" y="428256"/>
                  </a:lnTo>
                  <a:lnTo>
                    <a:pt x="428142" y="429526"/>
                  </a:lnTo>
                  <a:lnTo>
                    <a:pt x="424662" y="429526"/>
                  </a:lnTo>
                  <a:lnTo>
                    <a:pt x="424281" y="429768"/>
                  </a:lnTo>
                  <a:lnTo>
                    <a:pt x="423075" y="429399"/>
                  </a:lnTo>
                  <a:lnTo>
                    <a:pt x="423075" y="510806"/>
                  </a:lnTo>
                  <a:lnTo>
                    <a:pt x="422605" y="511175"/>
                  </a:lnTo>
                  <a:lnTo>
                    <a:pt x="422198" y="510806"/>
                  </a:lnTo>
                  <a:lnTo>
                    <a:pt x="423075" y="510806"/>
                  </a:lnTo>
                  <a:lnTo>
                    <a:pt x="423075" y="429399"/>
                  </a:lnTo>
                  <a:lnTo>
                    <a:pt x="422871" y="429323"/>
                  </a:lnTo>
                  <a:lnTo>
                    <a:pt x="425754" y="428256"/>
                  </a:lnTo>
                  <a:lnTo>
                    <a:pt x="429475" y="428256"/>
                  </a:lnTo>
                  <a:lnTo>
                    <a:pt x="429475" y="327952"/>
                  </a:lnTo>
                  <a:lnTo>
                    <a:pt x="428929" y="328002"/>
                  </a:lnTo>
                  <a:lnTo>
                    <a:pt x="428929" y="352056"/>
                  </a:lnTo>
                  <a:lnTo>
                    <a:pt x="428929" y="353326"/>
                  </a:lnTo>
                  <a:lnTo>
                    <a:pt x="426796" y="353326"/>
                  </a:lnTo>
                  <a:lnTo>
                    <a:pt x="427342" y="352056"/>
                  </a:lnTo>
                  <a:lnTo>
                    <a:pt x="428929" y="352056"/>
                  </a:lnTo>
                  <a:lnTo>
                    <a:pt x="428929" y="328002"/>
                  </a:lnTo>
                  <a:lnTo>
                    <a:pt x="422808" y="328498"/>
                  </a:lnTo>
                  <a:lnTo>
                    <a:pt x="422808" y="429336"/>
                  </a:lnTo>
                  <a:lnTo>
                    <a:pt x="422198" y="430796"/>
                  </a:lnTo>
                  <a:lnTo>
                    <a:pt x="421246" y="430796"/>
                  </a:lnTo>
                  <a:lnTo>
                    <a:pt x="422287" y="429526"/>
                  </a:lnTo>
                  <a:lnTo>
                    <a:pt x="422808" y="429336"/>
                  </a:lnTo>
                  <a:lnTo>
                    <a:pt x="422808" y="328498"/>
                  </a:lnTo>
                  <a:lnTo>
                    <a:pt x="418071" y="328879"/>
                  </a:lnTo>
                  <a:lnTo>
                    <a:pt x="418071" y="494296"/>
                  </a:lnTo>
                  <a:lnTo>
                    <a:pt x="418071" y="495566"/>
                  </a:lnTo>
                  <a:lnTo>
                    <a:pt x="417766" y="495566"/>
                  </a:lnTo>
                  <a:lnTo>
                    <a:pt x="417766" y="508266"/>
                  </a:lnTo>
                  <a:lnTo>
                    <a:pt x="416979" y="509536"/>
                  </a:lnTo>
                  <a:lnTo>
                    <a:pt x="416979" y="546366"/>
                  </a:lnTo>
                  <a:lnTo>
                    <a:pt x="416979" y="547636"/>
                  </a:lnTo>
                  <a:lnTo>
                    <a:pt x="416725" y="546366"/>
                  </a:lnTo>
                  <a:lnTo>
                    <a:pt x="416979" y="546366"/>
                  </a:lnTo>
                  <a:lnTo>
                    <a:pt x="416979" y="509536"/>
                  </a:lnTo>
                  <a:lnTo>
                    <a:pt x="415137" y="509536"/>
                  </a:lnTo>
                  <a:lnTo>
                    <a:pt x="415683" y="508266"/>
                  </a:lnTo>
                  <a:lnTo>
                    <a:pt x="417766" y="508266"/>
                  </a:lnTo>
                  <a:lnTo>
                    <a:pt x="417766" y="495566"/>
                  </a:lnTo>
                  <a:lnTo>
                    <a:pt x="414350" y="495566"/>
                  </a:lnTo>
                  <a:lnTo>
                    <a:pt x="413258" y="496836"/>
                  </a:lnTo>
                  <a:lnTo>
                    <a:pt x="413004" y="496836"/>
                  </a:lnTo>
                  <a:lnTo>
                    <a:pt x="411962" y="495782"/>
                  </a:lnTo>
                  <a:lnTo>
                    <a:pt x="411962" y="540016"/>
                  </a:lnTo>
                  <a:lnTo>
                    <a:pt x="411962" y="541286"/>
                  </a:lnTo>
                  <a:lnTo>
                    <a:pt x="411670" y="541286"/>
                  </a:lnTo>
                  <a:lnTo>
                    <a:pt x="411175" y="540689"/>
                  </a:lnTo>
                  <a:lnTo>
                    <a:pt x="411175" y="603516"/>
                  </a:lnTo>
                  <a:lnTo>
                    <a:pt x="409041" y="603516"/>
                  </a:lnTo>
                  <a:lnTo>
                    <a:pt x="409041" y="600976"/>
                  </a:lnTo>
                  <a:lnTo>
                    <a:pt x="409829" y="602246"/>
                  </a:lnTo>
                  <a:lnTo>
                    <a:pt x="410375" y="602246"/>
                  </a:lnTo>
                  <a:lnTo>
                    <a:pt x="411175" y="603516"/>
                  </a:lnTo>
                  <a:lnTo>
                    <a:pt x="411175" y="540689"/>
                  </a:lnTo>
                  <a:lnTo>
                    <a:pt x="410629" y="540016"/>
                  </a:lnTo>
                  <a:lnTo>
                    <a:pt x="411962" y="540016"/>
                  </a:lnTo>
                  <a:lnTo>
                    <a:pt x="411962" y="495782"/>
                  </a:lnTo>
                  <a:lnTo>
                    <a:pt x="410324" y="494106"/>
                  </a:lnTo>
                  <a:lnTo>
                    <a:pt x="409282" y="493026"/>
                  </a:lnTo>
                  <a:lnTo>
                    <a:pt x="409155" y="491756"/>
                  </a:lnTo>
                  <a:lnTo>
                    <a:pt x="409041" y="490486"/>
                  </a:lnTo>
                  <a:lnTo>
                    <a:pt x="409536" y="490486"/>
                  </a:lnTo>
                  <a:lnTo>
                    <a:pt x="410324" y="494106"/>
                  </a:lnTo>
                  <a:lnTo>
                    <a:pt x="410514" y="494296"/>
                  </a:lnTo>
                  <a:lnTo>
                    <a:pt x="415137" y="494296"/>
                  </a:lnTo>
                  <a:lnTo>
                    <a:pt x="415937" y="493026"/>
                  </a:lnTo>
                  <a:lnTo>
                    <a:pt x="417271" y="493026"/>
                  </a:lnTo>
                  <a:lnTo>
                    <a:pt x="417525" y="494296"/>
                  </a:lnTo>
                  <a:lnTo>
                    <a:pt x="418071" y="494296"/>
                  </a:lnTo>
                  <a:lnTo>
                    <a:pt x="418071" y="328879"/>
                  </a:lnTo>
                  <a:lnTo>
                    <a:pt x="409829" y="329552"/>
                  </a:lnTo>
                  <a:lnTo>
                    <a:pt x="409829" y="357136"/>
                  </a:lnTo>
                  <a:lnTo>
                    <a:pt x="409282" y="358406"/>
                  </a:lnTo>
                  <a:lnTo>
                    <a:pt x="409041" y="358406"/>
                  </a:lnTo>
                  <a:lnTo>
                    <a:pt x="409829" y="357136"/>
                  </a:lnTo>
                  <a:lnTo>
                    <a:pt x="409829" y="329552"/>
                  </a:lnTo>
                  <a:lnTo>
                    <a:pt x="406107" y="329857"/>
                  </a:lnTo>
                  <a:lnTo>
                    <a:pt x="406107" y="482866"/>
                  </a:lnTo>
                  <a:lnTo>
                    <a:pt x="403440" y="482866"/>
                  </a:lnTo>
                  <a:lnTo>
                    <a:pt x="403186" y="481596"/>
                  </a:lnTo>
                  <a:lnTo>
                    <a:pt x="405574" y="481596"/>
                  </a:lnTo>
                  <a:lnTo>
                    <a:pt x="406107" y="482866"/>
                  </a:lnTo>
                  <a:lnTo>
                    <a:pt x="406107" y="329857"/>
                  </a:lnTo>
                  <a:lnTo>
                    <a:pt x="405028" y="329946"/>
                  </a:lnTo>
                  <a:lnTo>
                    <a:pt x="405028" y="392696"/>
                  </a:lnTo>
                  <a:lnTo>
                    <a:pt x="399681" y="392696"/>
                  </a:lnTo>
                  <a:lnTo>
                    <a:pt x="398919" y="392468"/>
                  </a:lnTo>
                  <a:lnTo>
                    <a:pt x="398868" y="393103"/>
                  </a:lnTo>
                  <a:lnTo>
                    <a:pt x="398132" y="393966"/>
                  </a:lnTo>
                  <a:lnTo>
                    <a:pt x="397878" y="393966"/>
                  </a:lnTo>
                  <a:lnTo>
                    <a:pt x="397878" y="392696"/>
                  </a:lnTo>
                  <a:lnTo>
                    <a:pt x="398132" y="391426"/>
                  </a:lnTo>
                  <a:lnTo>
                    <a:pt x="400265" y="388886"/>
                  </a:lnTo>
                  <a:lnTo>
                    <a:pt x="403669" y="388886"/>
                  </a:lnTo>
                  <a:lnTo>
                    <a:pt x="403821" y="389216"/>
                  </a:lnTo>
                  <a:lnTo>
                    <a:pt x="404520" y="391426"/>
                  </a:lnTo>
                  <a:lnTo>
                    <a:pt x="405028" y="392696"/>
                  </a:lnTo>
                  <a:lnTo>
                    <a:pt x="405028" y="329946"/>
                  </a:lnTo>
                  <a:lnTo>
                    <a:pt x="398462" y="330466"/>
                  </a:lnTo>
                  <a:lnTo>
                    <a:pt x="389648" y="330466"/>
                  </a:lnTo>
                  <a:lnTo>
                    <a:pt x="389648" y="565416"/>
                  </a:lnTo>
                  <a:lnTo>
                    <a:pt x="388607" y="566686"/>
                  </a:lnTo>
                  <a:lnTo>
                    <a:pt x="386473" y="566686"/>
                  </a:lnTo>
                  <a:lnTo>
                    <a:pt x="387515" y="565416"/>
                  </a:lnTo>
                  <a:lnTo>
                    <a:pt x="389648" y="565416"/>
                  </a:lnTo>
                  <a:lnTo>
                    <a:pt x="389648" y="330466"/>
                  </a:lnTo>
                  <a:lnTo>
                    <a:pt x="385432" y="330466"/>
                  </a:lnTo>
                  <a:lnTo>
                    <a:pt x="385432" y="378726"/>
                  </a:lnTo>
                  <a:lnTo>
                    <a:pt x="382993" y="378726"/>
                  </a:lnTo>
                  <a:lnTo>
                    <a:pt x="382993" y="527316"/>
                  </a:lnTo>
                  <a:lnTo>
                    <a:pt x="382752" y="528586"/>
                  </a:lnTo>
                  <a:lnTo>
                    <a:pt x="380365" y="528586"/>
                  </a:lnTo>
                  <a:lnTo>
                    <a:pt x="379272" y="527316"/>
                  </a:lnTo>
                  <a:lnTo>
                    <a:pt x="379031" y="526046"/>
                  </a:lnTo>
                  <a:lnTo>
                    <a:pt x="380365" y="526046"/>
                  </a:lnTo>
                  <a:lnTo>
                    <a:pt x="381952" y="527316"/>
                  </a:lnTo>
                  <a:lnTo>
                    <a:pt x="382993" y="527316"/>
                  </a:lnTo>
                  <a:lnTo>
                    <a:pt x="382993" y="378726"/>
                  </a:lnTo>
                  <a:lnTo>
                    <a:pt x="382206" y="378726"/>
                  </a:lnTo>
                  <a:lnTo>
                    <a:pt x="380911" y="377456"/>
                  </a:lnTo>
                  <a:lnTo>
                    <a:pt x="380365" y="377456"/>
                  </a:lnTo>
                  <a:lnTo>
                    <a:pt x="380365" y="376186"/>
                  </a:lnTo>
                  <a:lnTo>
                    <a:pt x="382206" y="376186"/>
                  </a:lnTo>
                  <a:lnTo>
                    <a:pt x="382993" y="377456"/>
                  </a:lnTo>
                  <a:lnTo>
                    <a:pt x="384340" y="377456"/>
                  </a:lnTo>
                  <a:lnTo>
                    <a:pt x="385432" y="378726"/>
                  </a:lnTo>
                  <a:lnTo>
                    <a:pt x="385432" y="330466"/>
                  </a:lnTo>
                  <a:lnTo>
                    <a:pt x="368655" y="330466"/>
                  </a:lnTo>
                  <a:lnTo>
                    <a:pt x="368655" y="545096"/>
                  </a:lnTo>
                  <a:lnTo>
                    <a:pt x="367601" y="546138"/>
                  </a:lnTo>
                  <a:lnTo>
                    <a:pt x="367372" y="546138"/>
                  </a:lnTo>
                  <a:lnTo>
                    <a:pt x="367322" y="546442"/>
                  </a:lnTo>
                  <a:lnTo>
                    <a:pt x="366572" y="547636"/>
                  </a:lnTo>
                  <a:lnTo>
                    <a:pt x="366052" y="547039"/>
                  </a:lnTo>
                  <a:lnTo>
                    <a:pt x="365531" y="545096"/>
                  </a:lnTo>
                  <a:lnTo>
                    <a:pt x="368655" y="545096"/>
                  </a:lnTo>
                  <a:lnTo>
                    <a:pt x="368655" y="330466"/>
                  </a:lnTo>
                  <a:lnTo>
                    <a:pt x="365137" y="330466"/>
                  </a:lnTo>
                  <a:lnTo>
                    <a:pt x="365137" y="544982"/>
                  </a:lnTo>
                  <a:lnTo>
                    <a:pt x="363105" y="545630"/>
                  </a:lnTo>
                  <a:lnTo>
                    <a:pt x="362559" y="545096"/>
                  </a:lnTo>
                  <a:lnTo>
                    <a:pt x="361759" y="544550"/>
                  </a:lnTo>
                  <a:lnTo>
                    <a:pt x="361759" y="623836"/>
                  </a:lnTo>
                  <a:lnTo>
                    <a:pt x="361759" y="625106"/>
                  </a:lnTo>
                  <a:lnTo>
                    <a:pt x="360718" y="625106"/>
                  </a:lnTo>
                  <a:lnTo>
                    <a:pt x="359625" y="623836"/>
                  </a:lnTo>
                  <a:lnTo>
                    <a:pt x="359130" y="623836"/>
                  </a:lnTo>
                  <a:lnTo>
                    <a:pt x="358584" y="622566"/>
                  </a:lnTo>
                  <a:lnTo>
                    <a:pt x="358343" y="621296"/>
                  </a:lnTo>
                  <a:lnTo>
                    <a:pt x="358343" y="620026"/>
                  </a:lnTo>
                  <a:lnTo>
                    <a:pt x="358838" y="621296"/>
                  </a:lnTo>
                  <a:lnTo>
                    <a:pt x="359625" y="621296"/>
                  </a:lnTo>
                  <a:lnTo>
                    <a:pt x="360172" y="622566"/>
                  </a:lnTo>
                  <a:lnTo>
                    <a:pt x="360972" y="622566"/>
                  </a:lnTo>
                  <a:lnTo>
                    <a:pt x="361759" y="623836"/>
                  </a:lnTo>
                  <a:lnTo>
                    <a:pt x="361759" y="544550"/>
                  </a:lnTo>
                  <a:lnTo>
                    <a:pt x="360718" y="543826"/>
                  </a:lnTo>
                  <a:lnTo>
                    <a:pt x="359384" y="543826"/>
                  </a:lnTo>
                  <a:lnTo>
                    <a:pt x="358838" y="542556"/>
                  </a:lnTo>
                  <a:lnTo>
                    <a:pt x="362064" y="543826"/>
                  </a:lnTo>
                  <a:lnTo>
                    <a:pt x="365137" y="544982"/>
                  </a:lnTo>
                  <a:lnTo>
                    <a:pt x="365137" y="330466"/>
                  </a:lnTo>
                  <a:lnTo>
                    <a:pt x="348729" y="330466"/>
                  </a:lnTo>
                  <a:lnTo>
                    <a:pt x="346925" y="330238"/>
                  </a:lnTo>
                  <a:lnTo>
                    <a:pt x="346925" y="562876"/>
                  </a:lnTo>
                  <a:lnTo>
                    <a:pt x="346925" y="564146"/>
                  </a:lnTo>
                  <a:lnTo>
                    <a:pt x="345338" y="564146"/>
                  </a:lnTo>
                  <a:lnTo>
                    <a:pt x="345338" y="562876"/>
                  </a:lnTo>
                  <a:lnTo>
                    <a:pt x="346925" y="562876"/>
                  </a:lnTo>
                  <a:lnTo>
                    <a:pt x="346925" y="330238"/>
                  </a:lnTo>
                  <a:lnTo>
                    <a:pt x="328739" y="327926"/>
                  </a:lnTo>
                  <a:lnTo>
                    <a:pt x="315582" y="325704"/>
                  </a:lnTo>
                  <a:lnTo>
                    <a:pt x="315582" y="567956"/>
                  </a:lnTo>
                  <a:lnTo>
                    <a:pt x="314236" y="569226"/>
                  </a:lnTo>
                  <a:lnTo>
                    <a:pt x="309232" y="569226"/>
                  </a:lnTo>
                  <a:lnTo>
                    <a:pt x="310565" y="567956"/>
                  </a:lnTo>
                  <a:lnTo>
                    <a:pt x="311861" y="566686"/>
                  </a:lnTo>
                  <a:lnTo>
                    <a:pt x="311861" y="564146"/>
                  </a:lnTo>
                  <a:lnTo>
                    <a:pt x="313194" y="565416"/>
                  </a:lnTo>
                  <a:lnTo>
                    <a:pt x="313994" y="566686"/>
                  </a:lnTo>
                  <a:lnTo>
                    <a:pt x="315074" y="567956"/>
                  </a:lnTo>
                  <a:lnTo>
                    <a:pt x="315582" y="567956"/>
                  </a:lnTo>
                  <a:lnTo>
                    <a:pt x="315582" y="325704"/>
                  </a:lnTo>
                  <a:lnTo>
                    <a:pt x="306222" y="324116"/>
                  </a:lnTo>
                  <a:lnTo>
                    <a:pt x="304711" y="323748"/>
                  </a:lnTo>
                  <a:lnTo>
                    <a:pt x="304711" y="338086"/>
                  </a:lnTo>
                  <a:lnTo>
                    <a:pt x="303923" y="338086"/>
                  </a:lnTo>
                  <a:lnTo>
                    <a:pt x="304165" y="336816"/>
                  </a:lnTo>
                  <a:lnTo>
                    <a:pt x="304419" y="336816"/>
                  </a:lnTo>
                  <a:lnTo>
                    <a:pt x="304711" y="338086"/>
                  </a:lnTo>
                  <a:lnTo>
                    <a:pt x="304711" y="323748"/>
                  </a:lnTo>
                  <a:lnTo>
                    <a:pt x="301790" y="323024"/>
                  </a:lnTo>
                  <a:lnTo>
                    <a:pt x="301790" y="362216"/>
                  </a:lnTo>
                  <a:lnTo>
                    <a:pt x="300990" y="364756"/>
                  </a:lnTo>
                  <a:lnTo>
                    <a:pt x="299656" y="363486"/>
                  </a:lnTo>
                  <a:lnTo>
                    <a:pt x="299453" y="363486"/>
                  </a:lnTo>
                  <a:lnTo>
                    <a:pt x="299402" y="362216"/>
                  </a:lnTo>
                  <a:lnTo>
                    <a:pt x="300202" y="360946"/>
                  </a:lnTo>
                  <a:lnTo>
                    <a:pt x="301244" y="360946"/>
                  </a:lnTo>
                  <a:lnTo>
                    <a:pt x="301536" y="362216"/>
                  </a:lnTo>
                  <a:lnTo>
                    <a:pt x="301790" y="362216"/>
                  </a:lnTo>
                  <a:lnTo>
                    <a:pt x="301790" y="323024"/>
                  </a:lnTo>
                  <a:lnTo>
                    <a:pt x="301091" y="322846"/>
                  </a:lnTo>
                  <a:lnTo>
                    <a:pt x="295948" y="321576"/>
                  </a:lnTo>
                  <a:lnTo>
                    <a:pt x="290131" y="320141"/>
                  </a:lnTo>
                  <a:lnTo>
                    <a:pt x="290131" y="467626"/>
                  </a:lnTo>
                  <a:lnTo>
                    <a:pt x="289826" y="468896"/>
                  </a:lnTo>
                  <a:lnTo>
                    <a:pt x="289280" y="468896"/>
                  </a:lnTo>
                  <a:lnTo>
                    <a:pt x="288493" y="470166"/>
                  </a:lnTo>
                  <a:lnTo>
                    <a:pt x="287451" y="470166"/>
                  </a:lnTo>
                  <a:lnTo>
                    <a:pt x="287451" y="467626"/>
                  </a:lnTo>
                  <a:lnTo>
                    <a:pt x="290131" y="467626"/>
                  </a:lnTo>
                  <a:lnTo>
                    <a:pt x="290131" y="320141"/>
                  </a:lnTo>
                  <a:lnTo>
                    <a:pt x="281597" y="318033"/>
                  </a:lnTo>
                  <a:lnTo>
                    <a:pt x="281597" y="414286"/>
                  </a:lnTo>
                  <a:lnTo>
                    <a:pt x="281597" y="415556"/>
                  </a:lnTo>
                  <a:lnTo>
                    <a:pt x="280009" y="415556"/>
                  </a:lnTo>
                  <a:lnTo>
                    <a:pt x="280009" y="414286"/>
                  </a:lnTo>
                  <a:lnTo>
                    <a:pt x="281597" y="414286"/>
                  </a:lnTo>
                  <a:lnTo>
                    <a:pt x="281597" y="318033"/>
                  </a:lnTo>
                  <a:lnTo>
                    <a:pt x="280555" y="317766"/>
                  </a:lnTo>
                  <a:lnTo>
                    <a:pt x="279463" y="317766"/>
                  </a:lnTo>
                  <a:lnTo>
                    <a:pt x="279463" y="541286"/>
                  </a:lnTo>
                  <a:lnTo>
                    <a:pt x="279209" y="541286"/>
                  </a:lnTo>
                  <a:lnTo>
                    <a:pt x="276034" y="540016"/>
                  </a:lnTo>
                  <a:lnTo>
                    <a:pt x="275882" y="539267"/>
                  </a:lnTo>
                  <a:lnTo>
                    <a:pt x="276834" y="540016"/>
                  </a:lnTo>
                  <a:lnTo>
                    <a:pt x="279463" y="541286"/>
                  </a:lnTo>
                  <a:lnTo>
                    <a:pt x="279463" y="317766"/>
                  </a:lnTo>
                  <a:lnTo>
                    <a:pt x="279209" y="317766"/>
                  </a:lnTo>
                  <a:lnTo>
                    <a:pt x="279209" y="407936"/>
                  </a:lnTo>
                  <a:lnTo>
                    <a:pt x="278663" y="409206"/>
                  </a:lnTo>
                  <a:lnTo>
                    <a:pt x="277622" y="410476"/>
                  </a:lnTo>
                  <a:lnTo>
                    <a:pt x="275247" y="410476"/>
                  </a:lnTo>
                  <a:lnTo>
                    <a:pt x="276034" y="409206"/>
                  </a:lnTo>
                  <a:lnTo>
                    <a:pt x="277380" y="407936"/>
                  </a:lnTo>
                  <a:lnTo>
                    <a:pt x="279209" y="407936"/>
                  </a:lnTo>
                  <a:lnTo>
                    <a:pt x="279209" y="317766"/>
                  </a:lnTo>
                  <a:lnTo>
                    <a:pt x="277876" y="317766"/>
                  </a:lnTo>
                  <a:lnTo>
                    <a:pt x="274154" y="316496"/>
                  </a:lnTo>
                  <a:lnTo>
                    <a:pt x="273900" y="316395"/>
                  </a:lnTo>
                  <a:lnTo>
                    <a:pt x="273900" y="321576"/>
                  </a:lnTo>
                  <a:lnTo>
                    <a:pt x="273900" y="322846"/>
                  </a:lnTo>
                  <a:lnTo>
                    <a:pt x="272313" y="322846"/>
                  </a:lnTo>
                  <a:lnTo>
                    <a:pt x="272313" y="321576"/>
                  </a:lnTo>
                  <a:lnTo>
                    <a:pt x="273900" y="321576"/>
                  </a:lnTo>
                  <a:lnTo>
                    <a:pt x="273900" y="316395"/>
                  </a:lnTo>
                  <a:lnTo>
                    <a:pt x="271272" y="315226"/>
                  </a:lnTo>
                  <a:lnTo>
                    <a:pt x="268592" y="313728"/>
                  </a:lnTo>
                  <a:lnTo>
                    <a:pt x="268592" y="537476"/>
                  </a:lnTo>
                  <a:lnTo>
                    <a:pt x="267804" y="538746"/>
                  </a:lnTo>
                  <a:lnTo>
                    <a:pt x="267258" y="537476"/>
                  </a:lnTo>
                  <a:lnTo>
                    <a:pt x="268592" y="537476"/>
                  </a:lnTo>
                  <a:lnTo>
                    <a:pt x="268592" y="313728"/>
                  </a:lnTo>
                  <a:lnTo>
                    <a:pt x="266763" y="312686"/>
                  </a:lnTo>
                  <a:lnTo>
                    <a:pt x="264629" y="311238"/>
                  </a:lnTo>
                  <a:lnTo>
                    <a:pt x="264629" y="602246"/>
                  </a:lnTo>
                  <a:lnTo>
                    <a:pt x="263283" y="603516"/>
                  </a:lnTo>
                  <a:lnTo>
                    <a:pt x="261696" y="603516"/>
                  </a:lnTo>
                  <a:lnTo>
                    <a:pt x="262242" y="602246"/>
                  </a:lnTo>
                  <a:lnTo>
                    <a:pt x="264629" y="602246"/>
                  </a:lnTo>
                  <a:lnTo>
                    <a:pt x="264629" y="311238"/>
                  </a:lnTo>
                  <a:lnTo>
                    <a:pt x="263042" y="310146"/>
                  </a:lnTo>
                  <a:lnTo>
                    <a:pt x="264871" y="305066"/>
                  </a:lnTo>
                  <a:lnTo>
                    <a:pt x="266217" y="301256"/>
                  </a:lnTo>
                  <a:lnTo>
                    <a:pt x="269138" y="298716"/>
                  </a:lnTo>
                  <a:lnTo>
                    <a:pt x="277075" y="298716"/>
                  </a:lnTo>
                  <a:lnTo>
                    <a:pt x="298526" y="303796"/>
                  </a:lnTo>
                  <a:lnTo>
                    <a:pt x="309422" y="305066"/>
                  </a:lnTo>
                  <a:lnTo>
                    <a:pt x="320382" y="307606"/>
                  </a:lnTo>
                  <a:lnTo>
                    <a:pt x="332765" y="308876"/>
                  </a:lnTo>
                  <a:lnTo>
                    <a:pt x="343890" y="310146"/>
                  </a:lnTo>
                  <a:lnTo>
                    <a:pt x="363651" y="312686"/>
                  </a:lnTo>
                  <a:lnTo>
                    <a:pt x="368122" y="312686"/>
                  </a:lnTo>
                  <a:lnTo>
                    <a:pt x="374484" y="313143"/>
                  </a:lnTo>
                  <a:lnTo>
                    <a:pt x="378764" y="313956"/>
                  </a:lnTo>
                  <a:lnTo>
                    <a:pt x="403415" y="313956"/>
                  </a:lnTo>
                  <a:lnTo>
                    <a:pt x="413588" y="312801"/>
                  </a:lnTo>
                  <a:lnTo>
                    <a:pt x="418236" y="312458"/>
                  </a:lnTo>
                  <a:lnTo>
                    <a:pt x="425640" y="311416"/>
                  </a:lnTo>
                  <a:lnTo>
                    <a:pt x="436626" y="310146"/>
                  </a:lnTo>
                  <a:lnTo>
                    <a:pt x="437413" y="310146"/>
                  </a:lnTo>
                  <a:lnTo>
                    <a:pt x="437413" y="306336"/>
                  </a:lnTo>
                  <a:lnTo>
                    <a:pt x="439000" y="306336"/>
                  </a:lnTo>
                  <a:lnTo>
                    <a:pt x="439000" y="308876"/>
                  </a:lnTo>
                  <a:lnTo>
                    <a:pt x="444855" y="307606"/>
                  </a:lnTo>
                  <a:lnTo>
                    <a:pt x="446989" y="307606"/>
                  </a:lnTo>
                  <a:lnTo>
                    <a:pt x="450240" y="306539"/>
                  </a:lnTo>
                  <a:lnTo>
                    <a:pt x="463054" y="303720"/>
                  </a:lnTo>
                  <a:lnTo>
                    <a:pt x="478053" y="301256"/>
                  </a:lnTo>
                  <a:lnTo>
                    <a:pt x="487476" y="298716"/>
                  </a:lnTo>
                  <a:lnTo>
                    <a:pt x="497014" y="297446"/>
                  </a:lnTo>
                  <a:lnTo>
                    <a:pt x="516001" y="292366"/>
                  </a:lnTo>
                  <a:lnTo>
                    <a:pt x="521055" y="292366"/>
                  </a:lnTo>
                  <a:lnTo>
                    <a:pt x="522643" y="297446"/>
                  </a:lnTo>
                  <a:lnTo>
                    <a:pt x="522643" y="254266"/>
                  </a:lnTo>
                  <a:lnTo>
                    <a:pt x="520763" y="254266"/>
                  </a:lnTo>
                  <a:lnTo>
                    <a:pt x="518375" y="252996"/>
                  </a:lnTo>
                  <a:lnTo>
                    <a:pt x="515747" y="251726"/>
                  </a:lnTo>
                  <a:lnTo>
                    <a:pt x="515454" y="251726"/>
                  </a:lnTo>
                  <a:lnTo>
                    <a:pt x="515200" y="250456"/>
                  </a:lnTo>
                  <a:lnTo>
                    <a:pt x="518680" y="250456"/>
                  </a:lnTo>
                  <a:lnTo>
                    <a:pt x="521855" y="252996"/>
                  </a:lnTo>
                  <a:lnTo>
                    <a:pt x="523684" y="254266"/>
                  </a:lnTo>
                  <a:lnTo>
                    <a:pt x="523684" y="219976"/>
                  </a:lnTo>
                  <a:lnTo>
                    <a:pt x="509651" y="219976"/>
                  </a:lnTo>
                  <a:lnTo>
                    <a:pt x="509651" y="247916"/>
                  </a:lnTo>
                  <a:lnTo>
                    <a:pt x="509104" y="249186"/>
                  </a:lnTo>
                  <a:lnTo>
                    <a:pt x="508304" y="249186"/>
                  </a:lnTo>
                  <a:lnTo>
                    <a:pt x="508850" y="247916"/>
                  </a:lnTo>
                  <a:lnTo>
                    <a:pt x="509651" y="247916"/>
                  </a:lnTo>
                  <a:lnTo>
                    <a:pt x="509651" y="219976"/>
                  </a:lnTo>
                  <a:lnTo>
                    <a:pt x="412457" y="219976"/>
                  </a:lnTo>
                  <a:lnTo>
                    <a:pt x="412457" y="299986"/>
                  </a:lnTo>
                  <a:lnTo>
                    <a:pt x="412216" y="301256"/>
                  </a:lnTo>
                  <a:lnTo>
                    <a:pt x="407454" y="301256"/>
                  </a:lnTo>
                  <a:lnTo>
                    <a:pt x="407949" y="299986"/>
                  </a:lnTo>
                  <a:lnTo>
                    <a:pt x="409041" y="298716"/>
                  </a:lnTo>
                  <a:lnTo>
                    <a:pt x="410629" y="298716"/>
                  </a:lnTo>
                  <a:lnTo>
                    <a:pt x="411670" y="299986"/>
                  </a:lnTo>
                  <a:lnTo>
                    <a:pt x="412457" y="299986"/>
                  </a:lnTo>
                  <a:lnTo>
                    <a:pt x="412457" y="219976"/>
                  </a:lnTo>
                  <a:lnTo>
                    <a:pt x="381952" y="219976"/>
                  </a:lnTo>
                  <a:lnTo>
                    <a:pt x="381952" y="274586"/>
                  </a:lnTo>
                  <a:lnTo>
                    <a:pt x="381711" y="275856"/>
                  </a:lnTo>
                  <a:lnTo>
                    <a:pt x="380911" y="277126"/>
                  </a:lnTo>
                  <a:lnTo>
                    <a:pt x="379818" y="278396"/>
                  </a:lnTo>
                  <a:lnTo>
                    <a:pt x="379031" y="278396"/>
                  </a:lnTo>
                  <a:lnTo>
                    <a:pt x="378777" y="277126"/>
                  </a:lnTo>
                  <a:lnTo>
                    <a:pt x="380072" y="275856"/>
                  </a:lnTo>
                  <a:lnTo>
                    <a:pt x="380619" y="275856"/>
                  </a:lnTo>
                  <a:lnTo>
                    <a:pt x="381165" y="274586"/>
                  </a:lnTo>
                  <a:lnTo>
                    <a:pt x="381952" y="274586"/>
                  </a:lnTo>
                  <a:lnTo>
                    <a:pt x="381952" y="219976"/>
                  </a:lnTo>
                  <a:lnTo>
                    <a:pt x="338937" y="219976"/>
                  </a:lnTo>
                  <a:lnTo>
                    <a:pt x="338937" y="274586"/>
                  </a:lnTo>
                  <a:lnTo>
                    <a:pt x="337350" y="275856"/>
                  </a:lnTo>
                  <a:lnTo>
                    <a:pt x="334975" y="275856"/>
                  </a:lnTo>
                  <a:lnTo>
                    <a:pt x="335216" y="274586"/>
                  </a:lnTo>
                  <a:lnTo>
                    <a:pt x="338937" y="274586"/>
                  </a:lnTo>
                  <a:lnTo>
                    <a:pt x="338937" y="219976"/>
                  </a:lnTo>
                  <a:lnTo>
                    <a:pt x="289585" y="219976"/>
                  </a:lnTo>
                  <a:lnTo>
                    <a:pt x="289585" y="221246"/>
                  </a:lnTo>
                  <a:lnTo>
                    <a:pt x="287451" y="221246"/>
                  </a:lnTo>
                  <a:lnTo>
                    <a:pt x="287197" y="219976"/>
                  </a:lnTo>
                  <a:lnTo>
                    <a:pt x="261696" y="219976"/>
                  </a:lnTo>
                  <a:lnTo>
                    <a:pt x="261696" y="410476"/>
                  </a:lnTo>
                  <a:lnTo>
                    <a:pt x="260781" y="409206"/>
                  </a:lnTo>
                  <a:lnTo>
                    <a:pt x="260654" y="409041"/>
                  </a:lnTo>
                  <a:lnTo>
                    <a:pt x="260654" y="543826"/>
                  </a:lnTo>
                  <a:lnTo>
                    <a:pt x="259867" y="543826"/>
                  </a:lnTo>
                  <a:lnTo>
                    <a:pt x="259321" y="542556"/>
                  </a:lnTo>
                  <a:lnTo>
                    <a:pt x="259016" y="542556"/>
                  </a:lnTo>
                  <a:lnTo>
                    <a:pt x="258775" y="541286"/>
                  </a:lnTo>
                  <a:lnTo>
                    <a:pt x="259321" y="541286"/>
                  </a:lnTo>
                  <a:lnTo>
                    <a:pt x="259562" y="542556"/>
                  </a:lnTo>
                  <a:lnTo>
                    <a:pt x="260654" y="543826"/>
                  </a:lnTo>
                  <a:lnTo>
                    <a:pt x="260654" y="409041"/>
                  </a:lnTo>
                  <a:lnTo>
                    <a:pt x="259867" y="407936"/>
                  </a:lnTo>
                  <a:lnTo>
                    <a:pt x="260908" y="407936"/>
                  </a:lnTo>
                  <a:lnTo>
                    <a:pt x="261454" y="409206"/>
                  </a:lnTo>
                  <a:lnTo>
                    <a:pt x="261696" y="410476"/>
                  </a:lnTo>
                  <a:lnTo>
                    <a:pt x="261696" y="219976"/>
                  </a:lnTo>
                  <a:lnTo>
                    <a:pt x="256146" y="219976"/>
                  </a:lnTo>
                  <a:lnTo>
                    <a:pt x="256146" y="527316"/>
                  </a:lnTo>
                  <a:lnTo>
                    <a:pt x="255600" y="527316"/>
                  </a:lnTo>
                  <a:lnTo>
                    <a:pt x="255346" y="526046"/>
                  </a:lnTo>
                  <a:lnTo>
                    <a:pt x="253860" y="526046"/>
                  </a:lnTo>
                  <a:lnTo>
                    <a:pt x="254800" y="524776"/>
                  </a:lnTo>
                  <a:lnTo>
                    <a:pt x="255600" y="524776"/>
                  </a:lnTo>
                  <a:lnTo>
                    <a:pt x="255841" y="526046"/>
                  </a:lnTo>
                  <a:lnTo>
                    <a:pt x="256146" y="527316"/>
                  </a:lnTo>
                  <a:lnTo>
                    <a:pt x="256146" y="219976"/>
                  </a:lnTo>
                  <a:lnTo>
                    <a:pt x="248945" y="219976"/>
                  </a:lnTo>
                  <a:lnTo>
                    <a:pt x="248945" y="466356"/>
                  </a:lnTo>
                  <a:lnTo>
                    <a:pt x="248399" y="467626"/>
                  </a:lnTo>
                  <a:lnTo>
                    <a:pt x="248158" y="467626"/>
                  </a:lnTo>
                  <a:lnTo>
                    <a:pt x="248945" y="466356"/>
                  </a:lnTo>
                  <a:lnTo>
                    <a:pt x="248945" y="219976"/>
                  </a:lnTo>
                  <a:lnTo>
                    <a:pt x="248399" y="219976"/>
                  </a:lnTo>
                  <a:lnTo>
                    <a:pt x="248399" y="407936"/>
                  </a:lnTo>
                  <a:lnTo>
                    <a:pt x="248158" y="407936"/>
                  </a:lnTo>
                  <a:lnTo>
                    <a:pt x="248158" y="406666"/>
                  </a:lnTo>
                  <a:lnTo>
                    <a:pt x="248399" y="407936"/>
                  </a:lnTo>
                  <a:lnTo>
                    <a:pt x="248399" y="219976"/>
                  </a:lnTo>
                  <a:lnTo>
                    <a:pt x="247904" y="219976"/>
                  </a:lnTo>
                  <a:lnTo>
                    <a:pt x="247904" y="344436"/>
                  </a:lnTo>
                  <a:lnTo>
                    <a:pt x="247904" y="345706"/>
                  </a:lnTo>
                  <a:lnTo>
                    <a:pt x="247904" y="433336"/>
                  </a:lnTo>
                  <a:lnTo>
                    <a:pt x="246824" y="433336"/>
                  </a:lnTo>
                  <a:lnTo>
                    <a:pt x="244436" y="434606"/>
                  </a:lnTo>
                  <a:lnTo>
                    <a:pt x="243890" y="434606"/>
                  </a:lnTo>
                  <a:lnTo>
                    <a:pt x="243890" y="523506"/>
                  </a:lnTo>
                  <a:lnTo>
                    <a:pt x="243649" y="524776"/>
                  </a:lnTo>
                  <a:lnTo>
                    <a:pt x="242595" y="524776"/>
                  </a:lnTo>
                  <a:lnTo>
                    <a:pt x="241515" y="526046"/>
                  </a:lnTo>
                  <a:lnTo>
                    <a:pt x="239382" y="526046"/>
                  </a:lnTo>
                  <a:lnTo>
                    <a:pt x="239128" y="524776"/>
                  </a:lnTo>
                  <a:lnTo>
                    <a:pt x="240220" y="524776"/>
                  </a:lnTo>
                  <a:lnTo>
                    <a:pt x="241808" y="523506"/>
                  </a:lnTo>
                  <a:lnTo>
                    <a:pt x="243890" y="523506"/>
                  </a:lnTo>
                  <a:lnTo>
                    <a:pt x="243890" y="434606"/>
                  </a:lnTo>
                  <a:lnTo>
                    <a:pt x="240474" y="434606"/>
                  </a:lnTo>
                  <a:lnTo>
                    <a:pt x="241007" y="433336"/>
                  </a:lnTo>
                  <a:lnTo>
                    <a:pt x="241808" y="433336"/>
                  </a:lnTo>
                  <a:lnTo>
                    <a:pt x="244983" y="432066"/>
                  </a:lnTo>
                  <a:lnTo>
                    <a:pt x="247357" y="432066"/>
                  </a:lnTo>
                  <a:lnTo>
                    <a:pt x="247904" y="433336"/>
                  </a:lnTo>
                  <a:lnTo>
                    <a:pt x="247904" y="345706"/>
                  </a:lnTo>
                  <a:lnTo>
                    <a:pt x="242849" y="345706"/>
                  </a:lnTo>
                  <a:lnTo>
                    <a:pt x="242849" y="409206"/>
                  </a:lnTo>
                  <a:lnTo>
                    <a:pt x="241007" y="409206"/>
                  </a:lnTo>
                  <a:lnTo>
                    <a:pt x="241808" y="406666"/>
                  </a:lnTo>
                  <a:lnTo>
                    <a:pt x="242049" y="406666"/>
                  </a:lnTo>
                  <a:lnTo>
                    <a:pt x="242049" y="407936"/>
                  </a:lnTo>
                  <a:lnTo>
                    <a:pt x="242595" y="407936"/>
                  </a:lnTo>
                  <a:lnTo>
                    <a:pt x="242849" y="409206"/>
                  </a:lnTo>
                  <a:lnTo>
                    <a:pt x="242849" y="345706"/>
                  </a:lnTo>
                  <a:lnTo>
                    <a:pt x="242062" y="345706"/>
                  </a:lnTo>
                  <a:lnTo>
                    <a:pt x="241515" y="345478"/>
                  </a:lnTo>
                  <a:lnTo>
                    <a:pt x="240842" y="345706"/>
                  </a:lnTo>
                  <a:lnTo>
                    <a:pt x="238874" y="345706"/>
                  </a:lnTo>
                  <a:lnTo>
                    <a:pt x="239382" y="344436"/>
                  </a:lnTo>
                  <a:lnTo>
                    <a:pt x="247904" y="344436"/>
                  </a:lnTo>
                  <a:lnTo>
                    <a:pt x="247904" y="219976"/>
                  </a:lnTo>
                  <a:lnTo>
                    <a:pt x="238086" y="219976"/>
                  </a:lnTo>
                  <a:lnTo>
                    <a:pt x="238086" y="268236"/>
                  </a:lnTo>
                  <a:lnTo>
                    <a:pt x="238086" y="269506"/>
                  </a:lnTo>
                  <a:lnTo>
                    <a:pt x="237794" y="269506"/>
                  </a:lnTo>
                  <a:lnTo>
                    <a:pt x="237540" y="270776"/>
                  </a:lnTo>
                  <a:lnTo>
                    <a:pt x="236994" y="269506"/>
                  </a:lnTo>
                  <a:lnTo>
                    <a:pt x="236994" y="266966"/>
                  </a:lnTo>
                  <a:lnTo>
                    <a:pt x="237540" y="266966"/>
                  </a:lnTo>
                  <a:lnTo>
                    <a:pt x="237794" y="268236"/>
                  </a:lnTo>
                  <a:lnTo>
                    <a:pt x="238086" y="268236"/>
                  </a:lnTo>
                  <a:lnTo>
                    <a:pt x="238086" y="219976"/>
                  </a:lnTo>
                  <a:lnTo>
                    <a:pt x="236499" y="219976"/>
                  </a:lnTo>
                  <a:lnTo>
                    <a:pt x="236499" y="423176"/>
                  </a:lnTo>
                  <a:lnTo>
                    <a:pt x="236499" y="424446"/>
                  </a:lnTo>
                  <a:lnTo>
                    <a:pt x="235699" y="424446"/>
                  </a:lnTo>
                  <a:lnTo>
                    <a:pt x="235699" y="433336"/>
                  </a:lnTo>
                  <a:lnTo>
                    <a:pt x="232232" y="433336"/>
                  </a:lnTo>
                  <a:lnTo>
                    <a:pt x="232778" y="432066"/>
                  </a:lnTo>
                  <a:lnTo>
                    <a:pt x="234073" y="430796"/>
                  </a:lnTo>
                  <a:lnTo>
                    <a:pt x="234619" y="430796"/>
                  </a:lnTo>
                  <a:lnTo>
                    <a:pt x="235407" y="432066"/>
                  </a:lnTo>
                  <a:lnTo>
                    <a:pt x="235699" y="433336"/>
                  </a:lnTo>
                  <a:lnTo>
                    <a:pt x="235699" y="424446"/>
                  </a:lnTo>
                  <a:lnTo>
                    <a:pt x="234911" y="424446"/>
                  </a:lnTo>
                  <a:lnTo>
                    <a:pt x="234911" y="423176"/>
                  </a:lnTo>
                  <a:lnTo>
                    <a:pt x="236499" y="423176"/>
                  </a:lnTo>
                  <a:lnTo>
                    <a:pt x="236499" y="219976"/>
                  </a:lnTo>
                  <a:lnTo>
                    <a:pt x="231990" y="219976"/>
                  </a:lnTo>
                  <a:lnTo>
                    <a:pt x="232232" y="221246"/>
                  </a:lnTo>
                  <a:lnTo>
                    <a:pt x="233273" y="225056"/>
                  </a:lnTo>
                  <a:lnTo>
                    <a:pt x="233210" y="231406"/>
                  </a:lnTo>
                  <a:lnTo>
                    <a:pt x="233032" y="235216"/>
                  </a:lnTo>
                  <a:lnTo>
                    <a:pt x="233108" y="245376"/>
                  </a:lnTo>
                  <a:lnTo>
                    <a:pt x="233273" y="247916"/>
                  </a:lnTo>
                  <a:lnTo>
                    <a:pt x="232486" y="251726"/>
                  </a:lnTo>
                  <a:lnTo>
                    <a:pt x="225590" y="251726"/>
                  </a:lnTo>
                  <a:lnTo>
                    <a:pt x="223456" y="252996"/>
                  </a:lnTo>
                  <a:lnTo>
                    <a:pt x="217893" y="255536"/>
                  </a:lnTo>
                  <a:lnTo>
                    <a:pt x="213131" y="258076"/>
                  </a:lnTo>
                  <a:lnTo>
                    <a:pt x="213626" y="269506"/>
                  </a:lnTo>
                  <a:lnTo>
                    <a:pt x="216852" y="273316"/>
                  </a:lnTo>
                  <a:lnTo>
                    <a:pt x="222961" y="275856"/>
                  </a:lnTo>
                  <a:lnTo>
                    <a:pt x="228053" y="275856"/>
                  </a:lnTo>
                  <a:lnTo>
                    <a:pt x="229603" y="276898"/>
                  </a:lnTo>
                  <a:lnTo>
                    <a:pt x="230962" y="276898"/>
                  </a:lnTo>
                  <a:lnTo>
                    <a:pt x="231444" y="277126"/>
                  </a:lnTo>
                  <a:lnTo>
                    <a:pt x="232486" y="278396"/>
                  </a:lnTo>
                  <a:lnTo>
                    <a:pt x="232778" y="280936"/>
                  </a:lnTo>
                  <a:lnTo>
                    <a:pt x="232879" y="292366"/>
                  </a:lnTo>
                  <a:lnTo>
                    <a:pt x="231673" y="302526"/>
                  </a:lnTo>
                  <a:lnTo>
                    <a:pt x="228612" y="312686"/>
                  </a:lnTo>
                  <a:lnTo>
                    <a:pt x="223202" y="321576"/>
                  </a:lnTo>
                  <a:lnTo>
                    <a:pt x="217106" y="329755"/>
                  </a:lnTo>
                  <a:lnTo>
                    <a:pt x="217106" y="542556"/>
                  </a:lnTo>
                  <a:lnTo>
                    <a:pt x="216560" y="542556"/>
                  </a:lnTo>
                  <a:lnTo>
                    <a:pt x="214172" y="543826"/>
                  </a:lnTo>
                  <a:lnTo>
                    <a:pt x="213931" y="542556"/>
                  </a:lnTo>
                  <a:lnTo>
                    <a:pt x="214477" y="541286"/>
                  </a:lnTo>
                  <a:lnTo>
                    <a:pt x="216852" y="541286"/>
                  </a:lnTo>
                  <a:lnTo>
                    <a:pt x="217106" y="542556"/>
                  </a:lnTo>
                  <a:lnTo>
                    <a:pt x="217106" y="329755"/>
                  </a:lnTo>
                  <a:lnTo>
                    <a:pt x="216573" y="330466"/>
                  </a:lnTo>
                  <a:lnTo>
                    <a:pt x="209537" y="338086"/>
                  </a:lnTo>
                  <a:lnTo>
                    <a:pt x="199047" y="349148"/>
                  </a:lnTo>
                  <a:lnTo>
                    <a:pt x="199047" y="472706"/>
                  </a:lnTo>
                  <a:lnTo>
                    <a:pt x="199047" y="473976"/>
                  </a:lnTo>
                  <a:lnTo>
                    <a:pt x="197459" y="473976"/>
                  </a:lnTo>
                  <a:lnTo>
                    <a:pt x="197459" y="472706"/>
                  </a:lnTo>
                  <a:lnTo>
                    <a:pt x="199047" y="472706"/>
                  </a:lnTo>
                  <a:lnTo>
                    <a:pt x="199047" y="349148"/>
                  </a:lnTo>
                  <a:lnTo>
                    <a:pt x="195072" y="353326"/>
                  </a:lnTo>
                  <a:lnTo>
                    <a:pt x="193484" y="355117"/>
                  </a:lnTo>
                  <a:lnTo>
                    <a:pt x="193484" y="595896"/>
                  </a:lnTo>
                  <a:lnTo>
                    <a:pt x="193484" y="599706"/>
                  </a:lnTo>
                  <a:lnTo>
                    <a:pt x="190017" y="599706"/>
                  </a:lnTo>
                  <a:lnTo>
                    <a:pt x="190017" y="598436"/>
                  </a:lnTo>
                  <a:lnTo>
                    <a:pt x="190309" y="598436"/>
                  </a:lnTo>
                  <a:lnTo>
                    <a:pt x="190804" y="597166"/>
                  </a:lnTo>
                  <a:lnTo>
                    <a:pt x="191350" y="597166"/>
                  </a:lnTo>
                  <a:lnTo>
                    <a:pt x="192151" y="595896"/>
                  </a:lnTo>
                  <a:lnTo>
                    <a:pt x="193484" y="595896"/>
                  </a:lnTo>
                  <a:lnTo>
                    <a:pt x="193484" y="355117"/>
                  </a:lnTo>
                  <a:lnTo>
                    <a:pt x="190563" y="358406"/>
                  </a:lnTo>
                  <a:lnTo>
                    <a:pt x="184454" y="364426"/>
                  </a:lnTo>
                  <a:lnTo>
                    <a:pt x="184454" y="556526"/>
                  </a:lnTo>
                  <a:lnTo>
                    <a:pt x="184162" y="557796"/>
                  </a:lnTo>
                  <a:lnTo>
                    <a:pt x="183908" y="557796"/>
                  </a:lnTo>
                  <a:lnTo>
                    <a:pt x="183908" y="556526"/>
                  </a:lnTo>
                  <a:lnTo>
                    <a:pt x="184454" y="556526"/>
                  </a:lnTo>
                  <a:lnTo>
                    <a:pt x="184454" y="364426"/>
                  </a:lnTo>
                  <a:lnTo>
                    <a:pt x="181533" y="367296"/>
                  </a:lnTo>
                  <a:lnTo>
                    <a:pt x="175869" y="373646"/>
                  </a:lnTo>
                  <a:lnTo>
                    <a:pt x="165354" y="385254"/>
                  </a:lnTo>
                  <a:lnTo>
                    <a:pt x="165354" y="449846"/>
                  </a:lnTo>
                  <a:lnTo>
                    <a:pt x="163474" y="449846"/>
                  </a:lnTo>
                  <a:lnTo>
                    <a:pt x="162674" y="451116"/>
                  </a:lnTo>
                  <a:lnTo>
                    <a:pt x="157924" y="453656"/>
                  </a:lnTo>
                  <a:lnTo>
                    <a:pt x="154444" y="453656"/>
                  </a:lnTo>
                  <a:lnTo>
                    <a:pt x="154444" y="451116"/>
                  </a:lnTo>
                  <a:lnTo>
                    <a:pt x="154152" y="451116"/>
                  </a:lnTo>
                  <a:lnTo>
                    <a:pt x="154203" y="450888"/>
                  </a:lnTo>
                  <a:lnTo>
                    <a:pt x="153847" y="450888"/>
                  </a:lnTo>
                  <a:lnTo>
                    <a:pt x="153657" y="449846"/>
                  </a:lnTo>
                  <a:lnTo>
                    <a:pt x="153898" y="449846"/>
                  </a:lnTo>
                  <a:lnTo>
                    <a:pt x="154990" y="447306"/>
                  </a:lnTo>
                  <a:lnTo>
                    <a:pt x="155244" y="447306"/>
                  </a:lnTo>
                  <a:lnTo>
                    <a:pt x="155244" y="444766"/>
                  </a:lnTo>
                  <a:lnTo>
                    <a:pt x="155536" y="443496"/>
                  </a:lnTo>
                  <a:lnTo>
                    <a:pt x="156032" y="443496"/>
                  </a:lnTo>
                  <a:lnTo>
                    <a:pt x="157124" y="442226"/>
                  </a:lnTo>
                  <a:lnTo>
                    <a:pt x="162433" y="442226"/>
                  </a:lnTo>
                  <a:lnTo>
                    <a:pt x="164566" y="444766"/>
                  </a:lnTo>
                  <a:lnTo>
                    <a:pt x="165354" y="449846"/>
                  </a:lnTo>
                  <a:lnTo>
                    <a:pt x="165354" y="385254"/>
                  </a:lnTo>
                  <a:lnTo>
                    <a:pt x="164363" y="386346"/>
                  </a:lnTo>
                  <a:lnTo>
                    <a:pt x="158711" y="391426"/>
                  </a:lnTo>
                  <a:lnTo>
                    <a:pt x="155790" y="394601"/>
                  </a:lnTo>
                  <a:lnTo>
                    <a:pt x="155790" y="423176"/>
                  </a:lnTo>
                  <a:lnTo>
                    <a:pt x="155244" y="424446"/>
                  </a:lnTo>
                  <a:lnTo>
                    <a:pt x="154444" y="424446"/>
                  </a:lnTo>
                  <a:lnTo>
                    <a:pt x="154749" y="423176"/>
                  </a:lnTo>
                  <a:lnTo>
                    <a:pt x="155790" y="423176"/>
                  </a:lnTo>
                  <a:lnTo>
                    <a:pt x="155790" y="394601"/>
                  </a:lnTo>
                  <a:lnTo>
                    <a:pt x="130035" y="422516"/>
                  </a:lnTo>
                  <a:lnTo>
                    <a:pt x="130035" y="599706"/>
                  </a:lnTo>
                  <a:lnTo>
                    <a:pt x="128943" y="600976"/>
                  </a:lnTo>
                  <a:lnTo>
                    <a:pt x="125768" y="600976"/>
                  </a:lnTo>
                  <a:lnTo>
                    <a:pt x="124726" y="602246"/>
                  </a:lnTo>
                  <a:lnTo>
                    <a:pt x="122593" y="602246"/>
                  </a:lnTo>
                  <a:lnTo>
                    <a:pt x="121805" y="600976"/>
                  </a:lnTo>
                  <a:lnTo>
                    <a:pt x="121005" y="600976"/>
                  </a:lnTo>
                  <a:lnTo>
                    <a:pt x="121805" y="598436"/>
                  </a:lnTo>
                  <a:lnTo>
                    <a:pt x="124980" y="597166"/>
                  </a:lnTo>
                  <a:lnTo>
                    <a:pt x="129247" y="597166"/>
                  </a:lnTo>
                  <a:lnTo>
                    <a:pt x="129794" y="598436"/>
                  </a:lnTo>
                  <a:lnTo>
                    <a:pt x="130035" y="599706"/>
                  </a:lnTo>
                  <a:lnTo>
                    <a:pt x="130035" y="422516"/>
                  </a:lnTo>
                  <a:lnTo>
                    <a:pt x="124485" y="428523"/>
                  </a:lnTo>
                  <a:lnTo>
                    <a:pt x="124485" y="576846"/>
                  </a:lnTo>
                  <a:lnTo>
                    <a:pt x="124485" y="578116"/>
                  </a:lnTo>
                  <a:lnTo>
                    <a:pt x="122847" y="579386"/>
                  </a:lnTo>
                  <a:lnTo>
                    <a:pt x="122351" y="580656"/>
                  </a:lnTo>
                  <a:lnTo>
                    <a:pt x="121805" y="580656"/>
                  </a:lnTo>
                  <a:lnTo>
                    <a:pt x="121551" y="581926"/>
                  </a:lnTo>
                  <a:lnTo>
                    <a:pt x="120764" y="581926"/>
                  </a:lnTo>
                  <a:lnTo>
                    <a:pt x="119964" y="580656"/>
                  </a:lnTo>
                  <a:lnTo>
                    <a:pt x="118630" y="580656"/>
                  </a:lnTo>
                  <a:lnTo>
                    <a:pt x="117538" y="579386"/>
                  </a:lnTo>
                  <a:lnTo>
                    <a:pt x="119684" y="576846"/>
                  </a:lnTo>
                  <a:lnTo>
                    <a:pt x="120764" y="575576"/>
                  </a:lnTo>
                  <a:lnTo>
                    <a:pt x="123139" y="575576"/>
                  </a:lnTo>
                  <a:lnTo>
                    <a:pt x="123939" y="576846"/>
                  </a:lnTo>
                  <a:lnTo>
                    <a:pt x="124485" y="576846"/>
                  </a:lnTo>
                  <a:lnTo>
                    <a:pt x="124485" y="428523"/>
                  </a:lnTo>
                  <a:lnTo>
                    <a:pt x="123558" y="429526"/>
                  </a:lnTo>
                  <a:lnTo>
                    <a:pt x="106692" y="449846"/>
                  </a:lnTo>
                  <a:lnTo>
                    <a:pt x="106426" y="450202"/>
                  </a:lnTo>
                  <a:lnTo>
                    <a:pt x="106426" y="472706"/>
                  </a:lnTo>
                  <a:lnTo>
                    <a:pt x="106260" y="472909"/>
                  </a:lnTo>
                  <a:lnTo>
                    <a:pt x="106260" y="489610"/>
                  </a:lnTo>
                  <a:lnTo>
                    <a:pt x="105879" y="490486"/>
                  </a:lnTo>
                  <a:lnTo>
                    <a:pt x="104533" y="491756"/>
                  </a:lnTo>
                  <a:lnTo>
                    <a:pt x="102158" y="491756"/>
                  </a:lnTo>
                  <a:lnTo>
                    <a:pt x="101904" y="490486"/>
                  </a:lnTo>
                  <a:lnTo>
                    <a:pt x="101358" y="489216"/>
                  </a:lnTo>
                  <a:lnTo>
                    <a:pt x="105562" y="489216"/>
                  </a:lnTo>
                  <a:lnTo>
                    <a:pt x="106260" y="489610"/>
                  </a:lnTo>
                  <a:lnTo>
                    <a:pt x="106260" y="472909"/>
                  </a:lnTo>
                  <a:lnTo>
                    <a:pt x="105333" y="473976"/>
                  </a:lnTo>
                  <a:lnTo>
                    <a:pt x="101904" y="473976"/>
                  </a:lnTo>
                  <a:lnTo>
                    <a:pt x="101612" y="472706"/>
                  </a:lnTo>
                  <a:lnTo>
                    <a:pt x="106426" y="472706"/>
                  </a:lnTo>
                  <a:lnTo>
                    <a:pt x="106426" y="450202"/>
                  </a:lnTo>
                  <a:lnTo>
                    <a:pt x="100317" y="458101"/>
                  </a:lnTo>
                  <a:lnTo>
                    <a:pt x="100317" y="494296"/>
                  </a:lnTo>
                  <a:lnTo>
                    <a:pt x="100025" y="496836"/>
                  </a:lnTo>
                  <a:lnTo>
                    <a:pt x="98679" y="498106"/>
                  </a:lnTo>
                  <a:lnTo>
                    <a:pt x="96850" y="499376"/>
                  </a:lnTo>
                  <a:lnTo>
                    <a:pt x="95745" y="500418"/>
                  </a:lnTo>
                  <a:lnTo>
                    <a:pt x="95402" y="500418"/>
                  </a:lnTo>
                  <a:lnTo>
                    <a:pt x="96850" y="498106"/>
                  </a:lnTo>
                  <a:lnTo>
                    <a:pt x="98679" y="496836"/>
                  </a:lnTo>
                  <a:lnTo>
                    <a:pt x="98437" y="495566"/>
                  </a:lnTo>
                  <a:lnTo>
                    <a:pt x="98437" y="494296"/>
                  </a:lnTo>
                  <a:lnTo>
                    <a:pt x="100317" y="494296"/>
                  </a:lnTo>
                  <a:lnTo>
                    <a:pt x="100317" y="458101"/>
                  </a:lnTo>
                  <a:lnTo>
                    <a:pt x="94665" y="465416"/>
                  </a:lnTo>
                  <a:lnTo>
                    <a:pt x="94665" y="500646"/>
                  </a:lnTo>
                  <a:lnTo>
                    <a:pt x="94500" y="501446"/>
                  </a:lnTo>
                  <a:lnTo>
                    <a:pt x="93916" y="501916"/>
                  </a:lnTo>
                  <a:lnTo>
                    <a:pt x="93370" y="502805"/>
                  </a:lnTo>
                  <a:lnTo>
                    <a:pt x="93370" y="519696"/>
                  </a:lnTo>
                  <a:lnTo>
                    <a:pt x="92583" y="520966"/>
                  </a:lnTo>
                  <a:lnTo>
                    <a:pt x="91541" y="522236"/>
                  </a:lnTo>
                  <a:lnTo>
                    <a:pt x="89700" y="522236"/>
                  </a:lnTo>
                  <a:lnTo>
                    <a:pt x="90741" y="520966"/>
                  </a:lnTo>
                  <a:lnTo>
                    <a:pt x="91541" y="519696"/>
                  </a:lnTo>
                  <a:lnTo>
                    <a:pt x="93370" y="519696"/>
                  </a:lnTo>
                  <a:lnTo>
                    <a:pt x="93370" y="502805"/>
                  </a:lnTo>
                  <a:lnTo>
                    <a:pt x="93129" y="503186"/>
                  </a:lnTo>
                  <a:lnTo>
                    <a:pt x="92875" y="503186"/>
                  </a:lnTo>
                  <a:lnTo>
                    <a:pt x="92583" y="501916"/>
                  </a:lnTo>
                  <a:lnTo>
                    <a:pt x="94221" y="500646"/>
                  </a:lnTo>
                  <a:lnTo>
                    <a:pt x="94665" y="500646"/>
                  </a:lnTo>
                  <a:lnTo>
                    <a:pt x="94665" y="465416"/>
                  </a:lnTo>
                  <a:lnTo>
                    <a:pt x="90995" y="470166"/>
                  </a:lnTo>
                  <a:lnTo>
                    <a:pt x="88074" y="475094"/>
                  </a:lnTo>
                  <a:lnTo>
                    <a:pt x="88074" y="613676"/>
                  </a:lnTo>
                  <a:lnTo>
                    <a:pt x="87566" y="614946"/>
                  </a:lnTo>
                  <a:lnTo>
                    <a:pt x="87820" y="613676"/>
                  </a:lnTo>
                  <a:lnTo>
                    <a:pt x="88074" y="613676"/>
                  </a:lnTo>
                  <a:lnTo>
                    <a:pt x="88074" y="475094"/>
                  </a:lnTo>
                  <a:lnTo>
                    <a:pt x="86474" y="477786"/>
                  </a:lnTo>
                  <a:lnTo>
                    <a:pt x="81470" y="484136"/>
                  </a:lnTo>
                  <a:lnTo>
                    <a:pt x="76415" y="490486"/>
                  </a:lnTo>
                  <a:lnTo>
                    <a:pt x="74282" y="493217"/>
                  </a:lnTo>
                  <a:lnTo>
                    <a:pt x="74282" y="517156"/>
                  </a:lnTo>
                  <a:lnTo>
                    <a:pt x="74028" y="518426"/>
                  </a:lnTo>
                  <a:lnTo>
                    <a:pt x="68427" y="518426"/>
                  </a:lnTo>
                  <a:lnTo>
                    <a:pt x="68427" y="517156"/>
                  </a:lnTo>
                  <a:lnTo>
                    <a:pt x="74282" y="517156"/>
                  </a:lnTo>
                  <a:lnTo>
                    <a:pt x="74282" y="493217"/>
                  </a:lnTo>
                  <a:lnTo>
                    <a:pt x="72440" y="495566"/>
                  </a:lnTo>
                  <a:lnTo>
                    <a:pt x="68173" y="500646"/>
                  </a:lnTo>
                  <a:lnTo>
                    <a:pt x="64211" y="506996"/>
                  </a:lnTo>
                  <a:lnTo>
                    <a:pt x="49834" y="528586"/>
                  </a:lnTo>
                  <a:lnTo>
                    <a:pt x="37084" y="551446"/>
                  </a:lnTo>
                  <a:lnTo>
                    <a:pt x="34493" y="556552"/>
                  </a:lnTo>
                  <a:lnTo>
                    <a:pt x="34493" y="575576"/>
                  </a:lnTo>
                  <a:lnTo>
                    <a:pt x="34493" y="576846"/>
                  </a:lnTo>
                  <a:lnTo>
                    <a:pt x="32854" y="576846"/>
                  </a:lnTo>
                  <a:lnTo>
                    <a:pt x="32854" y="575576"/>
                  </a:lnTo>
                  <a:lnTo>
                    <a:pt x="34493" y="575576"/>
                  </a:lnTo>
                  <a:lnTo>
                    <a:pt x="34493" y="556552"/>
                  </a:lnTo>
                  <a:lnTo>
                    <a:pt x="25463" y="574306"/>
                  </a:lnTo>
                  <a:lnTo>
                    <a:pt x="14541" y="598436"/>
                  </a:lnTo>
                  <a:lnTo>
                    <a:pt x="13754" y="599706"/>
                  </a:lnTo>
                  <a:lnTo>
                    <a:pt x="6604" y="628916"/>
                  </a:lnTo>
                  <a:lnTo>
                    <a:pt x="9537" y="628916"/>
                  </a:lnTo>
                  <a:lnTo>
                    <a:pt x="10820" y="630186"/>
                  </a:lnTo>
                  <a:lnTo>
                    <a:pt x="16129" y="630186"/>
                  </a:lnTo>
                  <a:lnTo>
                    <a:pt x="16433" y="628916"/>
                  </a:lnTo>
                  <a:lnTo>
                    <a:pt x="16675" y="627646"/>
                  </a:lnTo>
                  <a:lnTo>
                    <a:pt x="17221" y="627646"/>
                  </a:lnTo>
                  <a:lnTo>
                    <a:pt x="17716" y="626376"/>
                  </a:lnTo>
                  <a:lnTo>
                    <a:pt x="18262" y="626376"/>
                  </a:lnTo>
                  <a:lnTo>
                    <a:pt x="19062" y="625106"/>
                  </a:lnTo>
                  <a:lnTo>
                    <a:pt x="20942" y="625106"/>
                  </a:lnTo>
                  <a:lnTo>
                    <a:pt x="20942" y="626376"/>
                  </a:lnTo>
                  <a:lnTo>
                    <a:pt x="20396" y="627646"/>
                  </a:lnTo>
                  <a:lnTo>
                    <a:pt x="19608" y="627646"/>
                  </a:lnTo>
                  <a:lnTo>
                    <a:pt x="20154" y="630186"/>
                  </a:lnTo>
                  <a:lnTo>
                    <a:pt x="323342" y="630186"/>
                  </a:lnTo>
                  <a:lnTo>
                    <a:pt x="340258" y="628916"/>
                  </a:lnTo>
                  <a:lnTo>
                    <a:pt x="392010" y="628916"/>
                  </a:lnTo>
                  <a:lnTo>
                    <a:pt x="403504" y="630186"/>
                  </a:lnTo>
                  <a:lnTo>
                    <a:pt x="487489" y="630186"/>
                  </a:lnTo>
                  <a:lnTo>
                    <a:pt x="493839" y="631456"/>
                  </a:lnTo>
                  <a:lnTo>
                    <a:pt x="507530" y="631456"/>
                  </a:lnTo>
                  <a:lnTo>
                    <a:pt x="514794" y="630186"/>
                  </a:lnTo>
                  <a:lnTo>
                    <a:pt x="543636" y="630186"/>
                  </a:lnTo>
                  <a:lnTo>
                    <a:pt x="542836" y="628916"/>
                  </a:lnTo>
                  <a:lnTo>
                    <a:pt x="544918" y="628916"/>
                  </a:lnTo>
                  <a:lnTo>
                    <a:pt x="545287" y="628332"/>
                  </a:lnTo>
                  <a:lnTo>
                    <a:pt x="545719" y="628078"/>
                  </a:lnTo>
                  <a:lnTo>
                    <a:pt x="545719" y="628916"/>
                  </a:lnTo>
                  <a:lnTo>
                    <a:pt x="557250" y="628916"/>
                  </a:lnTo>
                  <a:lnTo>
                    <a:pt x="566610" y="630186"/>
                  </a:lnTo>
                  <a:lnTo>
                    <a:pt x="589521" y="630186"/>
                  </a:lnTo>
                  <a:lnTo>
                    <a:pt x="589813" y="631456"/>
                  </a:lnTo>
                  <a:lnTo>
                    <a:pt x="613435" y="631456"/>
                  </a:lnTo>
                  <a:lnTo>
                    <a:pt x="623798" y="630186"/>
                  </a:lnTo>
                  <a:lnTo>
                    <a:pt x="633869" y="630186"/>
                  </a:lnTo>
                  <a:lnTo>
                    <a:pt x="636803" y="631456"/>
                  </a:lnTo>
                  <a:lnTo>
                    <a:pt x="641565" y="631456"/>
                  </a:lnTo>
                  <a:lnTo>
                    <a:pt x="641019" y="630186"/>
                  </a:lnTo>
                  <a:lnTo>
                    <a:pt x="641565" y="628916"/>
                  </a:lnTo>
                  <a:lnTo>
                    <a:pt x="642353" y="627646"/>
                  </a:lnTo>
                  <a:lnTo>
                    <a:pt x="643445" y="627646"/>
                  </a:lnTo>
                  <a:lnTo>
                    <a:pt x="643940" y="628916"/>
                  </a:lnTo>
                  <a:lnTo>
                    <a:pt x="643445" y="630186"/>
                  </a:lnTo>
                  <a:lnTo>
                    <a:pt x="641565" y="631456"/>
                  </a:lnTo>
                  <a:lnTo>
                    <a:pt x="650341" y="631456"/>
                  </a:lnTo>
                  <a:lnTo>
                    <a:pt x="657479" y="632726"/>
                  </a:lnTo>
                  <a:lnTo>
                    <a:pt x="678713" y="632726"/>
                  </a:lnTo>
                  <a:lnTo>
                    <a:pt x="684326" y="631456"/>
                  </a:lnTo>
                  <a:lnTo>
                    <a:pt x="720394" y="631456"/>
                  </a:lnTo>
                  <a:lnTo>
                    <a:pt x="724115" y="630186"/>
                  </a:lnTo>
                  <a:lnTo>
                    <a:pt x="727824" y="630186"/>
                  </a:lnTo>
                  <a:lnTo>
                    <a:pt x="731304" y="628916"/>
                  </a:lnTo>
                  <a:lnTo>
                    <a:pt x="744054" y="628916"/>
                  </a:lnTo>
                  <a:lnTo>
                    <a:pt x="751992" y="631456"/>
                  </a:lnTo>
                  <a:lnTo>
                    <a:pt x="778281" y="631456"/>
                  </a:lnTo>
                  <a:lnTo>
                    <a:pt x="778802" y="628916"/>
                  </a:lnTo>
                  <a:lnTo>
                    <a:pt x="780122" y="622566"/>
                  </a:lnTo>
                  <a:close/>
                </a:path>
                <a:path w="786130" h="2376804">
                  <a:moveTo>
                    <a:pt x="785926" y="1818703"/>
                  </a:moveTo>
                  <a:lnTo>
                    <a:pt x="785901" y="1816163"/>
                  </a:lnTo>
                  <a:lnTo>
                    <a:pt x="785863" y="1814893"/>
                  </a:lnTo>
                  <a:lnTo>
                    <a:pt x="785825" y="1813623"/>
                  </a:lnTo>
                  <a:lnTo>
                    <a:pt x="785761" y="1811083"/>
                  </a:lnTo>
                  <a:lnTo>
                    <a:pt x="785736" y="1809813"/>
                  </a:lnTo>
                  <a:lnTo>
                    <a:pt x="785355" y="1804733"/>
                  </a:lnTo>
                  <a:lnTo>
                    <a:pt x="785266" y="1803463"/>
                  </a:lnTo>
                  <a:lnTo>
                    <a:pt x="785177" y="1802193"/>
                  </a:lnTo>
                  <a:lnTo>
                    <a:pt x="784390" y="1802193"/>
                  </a:lnTo>
                  <a:lnTo>
                    <a:pt x="783844" y="1800923"/>
                  </a:lnTo>
                  <a:lnTo>
                    <a:pt x="783615" y="1800923"/>
                  </a:lnTo>
                  <a:lnTo>
                    <a:pt x="783590" y="1800301"/>
                  </a:lnTo>
                  <a:lnTo>
                    <a:pt x="783844" y="1799653"/>
                  </a:lnTo>
                  <a:lnTo>
                    <a:pt x="784631" y="1798383"/>
                  </a:lnTo>
                  <a:lnTo>
                    <a:pt x="784466" y="1797113"/>
                  </a:lnTo>
                  <a:lnTo>
                    <a:pt x="779322" y="1778660"/>
                  </a:lnTo>
                  <a:lnTo>
                    <a:pt x="779322" y="1907603"/>
                  </a:lnTo>
                  <a:lnTo>
                    <a:pt x="778827" y="1907006"/>
                  </a:lnTo>
                  <a:lnTo>
                    <a:pt x="778827" y="2112073"/>
                  </a:lnTo>
                  <a:lnTo>
                    <a:pt x="778535" y="2113343"/>
                  </a:lnTo>
                  <a:lnTo>
                    <a:pt x="778281" y="2113343"/>
                  </a:lnTo>
                  <a:lnTo>
                    <a:pt x="777735" y="2112073"/>
                  </a:lnTo>
                  <a:lnTo>
                    <a:pt x="778827" y="2112073"/>
                  </a:lnTo>
                  <a:lnTo>
                    <a:pt x="778827" y="1907006"/>
                  </a:lnTo>
                  <a:lnTo>
                    <a:pt x="778281" y="1906333"/>
                  </a:lnTo>
                  <a:lnTo>
                    <a:pt x="777735" y="1905063"/>
                  </a:lnTo>
                  <a:lnTo>
                    <a:pt x="777735" y="1903793"/>
                  </a:lnTo>
                  <a:lnTo>
                    <a:pt x="778827" y="1903793"/>
                  </a:lnTo>
                  <a:lnTo>
                    <a:pt x="779081" y="1905063"/>
                  </a:lnTo>
                  <a:lnTo>
                    <a:pt x="779322" y="1907603"/>
                  </a:lnTo>
                  <a:lnTo>
                    <a:pt x="779322" y="1778660"/>
                  </a:lnTo>
                  <a:lnTo>
                    <a:pt x="779081" y="1778063"/>
                  </a:lnTo>
                  <a:lnTo>
                    <a:pt x="777367" y="1773986"/>
                  </a:lnTo>
                  <a:lnTo>
                    <a:pt x="777367" y="2111502"/>
                  </a:lnTo>
                  <a:lnTo>
                    <a:pt x="777367" y="1773986"/>
                  </a:lnTo>
                  <a:lnTo>
                    <a:pt x="777214" y="1773618"/>
                  </a:lnTo>
                  <a:lnTo>
                    <a:pt x="777214" y="2110778"/>
                  </a:lnTo>
                  <a:lnTo>
                    <a:pt x="777087" y="2111070"/>
                  </a:lnTo>
                  <a:lnTo>
                    <a:pt x="776147" y="2109533"/>
                  </a:lnTo>
                  <a:lnTo>
                    <a:pt x="775906" y="2106993"/>
                  </a:lnTo>
                  <a:lnTo>
                    <a:pt x="776401" y="2108263"/>
                  </a:lnTo>
                  <a:lnTo>
                    <a:pt x="776693" y="2108263"/>
                  </a:lnTo>
                  <a:lnTo>
                    <a:pt x="777214" y="2110778"/>
                  </a:lnTo>
                  <a:lnTo>
                    <a:pt x="777214" y="1773618"/>
                  </a:lnTo>
                  <a:lnTo>
                    <a:pt x="776947" y="1772983"/>
                  </a:lnTo>
                  <a:lnTo>
                    <a:pt x="776516" y="1771713"/>
                  </a:lnTo>
                  <a:lnTo>
                    <a:pt x="774814" y="1766633"/>
                  </a:lnTo>
                  <a:lnTo>
                    <a:pt x="774560" y="1761553"/>
                  </a:lnTo>
                  <a:lnTo>
                    <a:pt x="774433" y="1755203"/>
                  </a:lnTo>
                  <a:lnTo>
                    <a:pt x="774319" y="1753933"/>
                  </a:lnTo>
                  <a:lnTo>
                    <a:pt x="774014" y="1748853"/>
                  </a:lnTo>
                  <a:lnTo>
                    <a:pt x="773379" y="1733613"/>
                  </a:lnTo>
                  <a:lnTo>
                    <a:pt x="773341" y="1729803"/>
                  </a:lnTo>
                  <a:lnTo>
                    <a:pt x="773366" y="1727263"/>
                  </a:lnTo>
                  <a:lnTo>
                    <a:pt x="773391" y="1723453"/>
                  </a:lnTo>
                  <a:lnTo>
                    <a:pt x="773442" y="1717103"/>
                  </a:lnTo>
                  <a:lnTo>
                    <a:pt x="773455" y="1715833"/>
                  </a:lnTo>
                  <a:lnTo>
                    <a:pt x="773607" y="1714563"/>
                  </a:lnTo>
                  <a:lnTo>
                    <a:pt x="773887" y="1712023"/>
                  </a:lnTo>
                  <a:lnTo>
                    <a:pt x="774319" y="1708213"/>
                  </a:lnTo>
                  <a:lnTo>
                    <a:pt x="774750" y="1704403"/>
                  </a:lnTo>
                  <a:lnTo>
                    <a:pt x="775335" y="1699323"/>
                  </a:lnTo>
                  <a:lnTo>
                    <a:pt x="776020" y="1696783"/>
                  </a:lnTo>
                  <a:lnTo>
                    <a:pt x="776376" y="1695513"/>
                  </a:lnTo>
                  <a:lnTo>
                    <a:pt x="777773" y="1690433"/>
                  </a:lnTo>
                  <a:lnTo>
                    <a:pt x="778116" y="1689163"/>
                  </a:lnTo>
                  <a:lnTo>
                    <a:pt x="779868" y="1682813"/>
                  </a:lnTo>
                  <a:lnTo>
                    <a:pt x="780326" y="1681543"/>
                  </a:lnTo>
                  <a:lnTo>
                    <a:pt x="780783" y="1680273"/>
                  </a:lnTo>
                  <a:lnTo>
                    <a:pt x="781710" y="1677733"/>
                  </a:lnTo>
                  <a:lnTo>
                    <a:pt x="781913" y="1676463"/>
                  </a:lnTo>
                  <a:lnTo>
                    <a:pt x="782129" y="1675193"/>
                  </a:lnTo>
                  <a:lnTo>
                    <a:pt x="782548" y="1672653"/>
                  </a:lnTo>
                  <a:lnTo>
                    <a:pt x="782548" y="1671383"/>
                  </a:lnTo>
                  <a:lnTo>
                    <a:pt x="782548" y="1668843"/>
                  </a:lnTo>
                  <a:lnTo>
                    <a:pt x="782548" y="1657413"/>
                  </a:lnTo>
                  <a:lnTo>
                    <a:pt x="782637" y="1653603"/>
                  </a:lnTo>
                  <a:lnTo>
                    <a:pt x="782802" y="1648523"/>
                  </a:lnTo>
                  <a:lnTo>
                    <a:pt x="782853" y="1647253"/>
                  </a:lnTo>
                  <a:lnTo>
                    <a:pt x="782993" y="1643443"/>
                  </a:lnTo>
                  <a:lnTo>
                    <a:pt x="783056" y="1642173"/>
                  </a:lnTo>
                  <a:lnTo>
                    <a:pt x="783183" y="1639633"/>
                  </a:lnTo>
                  <a:lnTo>
                    <a:pt x="783374" y="1635823"/>
                  </a:lnTo>
                  <a:lnTo>
                    <a:pt x="784059" y="1623123"/>
                  </a:lnTo>
                  <a:lnTo>
                    <a:pt x="784250" y="1619313"/>
                  </a:lnTo>
                  <a:lnTo>
                    <a:pt x="784313" y="1618043"/>
                  </a:lnTo>
                  <a:lnTo>
                    <a:pt x="784377" y="1616773"/>
                  </a:lnTo>
                  <a:lnTo>
                    <a:pt x="784491" y="1614246"/>
                  </a:lnTo>
                  <a:lnTo>
                    <a:pt x="784555" y="1612963"/>
                  </a:lnTo>
                  <a:lnTo>
                    <a:pt x="784669" y="1610423"/>
                  </a:lnTo>
                  <a:lnTo>
                    <a:pt x="784733" y="1609153"/>
                  </a:lnTo>
                  <a:lnTo>
                    <a:pt x="784860" y="1606613"/>
                  </a:lnTo>
                  <a:lnTo>
                    <a:pt x="784923" y="1605343"/>
                  </a:lnTo>
                  <a:lnTo>
                    <a:pt x="785037" y="1602803"/>
                  </a:lnTo>
                  <a:lnTo>
                    <a:pt x="785215" y="1598993"/>
                  </a:lnTo>
                  <a:lnTo>
                    <a:pt x="785304" y="1596453"/>
                  </a:lnTo>
                  <a:lnTo>
                    <a:pt x="785533" y="1586293"/>
                  </a:lnTo>
                  <a:lnTo>
                    <a:pt x="785571" y="1585023"/>
                  </a:lnTo>
                  <a:lnTo>
                    <a:pt x="785533" y="1582483"/>
                  </a:lnTo>
                  <a:lnTo>
                    <a:pt x="785520" y="1581213"/>
                  </a:lnTo>
                  <a:lnTo>
                    <a:pt x="785507" y="1579943"/>
                  </a:lnTo>
                  <a:lnTo>
                    <a:pt x="785431" y="1572323"/>
                  </a:lnTo>
                  <a:lnTo>
                    <a:pt x="785304" y="1569783"/>
                  </a:lnTo>
                  <a:lnTo>
                    <a:pt x="785241" y="1568513"/>
                  </a:lnTo>
                  <a:lnTo>
                    <a:pt x="785012" y="1563433"/>
                  </a:lnTo>
                  <a:lnTo>
                    <a:pt x="784885" y="1560893"/>
                  </a:lnTo>
                  <a:lnTo>
                    <a:pt x="784771" y="1558353"/>
                  </a:lnTo>
                  <a:lnTo>
                    <a:pt x="784644" y="1557083"/>
                  </a:lnTo>
                  <a:lnTo>
                    <a:pt x="784123" y="1552003"/>
                  </a:lnTo>
                  <a:lnTo>
                    <a:pt x="783361" y="1544383"/>
                  </a:lnTo>
                  <a:lnTo>
                    <a:pt x="783234" y="1543113"/>
                  </a:lnTo>
                  <a:lnTo>
                    <a:pt x="782116" y="1536763"/>
                  </a:lnTo>
                  <a:lnTo>
                    <a:pt x="781888" y="1535493"/>
                  </a:lnTo>
                  <a:lnTo>
                    <a:pt x="781443" y="1532953"/>
                  </a:lnTo>
                  <a:lnTo>
                    <a:pt x="781227" y="1531683"/>
                  </a:lnTo>
                  <a:lnTo>
                    <a:pt x="780554" y="1527873"/>
                  </a:lnTo>
                  <a:lnTo>
                    <a:pt x="780326" y="1526603"/>
                  </a:lnTo>
                  <a:lnTo>
                    <a:pt x="775957" y="1511363"/>
                  </a:lnTo>
                  <a:lnTo>
                    <a:pt x="775601" y="1510093"/>
                  </a:lnTo>
                  <a:lnTo>
                    <a:pt x="775258" y="1508823"/>
                  </a:lnTo>
                  <a:lnTo>
                    <a:pt x="771296" y="1493583"/>
                  </a:lnTo>
                  <a:lnTo>
                    <a:pt x="770051" y="1481315"/>
                  </a:lnTo>
                  <a:lnTo>
                    <a:pt x="770051" y="2171763"/>
                  </a:lnTo>
                  <a:lnTo>
                    <a:pt x="770051" y="2173033"/>
                  </a:lnTo>
                  <a:lnTo>
                    <a:pt x="768464" y="2173033"/>
                  </a:lnTo>
                  <a:lnTo>
                    <a:pt x="768464" y="2171763"/>
                  </a:lnTo>
                  <a:lnTo>
                    <a:pt x="770051" y="2171763"/>
                  </a:lnTo>
                  <a:lnTo>
                    <a:pt x="770051" y="1481315"/>
                  </a:lnTo>
                  <a:lnTo>
                    <a:pt x="769493" y="1475803"/>
                  </a:lnTo>
                  <a:lnTo>
                    <a:pt x="769670" y="1471993"/>
                  </a:lnTo>
                  <a:lnTo>
                    <a:pt x="770229" y="1459293"/>
                  </a:lnTo>
                  <a:lnTo>
                    <a:pt x="770445" y="1458023"/>
                  </a:lnTo>
                  <a:lnTo>
                    <a:pt x="770661" y="1456753"/>
                  </a:lnTo>
                  <a:lnTo>
                    <a:pt x="771105" y="1454213"/>
                  </a:lnTo>
                  <a:lnTo>
                    <a:pt x="771321" y="1452943"/>
                  </a:lnTo>
                  <a:lnTo>
                    <a:pt x="771766" y="1450403"/>
                  </a:lnTo>
                  <a:lnTo>
                    <a:pt x="771982" y="1449133"/>
                  </a:lnTo>
                  <a:lnTo>
                    <a:pt x="772414" y="1446593"/>
                  </a:lnTo>
                  <a:lnTo>
                    <a:pt x="772642" y="1445323"/>
                  </a:lnTo>
                  <a:lnTo>
                    <a:pt x="773518" y="1440243"/>
                  </a:lnTo>
                  <a:lnTo>
                    <a:pt x="774052" y="1437703"/>
                  </a:lnTo>
                  <a:lnTo>
                    <a:pt x="774319" y="1436433"/>
                  </a:lnTo>
                  <a:lnTo>
                    <a:pt x="774738" y="1435163"/>
                  </a:lnTo>
                  <a:lnTo>
                    <a:pt x="775601" y="1432623"/>
                  </a:lnTo>
                  <a:lnTo>
                    <a:pt x="776147" y="1430083"/>
                  </a:lnTo>
                  <a:lnTo>
                    <a:pt x="776693" y="1427543"/>
                  </a:lnTo>
                  <a:lnTo>
                    <a:pt x="778052" y="1422463"/>
                  </a:lnTo>
                  <a:lnTo>
                    <a:pt x="779424" y="1417383"/>
                  </a:lnTo>
                  <a:lnTo>
                    <a:pt x="780643" y="1412303"/>
                  </a:lnTo>
                  <a:lnTo>
                    <a:pt x="781558" y="1408493"/>
                  </a:lnTo>
                  <a:lnTo>
                    <a:pt x="781862" y="1407223"/>
                  </a:lnTo>
                  <a:lnTo>
                    <a:pt x="782091" y="1405953"/>
                  </a:lnTo>
                  <a:lnTo>
                    <a:pt x="782320" y="1404683"/>
                  </a:lnTo>
                  <a:lnTo>
                    <a:pt x="782777" y="1402143"/>
                  </a:lnTo>
                  <a:lnTo>
                    <a:pt x="783005" y="1400873"/>
                  </a:lnTo>
                  <a:lnTo>
                    <a:pt x="783704" y="1397063"/>
                  </a:lnTo>
                  <a:lnTo>
                    <a:pt x="784047" y="1393253"/>
                  </a:lnTo>
                  <a:lnTo>
                    <a:pt x="784161" y="1391983"/>
                  </a:lnTo>
                  <a:lnTo>
                    <a:pt x="784631" y="1386903"/>
                  </a:lnTo>
                  <a:lnTo>
                    <a:pt x="784936" y="1381823"/>
                  </a:lnTo>
                  <a:lnTo>
                    <a:pt x="785012" y="1378013"/>
                  </a:lnTo>
                  <a:lnTo>
                    <a:pt x="785063" y="1375473"/>
                  </a:lnTo>
                  <a:lnTo>
                    <a:pt x="785520" y="1352613"/>
                  </a:lnTo>
                  <a:lnTo>
                    <a:pt x="785507" y="1348803"/>
                  </a:lnTo>
                  <a:lnTo>
                    <a:pt x="785456" y="1346263"/>
                  </a:lnTo>
                  <a:lnTo>
                    <a:pt x="785431" y="1344993"/>
                  </a:lnTo>
                  <a:lnTo>
                    <a:pt x="785317" y="1338643"/>
                  </a:lnTo>
                  <a:lnTo>
                    <a:pt x="785241" y="1334833"/>
                  </a:lnTo>
                  <a:lnTo>
                    <a:pt x="785215" y="1333563"/>
                  </a:lnTo>
                  <a:lnTo>
                    <a:pt x="785152" y="1329753"/>
                  </a:lnTo>
                  <a:lnTo>
                    <a:pt x="785126" y="1328483"/>
                  </a:lnTo>
                  <a:lnTo>
                    <a:pt x="785075" y="1325943"/>
                  </a:lnTo>
                  <a:lnTo>
                    <a:pt x="785050" y="1324673"/>
                  </a:lnTo>
                  <a:lnTo>
                    <a:pt x="784987" y="1320863"/>
                  </a:lnTo>
                  <a:lnTo>
                    <a:pt x="783590" y="1306893"/>
                  </a:lnTo>
                  <a:lnTo>
                    <a:pt x="782434" y="1295463"/>
                  </a:lnTo>
                  <a:lnTo>
                    <a:pt x="782180" y="1292923"/>
                  </a:lnTo>
                  <a:lnTo>
                    <a:pt x="781926" y="1290383"/>
                  </a:lnTo>
                  <a:lnTo>
                    <a:pt x="781342" y="1287843"/>
                  </a:lnTo>
                  <a:lnTo>
                    <a:pt x="781037" y="1286573"/>
                  </a:lnTo>
                  <a:lnTo>
                    <a:pt x="779856" y="1281493"/>
                  </a:lnTo>
                  <a:lnTo>
                    <a:pt x="779551" y="1280248"/>
                  </a:lnTo>
                  <a:lnTo>
                    <a:pt x="782548" y="1278293"/>
                  </a:lnTo>
                  <a:lnTo>
                    <a:pt x="778916" y="1277531"/>
                  </a:lnTo>
                  <a:lnTo>
                    <a:pt x="778370" y="1275143"/>
                  </a:lnTo>
                  <a:lnTo>
                    <a:pt x="778078" y="1273873"/>
                  </a:lnTo>
                  <a:lnTo>
                    <a:pt x="777240" y="1270292"/>
                  </a:lnTo>
                  <a:lnTo>
                    <a:pt x="777240" y="1280223"/>
                  </a:lnTo>
                  <a:lnTo>
                    <a:pt x="776401" y="1281493"/>
                  </a:lnTo>
                  <a:lnTo>
                    <a:pt x="774014" y="1281493"/>
                  </a:lnTo>
                  <a:lnTo>
                    <a:pt x="774014" y="1280223"/>
                  </a:lnTo>
                  <a:lnTo>
                    <a:pt x="773518" y="1278953"/>
                  </a:lnTo>
                  <a:lnTo>
                    <a:pt x="776947" y="1278953"/>
                  </a:lnTo>
                  <a:lnTo>
                    <a:pt x="777240" y="1280223"/>
                  </a:lnTo>
                  <a:lnTo>
                    <a:pt x="777240" y="1270292"/>
                  </a:lnTo>
                  <a:lnTo>
                    <a:pt x="775703" y="1263713"/>
                  </a:lnTo>
                  <a:lnTo>
                    <a:pt x="775106" y="1261173"/>
                  </a:lnTo>
                  <a:lnTo>
                    <a:pt x="774814" y="1259903"/>
                  </a:lnTo>
                  <a:lnTo>
                    <a:pt x="774407" y="1258633"/>
                  </a:lnTo>
                  <a:lnTo>
                    <a:pt x="773620" y="1256093"/>
                  </a:lnTo>
                  <a:lnTo>
                    <a:pt x="773214" y="1254823"/>
                  </a:lnTo>
                  <a:lnTo>
                    <a:pt x="771232" y="1248473"/>
                  </a:lnTo>
                  <a:lnTo>
                    <a:pt x="770839" y="1247203"/>
                  </a:lnTo>
                  <a:lnTo>
                    <a:pt x="771461" y="1243393"/>
                  </a:lnTo>
                  <a:lnTo>
                    <a:pt x="772934" y="1234503"/>
                  </a:lnTo>
                  <a:lnTo>
                    <a:pt x="773023" y="1233233"/>
                  </a:lnTo>
                  <a:lnTo>
                    <a:pt x="773303" y="1229423"/>
                  </a:lnTo>
                  <a:lnTo>
                    <a:pt x="773417" y="1212913"/>
                  </a:lnTo>
                  <a:lnTo>
                    <a:pt x="773226" y="1210373"/>
                  </a:lnTo>
                  <a:lnTo>
                    <a:pt x="773290" y="1204023"/>
                  </a:lnTo>
                  <a:lnTo>
                    <a:pt x="773518" y="1200213"/>
                  </a:lnTo>
                  <a:lnTo>
                    <a:pt x="773772" y="1197673"/>
                  </a:lnTo>
                  <a:lnTo>
                    <a:pt x="771867" y="1199934"/>
                  </a:lnTo>
                  <a:lnTo>
                    <a:pt x="771880" y="1199553"/>
                  </a:lnTo>
                  <a:lnTo>
                    <a:pt x="767664" y="1203947"/>
                  </a:lnTo>
                  <a:lnTo>
                    <a:pt x="767664" y="1285303"/>
                  </a:lnTo>
                  <a:lnTo>
                    <a:pt x="767118" y="1286573"/>
                  </a:lnTo>
                  <a:lnTo>
                    <a:pt x="765289" y="1286573"/>
                  </a:lnTo>
                  <a:lnTo>
                    <a:pt x="765289" y="1833943"/>
                  </a:lnTo>
                  <a:lnTo>
                    <a:pt x="765289" y="1892363"/>
                  </a:lnTo>
                  <a:lnTo>
                    <a:pt x="765289" y="1893633"/>
                  </a:lnTo>
                  <a:lnTo>
                    <a:pt x="764984" y="1893633"/>
                  </a:lnTo>
                  <a:lnTo>
                    <a:pt x="764197" y="1892363"/>
                  </a:lnTo>
                  <a:lnTo>
                    <a:pt x="764489" y="1892363"/>
                  </a:lnTo>
                  <a:lnTo>
                    <a:pt x="764743" y="1891093"/>
                  </a:lnTo>
                  <a:lnTo>
                    <a:pt x="764984" y="1891093"/>
                  </a:lnTo>
                  <a:lnTo>
                    <a:pt x="765289" y="1892363"/>
                  </a:lnTo>
                  <a:lnTo>
                    <a:pt x="765289" y="1833943"/>
                  </a:lnTo>
                  <a:lnTo>
                    <a:pt x="764984" y="1835213"/>
                  </a:lnTo>
                  <a:lnTo>
                    <a:pt x="762609" y="1835213"/>
                  </a:lnTo>
                  <a:lnTo>
                    <a:pt x="761809" y="1833943"/>
                  </a:lnTo>
                  <a:lnTo>
                    <a:pt x="761568" y="1833943"/>
                  </a:lnTo>
                  <a:lnTo>
                    <a:pt x="761568" y="2235263"/>
                  </a:lnTo>
                  <a:lnTo>
                    <a:pt x="760476" y="2236533"/>
                  </a:lnTo>
                  <a:lnTo>
                    <a:pt x="754672" y="2236533"/>
                  </a:lnTo>
                  <a:lnTo>
                    <a:pt x="753325" y="2235263"/>
                  </a:lnTo>
                  <a:lnTo>
                    <a:pt x="761568" y="2235263"/>
                  </a:lnTo>
                  <a:lnTo>
                    <a:pt x="761568" y="1833943"/>
                  </a:lnTo>
                  <a:lnTo>
                    <a:pt x="760476" y="1833943"/>
                  </a:lnTo>
                  <a:lnTo>
                    <a:pt x="759980" y="1832673"/>
                  </a:lnTo>
                  <a:lnTo>
                    <a:pt x="764743" y="1832673"/>
                  </a:lnTo>
                  <a:lnTo>
                    <a:pt x="764984" y="1833943"/>
                  </a:lnTo>
                  <a:lnTo>
                    <a:pt x="765289" y="1833943"/>
                  </a:lnTo>
                  <a:lnTo>
                    <a:pt x="765289" y="1286573"/>
                  </a:lnTo>
                  <a:lnTo>
                    <a:pt x="762901" y="1286573"/>
                  </a:lnTo>
                  <a:lnTo>
                    <a:pt x="762901" y="1282763"/>
                  </a:lnTo>
                  <a:lnTo>
                    <a:pt x="762901" y="1280363"/>
                  </a:lnTo>
                  <a:lnTo>
                    <a:pt x="763206" y="1280223"/>
                  </a:lnTo>
                  <a:lnTo>
                    <a:pt x="764197" y="1280223"/>
                  </a:lnTo>
                  <a:lnTo>
                    <a:pt x="764489" y="1282763"/>
                  </a:lnTo>
                  <a:lnTo>
                    <a:pt x="764616" y="1283436"/>
                  </a:lnTo>
                  <a:lnTo>
                    <a:pt x="763155" y="1285913"/>
                  </a:lnTo>
                  <a:lnTo>
                    <a:pt x="766076" y="1285303"/>
                  </a:lnTo>
                  <a:lnTo>
                    <a:pt x="767664" y="1285303"/>
                  </a:lnTo>
                  <a:lnTo>
                    <a:pt x="767664" y="1203947"/>
                  </a:lnTo>
                  <a:lnTo>
                    <a:pt x="766114" y="1205547"/>
                  </a:lnTo>
                  <a:lnTo>
                    <a:pt x="761809" y="1209713"/>
                  </a:lnTo>
                  <a:lnTo>
                    <a:pt x="761809" y="1339913"/>
                  </a:lnTo>
                  <a:lnTo>
                    <a:pt x="761022" y="1341183"/>
                  </a:lnTo>
                  <a:lnTo>
                    <a:pt x="760768" y="1341183"/>
                  </a:lnTo>
                  <a:lnTo>
                    <a:pt x="760768" y="1529143"/>
                  </a:lnTo>
                  <a:lnTo>
                    <a:pt x="759980" y="1530413"/>
                  </a:lnTo>
                  <a:lnTo>
                    <a:pt x="758393" y="1530413"/>
                  </a:lnTo>
                  <a:lnTo>
                    <a:pt x="755954" y="1531683"/>
                  </a:lnTo>
                  <a:lnTo>
                    <a:pt x="755954" y="1530413"/>
                  </a:lnTo>
                  <a:lnTo>
                    <a:pt x="755713" y="1529143"/>
                  </a:lnTo>
                  <a:lnTo>
                    <a:pt x="755459" y="1529143"/>
                  </a:lnTo>
                  <a:lnTo>
                    <a:pt x="754913" y="1527873"/>
                  </a:lnTo>
                  <a:lnTo>
                    <a:pt x="760222" y="1527873"/>
                  </a:lnTo>
                  <a:lnTo>
                    <a:pt x="760768" y="1529143"/>
                  </a:lnTo>
                  <a:lnTo>
                    <a:pt x="760768" y="1341183"/>
                  </a:lnTo>
                  <a:lnTo>
                    <a:pt x="759180" y="1341183"/>
                  </a:lnTo>
                  <a:lnTo>
                    <a:pt x="759434" y="1339913"/>
                  </a:lnTo>
                  <a:lnTo>
                    <a:pt x="761809" y="1339913"/>
                  </a:lnTo>
                  <a:lnTo>
                    <a:pt x="761809" y="1209713"/>
                  </a:lnTo>
                  <a:lnTo>
                    <a:pt x="760768" y="1210716"/>
                  </a:lnTo>
                  <a:lnTo>
                    <a:pt x="760768" y="1243393"/>
                  </a:lnTo>
                  <a:lnTo>
                    <a:pt x="760768" y="1245933"/>
                  </a:lnTo>
                  <a:lnTo>
                    <a:pt x="759180" y="1245933"/>
                  </a:lnTo>
                  <a:lnTo>
                    <a:pt x="759180" y="1243393"/>
                  </a:lnTo>
                  <a:lnTo>
                    <a:pt x="760768" y="1243393"/>
                  </a:lnTo>
                  <a:lnTo>
                    <a:pt x="760768" y="1210716"/>
                  </a:lnTo>
                  <a:lnTo>
                    <a:pt x="758482" y="1212913"/>
                  </a:lnTo>
                  <a:lnTo>
                    <a:pt x="756958" y="1213967"/>
                  </a:lnTo>
                  <a:lnTo>
                    <a:pt x="756488" y="1214272"/>
                  </a:lnTo>
                  <a:lnTo>
                    <a:pt x="756488" y="1288465"/>
                  </a:lnTo>
                  <a:lnTo>
                    <a:pt x="755167" y="1289113"/>
                  </a:lnTo>
                  <a:lnTo>
                    <a:pt x="754126" y="1289113"/>
                  </a:lnTo>
                  <a:lnTo>
                    <a:pt x="754126" y="1567243"/>
                  </a:lnTo>
                  <a:lnTo>
                    <a:pt x="753872" y="1567243"/>
                  </a:lnTo>
                  <a:lnTo>
                    <a:pt x="753872" y="2169223"/>
                  </a:lnTo>
                  <a:lnTo>
                    <a:pt x="752779" y="2170265"/>
                  </a:lnTo>
                  <a:lnTo>
                    <a:pt x="752779" y="2263203"/>
                  </a:lnTo>
                  <a:lnTo>
                    <a:pt x="748271" y="2263203"/>
                  </a:lnTo>
                  <a:lnTo>
                    <a:pt x="748817" y="2261933"/>
                  </a:lnTo>
                  <a:lnTo>
                    <a:pt x="751992" y="2261933"/>
                  </a:lnTo>
                  <a:lnTo>
                    <a:pt x="752779" y="2263203"/>
                  </a:lnTo>
                  <a:lnTo>
                    <a:pt x="752779" y="2170265"/>
                  </a:lnTo>
                  <a:lnTo>
                    <a:pt x="752538" y="2170493"/>
                  </a:lnTo>
                  <a:lnTo>
                    <a:pt x="751992" y="2170493"/>
                  </a:lnTo>
                  <a:lnTo>
                    <a:pt x="751992" y="2241613"/>
                  </a:lnTo>
                  <a:lnTo>
                    <a:pt x="751992" y="2242883"/>
                  </a:lnTo>
                  <a:lnTo>
                    <a:pt x="750150" y="2242883"/>
                  </a:lnTo>
                  <a:lnTo>
                    <a:pt x="749363" y="2241613"/>
                  </a:lnTo>
                  <a:lnTo>
                    <a:pt x="748398" y="2241613"/>
                  </a:lnTo>
                  <a:lnTo>
                    <a:pt x="748271" y="2240953"/>
                  </a:lnTo>
                  <a:lnTo>
                    <a:pt x="747649" y="2241181"/>
                  </a:lnTo>
                  <a:lnTo>
                    <a:pt x="746975" y="2240343"/>
                  </a:lnTo>
                  <a:lnTo>
                    <a:pt x="750150" y="2240343"/>
                  </a:lnTo>
                  <a:lnTo>
                    <a:pt x="751446" y="2241613"/>
                  </a:lnTo>
                  <a:lnTo>
                    <a:pt x="751992" y="2241613"/>
                  </a:lnTo>
                  <a:lnTo>
                    <a:pt x="751992" y="2170493"/>
                  </a:lnTo>
                  <a:lnTo>
                    <a:pt x="750951" y="2170493"/>
                  </a:lnTo>
                  <a:lnTo>
                    <a:pt x="749363" y="2171560"/>
                  </a:lnTo>
                  <a:lnTo>
                    <a:pt x="749363" y="2207323"/>
                  </a:lnTo>
                  <a:lnTo>
                    <a:pt x="749363" y="2208593"/>
                  </a:lnTo>
                  <a:lnTo>
                    <a:pt x="747776" y="2208593"/>
                  </a:lnTo>
                  <a:lnTo>
                    <a:pt x="747776" y="2207323"/>
                  </a:lnTo>
                  <a:lnTo>
                    <a:pt x="749363" y="2207323"/>
                  </a:lnTo>
                  <a:lnTo>
                    <a:pt x="749363" y="2171560"/>
                  </a:lnTo>
                  <a:lnTo>
                    <a:pt x="749058" y="2171763"/>
                  </a:lnTo>
                  <a:lnTo>
                    <a:pt x="750150" y="2170493"/>
                  </a:lnTo>
                  <a:lnTo>
                    <a:pt x="751738" y="2169223"/>
                  </a:lnTo>
                  <a:lnTo>
                    <a:pt x="753872" y="2169223"/>
                  </a:lnTo>
                  <a:lnTo>
                    <a:pt x="753872" y="1567243"/>
                  </a:lnTo>
                  <a:lnTo>
                    <a:pt x="753579" y="1567243"/>
                  </a:lnTo>
                  <a:lnTo>
                    <a:pt x="753325" y="1568513"/>
                  </a:lnTo>
                  <a:lnTo>
                    <a:pt x="753084" y="1568513"/>
                  </a:lnTo>
                  <a:lnTo>
                    <a:pt x="752538" y="1567243"/>
                  </a:lnTo>
                  <a:lnTo>
                    <a:pt x="752779" y="1567243"/>
                  </a:lnTo>
                  <a:lnTo>
                    <a:pt x="752779" y="1565973"/>
                  </a:lnTo>
                  <a:lnTo>
                    <a:pt x="753084" y="1565973"/>
                  </a:lnTo>
                  <a:lnTo>
                    <a:pt x="754126" y="1567243"/>
                  </a:lnTo>
                  <a:lnTo>
                    <a:pt x="754126" y="1289113"/>
                  </a:lnTo>
                  <a:lnTo>
                    <a:pt x="753325" y="1289113"/>
                  </a:lnTo>
                  <a:lnTo>
                    <a:pt x="753325" y="1549463"/>
                  </a:lnTo>
                  <a:lnTo>
                    <a:pt x="752779" y="1550733"/>
                  </a:lnTo>
                  <a:lnTo>
                    <a:pt x="752284" y="1552003"/>
                  </a:lnTo>
                  <a:lnTo>
                    <a:pt x="751446" y="1550733"/>
                  </a:lnTo>
                  <a:lnTo>
                    <a:pt x="750951" y="1550733"/>
                  </a:lnTo>
                  <a:lnTo>
                    <a:pt x="750404" y="1549463"/>
                  </a:lnTo>
                  <a:lnTo>
                    <a:pt x="751738" y="1548193"/>
                  </a:lnTo>
                  <a:lnTo>
                    <a:pt x="753084" y="1548193"/>
                  </a:lnTo>
                  <a:lnTo>
                    <a:pt x="753325" y="1549463"/>
                  </a:lnTo>
                  <a:lnTo>
                    <a:pt x="753325" y="1289113"/>
                  </a:lnTo>
                  <a:lnTo>
                    <a:pt x="751738" y="1289113"/>
                  </a:lnTo>
                  <a:lnTo>
                    <a:pt x="751446" y="1287843"/>
                  </a:lnTo>
                  <a:lnTo>
                    <a:pt x="756259" y="1287843"/>
                  </a:lnTo>
                  <a:lnTo>
                    <a:pt x="756488" y="1288465"/>
                  </a:lnTo>
                  <a:lnTo>
                    <a:pt x="756488" y="1214272"/>
                  </a:lnTo>
                  <a:lnTo>
                    <a:pt x="756259" y="1214412"/>
                  </a:lnTo>
                  <a:lnTo>
                    <a:pt x="756259" y="1237043"/>
                  </a:lnTo>
                  <a:lnTo>
                    <a:pt x="753084" y="1237043"/>
                  </a:lnTo>
                  <a:lnTo>
                    <a:pt x="751192" y="1236230"/>
                  </a:lnTo>
                  <a:lnTo>
                    <a:pt x="751192" y="1521523"/>
                  </a:lnTo>
                  <a:lnTo>
                    <a:pt x="751192" y="1525333"/>
                  </a:lnTo>
                  <a:lnTo>
                    <a:pt x="749858" y="1524063"/>
                  </a:lnTo>
                  <a:lnTo>
                    <a:pt x="748830" y="1524063"/>
                  </a:lnTo>
                  <a:lnTo>
                    <a:pt x="748830" y="2131022"/>
                  </a:lnTo>
                  <a:lnTo>
                    <a:pt x="748614" y="2131123"/>
                  </a:lnTo>
                  <a:lnTo>
                    <a:pt x="748830" y="2131022"/>
                  </a:lnTo>
                  <a:lnTo>
                    <a:pt x="748830" y="1524063"/>
                  </a:lnTo>
                  <a:lnTo>
                    <a:pt x="748563" y="1524063"/>
                  </a:lnTo>
                  <a:lnTo>
                    <a:pt x="747229" y="1522793"/>
                  </a:lnTo>
                  <a:lnTo>
                    <a:pt x="746810" y="1522653"/>
                  </a:lnTo>
                  <a:lnTo>
                    <a:pt x="746810" y="2131060"/>
                  </a:lnTo>
                  <a:lnTo>
                    <a:pt x="745337" y="2130463"/>
                  </a:lnTo>
                  <a:lnTo>
                    <a:pt x="745223" y="2131301"/>
                  </a:lnTo>
                  <a:lnTo>
                    <a:pt x="744550" y="2132393"/>
                  </a:lnTo>
                  <a:lnTo>
                    <a:pt x="744296" y="2132393"/>
                  </a:lnTo>
                  <a:lnTo>
                    <a:pt x="744296" y="2131123"/>
                  </a:lnTo>
                  <a:lnTo>
                    <a:pt x="744054" y="2129853"/>
                  </a:lnTo>
                  <a:lnTo>
                    <a:pt x="745655" y="2129853"/>
                  </a:lnTo>
                  <a:lnTo>
                    <a:pt x="746810" y="2131060"/>
                  </a:lnTo>
                  <a:lnTo>
                    <a:pt x="746810" y="1522653"/>
                  </a:lnTo>
                  <a:lnTo>
                    <a:pt x="743889" y="1521663"/>
                  </a:lnTo>
                  <a:lnTo>
                    <a:pt x="743889" y="2129193"/>
                  </a:lnTo>
                  <a:lnTo>
                    <a:pt x="743762" y="2129193"/>
                  </a:lnTo>
                  <a:lnTo>
                    <a:pt x="743508" y="2128583"/>
                  </a:lnTo>
                  <a:lnTo>
                    <a:pt x="743750" y="2128583"/>
                  </a:lnTo>
                  <a:lnTo>
                    <a:pt x="743889" y="2129193"/>
                  </a:lnTo>
                  <a:lnTo>
                    <a:pt x="743889" y="1521663"/>
                  </a:lnTo>
                  <a:lnTo>
                    <a:pt x="743508" y="1521523"/>
                  </a:lnTo>
                  <a:lnTo>
                    <a:pt x="742162" y="1520253"/>
                  </a:lnTo>
                  <a:lnTo>
                    <a:pt x="749363" y="1520253"/>
                  </a:lnTo>
                  <a:lnTo>
                    <a:pt x="751192" y="1521523"/>
                  </a:lnTo>
                  <a:lnTo>
                    <a:pt x="751192" y="1236230"/>
                  </a:lnTo>
                  <a:lnTo>
                    <a:pt x="750150" y="1235773"/>
                  </a:lnTo>
                  <a:lnTo>
                    <a:pt x="748271" y="1233995"/>
                  </a:lnTo>
                  <a:lnTo>
                    <a:pt x="748271" y="1516443"/>
                  </a:lnTo>
                  <a:lnTo>
                    <a:pt x="747776" y="1516443"/>
                  </a:lnTo>
                  <a:lnTo>
                    <a:pt x="747776" y="1515173"/>
                  </a:lnTo>
                  <a:lnTo>
                    <a:pt x="748017" y="1515173"/>
                  </a:lnTo>
                  <a:lnTo>
                    <a:pt x="748271" y="1516443"/>
                  </a:lnTo>
                  <a:lnTo>
                    <a:pt x="748271" y="1233995"/>
                  </a:lnTo>
                  <a:lnTo>
                    <a:pt x="747471" y="1233233"/>
                  </a:lnTo>
                  <a:lnTo>
                    <a:pt x="749858" y="1234503"/>
                  </a:lnTo>
                  <a:lnTo>
                    <a:pt x="754126" y="1234503"/>
                  </a:lnTo>
                  <a:lnTo>
                    <a:pt x="756259" y="1237043"/>
                  </a:lnTo>
                  <a:lnTo>
                    <a:pt x="756259" y="1214412"/>
                  </a:lnTo>
                  <a:lnTo>
                    <a:pt x="746975" y="1220266"/>
                  </a:lnTo>
                  <a:lnTo>
                    <a:pt x="746975" y="1240853"/>
                  </a:lnTo>
                  <a:lnTo>
                    <a:pt x="746975" y="1242123"/>
                  </a:lnTo>
                  <a:lnTo>
                    <a:pt x="745337" y="1242123"/>
                  </a:lnTo>
                  <a:lnTo>
                    <a:pt x="745642" y="1239583"/>
                  </a:lnTo>
                  <a:lnTo>
                    <a:pt x="746429" y="1240853"/>
                  </a:lnTo>
                  <a:lnTo>
                    <a:pt x="746975" y="1240853"/>
                  </a:lnTo>
                  <a:lnTo>
                    <a:pt x="746975" y="1220266"/>
                  </a:lnTo>
                  <a:lnTo>
                    <a:pt x="745578" y="1221143"/>
                  </a:lnTo>
                  <a:lnTo>
                    <a:pt x="741921" y="1222946"/>
                  </a:lnTo>
                  <a:lnTo>
                    <a:pt x="741921" y="1277683"/>
                  </a:lnTo>
                  <a:lnTo>
                    <a:pt x="741616" y="1277683"/>
                  </a:lnTo>
                  <a:lnTo>
                    <a:pt x="741616" y="1753933"/>
                  </a:lnTo>
                  <a:lnTo>
                    <a:pt x="741121" y="1755203"/>
                  </a:lnTo>
                  <a:lnTo>
                    <a:pt x="741121" y="2062543"/>
                  </a:lnTo>
                  <a:lnTo>
                    <a:pt x="740575" y="2063813"/>
                  </a:lnTo>
                  <a:lnTo>
                    <a:pt x="739241" y="2063813"/>
                  </a:lnTo>
                  <a:lnTo>
                    <a:pt x="739787" y="2062543"/>
                  </a:lnTo>
                  <a:lnTo>
                    <a:pt x="741121" y="2062543"/>
                  </a:lnTo>
                  <a:lnTo>
                    <a:pt x="741121" y="1755203"/>
                  </a:lnTo>
                  <a:lnTo>
                    <a:pt x="740333" y="1755203"/>
                  </a:lnTo>
                  <a:lnTo>
                    <a:pt x="740575" y="1753933"/>
                  </a:lnTo>
                  <a:lnTo>
                    <a:pt x="741616" y="1753933"/>
                  </a:lnTo>
                  <a:lnTo>
                    <a:pt x="741616" y="1277683"/>
                  </a:lnTo>
                  <a:lnTo>
                    <a:pt x="738987" y="1277683"/>
                  </a:lnTo>
                  <a:lnTo>
                    <a:pt x="738987" y="1992693"/>
                  </a:lnTo>
                  <a:lnTo>
                    <a:pt x="738200" y="1993963"/>
                  </a:lnTo>
                  <a:lnTo>
                    <a:pt x="731545" y="1999043"/>
                  </a:lnTo>
                  <a:lnTo>
                    <a:pt x="730504" y="1999703"/>
                  </a:lnTo>
                  <a:lnTo>
                    <a:pt x="730504" y="2212403"/>
                  </a:lnTo>
                  <a:lnTo>
                    <a:pt x="726249" y="2212403"/>
                  </a:lnTo>
                  <a:lnTo>
                    <a:pt x="727036" y="2211133"/>
                  </a:lnTo>
                  <a:lnTo>
                    <a:pt x="729716" y="2211133"/>
                  </a:lnTo>
                  <a:lnTo>
                    <a:pt x="730504" y="2212403"/>
                  </a:lnTo>
                  <a:lnTo>
                    <a:pt x="730504" y="1999703"/>
                  </a:lnTo>
                  <a:lnTo>
                    <a:pt x="725449" y="2002853"/>
                  </a:lnTo>
                  <a:lnTo>
                    <a:pt x="722820" y="2003996"/>
                  </a:lnTo>
                  <a:lnTo>
                    <a:pt x="722820" y="2235263"/>
                  </a:lnTo>
                  <a:lnTo>
                    <a:pt x="722274" y="2236533"/>
                  </a:lnTo>
                  <a:lnTo>
                    <a:pt x="721728" y="2237054"/>
                  </a:lnTo>
                  <a:lnTo>
                    <a:pt x="721728" y="2324163"/>
                  </a:lnTo>
                  <a:lnTo>
                    <a:pt x="718553" y="2325433"/>
                  </a:lnTo>
                  <a:lnTo>
                    <a:pt x="715873" y="2325433"/>
                  </a:lnTo>
                  <a:lnTo>
                    <a:pt x="718553" y="2324163"/>
                  </a:lnTo>
                  <a:lnTo>
                    <a:pt x="721728" y="2324163"/>
                  </a:lnTo>
                  <a:lnTo>
                    <a:pt x="721728" y="2237054"/>
                  </a:lnTo>
                  <a:lnTo>
                    <a:pt x="720940" y="2237803"/>
                  </a:lnTo>
                  <a:lnTo>
                    <a:pt x="716178" y="2237803"/>
                  </a:lnTo>
                  <a:lnTo>
                    <a:pt x="716673" y="2236533"/>
                  </a:lnTo>
                  <a:lnTo>
                    <a:pt x="718007" y="2235263"/>
                  </a:lnTo>
                  <a:lnTo>
                    <a:pt x="722820" y="2235263"/>
                  </a:lnTo>
                  <a:lnTo>
                    <a:pt x="722820" y="2003996"/>
                  </a:lnTo>
                  <a:lnTo>
                    <a:pt x="719594" y="2005393"/>
                  </a:lnTo>
                  <a:lnTo>
                    <a:pt x="718007" y="2006498"/>
                  </a:lnTo>
                  <a:lnTo>
                    <a:pt x="718007" y="2096833"/>
                  </a:lnTo>
                  <a:lnTo>
                    <a:pt x="717511" y="2096833"/>
                  </a:lnTo>
                  <a:lnTo>
                    <a:pt x="715378" y="2094293"/>
                  </a:lnTo>
                  <a:lnTo>
                    <a:pt x="714590" y="2091753"/>
                  </a:lnTo>
                  <a:lnTo>
                    <a:pt x="715378" y="2091753"/>
                  </a:lnTo>
                  <a:lnTo>
                    <a:pt x="715873" y="2093023"/>
                  </a:lnTo>
                  <a:lnTo>
                    <a:pt x="716673" y="2094293"/>
                  </a:lnTo>
                  <a:lnTo>
                    <a:pt x="717219" y="2095563"/>
                  </a:lnTo>
                  <a:lnTo>
                    <a:pt x="718007" y="2096833"/>
                  </a:lnTo>
                  <a:lnTo>
                    <a:pt x="718007" y="2006498"/>
                  </a:lnTo>
                  <a:lnTo>
                    <a:pt x="717765" y="2006663"/>
                  </a:lnTo>
                  <a:lnTo>
                    <a:pt x="716178" y="2007933"/>
                  </a:lnTo>
                  <a:lnTo>
                    <a:pt x="714286" y="2007933"/>
                  </a:lnTo>
                  <a:lnTo>
                    <a:pt x="713003" y="2008492"/>
                  </a:lnTo>
                  <a:lnTo>
                    <a:pt x="713003" y="2117153"/>
                  </a:lnTo>
                  <a:lnTo>
                    <a:pt x="713003" y="2118423"/>
                  </a:lnTo>
                  <a:lnTo>
                    <a:pt x="712698" y="2119693"/>
                  </a:lnTo>
                  <a:lnTo>
                    <a:pt x="712698" y="2121306"/>
                  </a:lnTo>
                  <a:lnTo>
                    <a:pt x="712457" y="2121573"/>
                  </a:lnTo>
                  <a:lnTo>
                    <a:pt x="712698" y="2121712"/>
                  </a:lnTo>
                  <a:lnTo>
                    <a:pt x="712698" y="2122233"/>
                  </a:lnTo>
                  <a:lnTo>
                    <a:pt x="711111" y="2122233"/>
                  </a:lnTo>
                  <a:lnTo>
                    <a:pt x="711111" y="2147633"/>
                  </a:lnTo>
                  <a:lnTo>
                    <a:pt x="710869" y="2147633"/>
                  </a:lnTo>
                  <a:lnTo>
                    <a:pt x="710869" y="2148903"/>
                  </a:lnTo>
                  <a:lnTo>
                    <a:pt x="709282" y="2148903"/>
                  </a:lnTo>
                  <a:lnTo>
                    <a:pt x="709282" y="2325433"/>
                  </a:lnTo>
                  <a:lnTo>
                    <a:pt x="705256" y="2325433"/>
                  </a:lnTo>
                  <a:lnTo>
                    <a:pt x="705015" y="2327973"/>
                  </a:lnTo>
                  <a:lnTo>
                    <a:pt x="704761" y="2329243"/>
                  </a:lnTo>
                  <a:lnTo>
                    <a:pt x="704761" y="2327973"/>
                  </a:lnTo>
                  <a:lnTo>
                    <a:pt x="705015" y="2325433"/>
                  </a:lnTo>
                  <a:lnTo>
                    <a:pt x="704049" y="2324925"/>
                  </a:lnTo>
                  <a:lnTo>
                    <a:pt x="704164" y="2323947"/>
                  </a:lnTo>
                  <a:lnTo>
                    <a:pt x="705256" y="2324163"/>
                  </a:lnTo>
                  <a:lnTo>
                    <a:pt x="709282" y="2325433"/>
                  </a:lnTo>
                  <a:lnTo>
                    <a:pt x="709282" y="2148903"/>
                  </a:lnTo>
                  <a:lnTo>
                    <a:pt x="708190" y="2148903"/>
                  </a:lnTo>
                  <a:lnTo>
                    <a:pt x="708736" y="2147633"/>
                  </a:lnTo>
                  <a:lnTo>
                    <a:pt x="709523" y="2146363"/>
                  </a:lnTo>
                  <a:lnTo>
                    <a:pt x="710565" y="2146363"/>
                  </a:lnTo>
                  <a:lnTo>
                    <a:pt x="711111" y="2147633"/>
                  </a:lnTo>
                  <a:lnTo>
                    <a:pt x="711111" y="2122233"/>
                  </a:lnTo>
                  <a:lnTo>
                    <a:pt x="708482" y="2122233"/>
                  </a:lnTo>
                  <a:lnTo>
                    <a:pt x="707948" y="2122843"/>
                  </a:lnTo>
                  <a:lnTo>
                    <a:pt x="707694" y="2122843"/>
                  </a:lnTo>
                  <a:lnTo>
                    <a:pt x="707644" y="2123198"/>
                  </a:lnTo>
                  <a:lnTo>
                    <a:pt x="707390" y="2123503"/>
                  </a:lnTo>
                  <a:lnTo>
                    <a:pt x="707390" y="2165413"/>
                  </a:lnTo>
                  <a:lnTo>
                    <a:pt x="706056" y="2164143"/>
                  </a:lnTo>
                  <a:lnTo>
                    <a:pt x="705256" y="2163597"/>
                  </a:lnTo>
                  <a:lnTo>
                    <a:pt x="705256" y="2199703"/>
                  </a:lnTo>
                  <a:lnTo>
                    <a:pt x="703668" y="2200973"/>
                  </a:lnTo>
                  <a:lnTo>
                    <a:pt x="703554" y="2323833"/>
                  </a:lnTo>
                  <a:lnTo>
                    <a:pt x="702741" y="2324239"/>
                  </a:lnTo>
                  <a:lnTo>
                    <a:pt x="698906" y="2324163"/>
                  </a:lnTo>
                  <a:lnTo>
                    <a:pt x="698906" y="2322893"/>
                  </a:lnTo>
                  <a:lnTo>
                    <a:pt x="703554" y="2323833"/>
                  </a:lnTo>
                  <a:lnTo>
                    <a:pt x="703554" y="2200973"/>
                  </a:lnTo>
                  <a:lnTo>
                    <a:pt x="698360" y="2200973"/>
                  </a:lnTo>
                  <a:lnTo>
                    <a:pt x="699706" y="2199703"/>
                  </a:lnTo>
                  <a:lnTo>
                    <a:pt x="705256" y="2199703"/>
                  </a:lnTo>
                  <a:lnTo>
                    <a:pt x="705256" y="2163597"/>
                  </a:lnTo>
                  <a:lnTo>
                    <a:pt x="704215" y="2162873"/>
                  </a:lnTo>
                  <a:lnTo>
                    <a:pt x="705015" y="2162873"/>
                  </a:lnTo>
                  <a:lnTo>
                    <a:pt x="706056" y="2164143"/>
                  </a:lnTo>
                  <a:lnTo>
                    <a:pt x="706894" y="2164143"/>
                  </a:lnTo>
                  <a:lnTo>
                    <a:pt x="707390" y="2165413"/>
                  </a:lnTo>
                  <a:lnTo>
                    <a:pt x="707390" y="2123503"/>
                  </a:lnTo>
                  <a:lnTo>
                    <a:pt x="706894" y="2122233"/>
                  </a:lnTo>
                  <a:lnTo>
                    <a:pt x="707148" y="2122233"/>
                  </a:lnTo>
                  <a:lnTo>
                    <a:pt x="707936" y="2120963"/>
                  </a:lnTo>
                  <a:lnTo>
                    <a:pt x="708736" y="2120963"/>
                  </a:lnTo>
                  <a:lnTo>
                    <a:pt x="709282" y="2119693"/>
                  </a:lnTo>
                  <a:lnTo>
                    <a:pt x="709777" y="2118423"/>
                  </a:lnTo>
                  <a:lnTo>
                    <a:pt x="709523" y="2117153"/>
                  </a:lnTo>
                  <a:lnTo>
                    <a:pt x="709129" y="2115883"/>
                  </a:lnTo>
                  <a:lnTo>
                    <a:pt x="708736" y="2114613"/>
                  </a:lnTo>
                  <a:lnTo>
                    <a:pt x="712203" y="2114613"/>
                  </a:lnTo>
                  <a:lnTo>
                    <a:pt x="713003" y="2117153"/>
                  </a:lnTo>
                  <a:lnTo>
                    <a:pt x="713003" y="2008492"/>
                  </a:lnTo>
                  <a:lnTo>
                    <a:pt x="710069" y="2009749"/>
                  </a:lnTo>
                  <a:lnTo>
                    <a:pt x="710069" y="2086673"/>
                  </a:lnTo>
                  <a:lnTo>
                    <a:pt x="710069" y="2087943"/>
                  </a:lnTo>
                  <a:lnTo>
                    <a:pt x="709752" y="2087943"/>
                  </a:lnTo>
                  <a:lnTo>
                    <a:pt x="709434" y="2087511"/>
                  </a:lnTo>
                  <a:lnTo>
                    <a:pt x="709282" y="2086673"/>
                  </a:lnTo>
                  <a:lnTo>
                    <a:pt x="706056" y="2086673"/>
                  </a:lnTo>
                  <a:lnTo>
                    <a:pt x="706348" y="2085403"/>
                  </a:lnTo>
                  <a:lnTo>
                    <a:pt x="709282" y="2085403"/>
                  </a:lnTo>
                  <a:lnTo>
                    <a:pt x="709777" y="2086673"/>
                  </a:lnTo>
                  <a:lnTo>
                    <a:pt x="710069" y="2086673"/>
                  </a:lnTo>
                  <a:lnTo>
                    <a:pt x="710069" y="2009749"/>
                  </a:lnTo>
                  <a:lnTo>
                    <a:pt x="706056" y="2011476"/>
                  </a:lnTo>
                  <a:lnTo>
                    <a:pt x="706056" y="2025713"/>
                  </a:lnTo>
                  <a:lnTo>
                    <a:pt x="705802" y="2026983"/>
                  </a:lnTo>
                  <a:lnTo>
                    <a:pt x="705015" y="2026983"/>
                  </a:lnTo>
                  <a:lnTo>
                    <a:pt x="703973" y="2025713"/>
                  </a:lnTo>
                  <a:lnTo>
                    <a:pt x="703541" y="2025040"/>
                  </a:lnTo>
                  <a:lnTo>
                    <a:pt x="703541" y="2162238"/>
                  </a:lnTo>
                  <a:lnTo>
                    <a:pt x="702881" y="2161603"/>
                  </a:lnTo>
                  <a:lnTo>
                    <a:pt x="703427" y="2161603"/>
                  </a:lnTo>
                  <a:lnTo>
                    <a:pt x="703541" y="2162238"/>
                  </a:lnTo>
                  <a:lnTo>
                    <a:pt x="703541" y="2025040"/>
                  </a:lnTo>
                  <a:lnTo>
                    <a:pt x="703173" y="2024443"/>
                  </a:lnTo>
                  <a:lnTo>
                    <a:pt x="702627" y="2024443"/>
                  </a:lnTo>
                  <a:lnTo>
                    <a:pt x="702627" y="2023173"/>
                  </a:lnTo>
                  <a:lnTo>
                    <a:pt x="702881" y="2023173"/>
                  </a:lnTo>
                  <a:lnTo>
                    <a:pt x="703427" y="2024443"/>
                  </a:lnTo>
                  <a:lnTo>
                    <a:pt x="705015" y="2025713"/>
                  </a:lnTo>
                  <a:lnTo>
                    <a:pt x="706056" y="2025713"/>
                  </a:lnTo>
                  <a:lnTo>
                    <a:pt x="706056" y="2011476"/>
                  </a:lnTo>
                  <a:lnTo>
                    <a:pt x="702475" y="2013013"/>
                  </a:lnTo>
                  <a:lnTo>
                    <a:pt x="692810" y="2017369"/>
                  </a:lnTo>
                  <a:lnTo>
                    <a:pt x="692810" y="2167953"/>
                  </a:lnTo>
                  <a:lnTo>
                    <a:pt x="692264" y="2167953"/>
                  </a:lnTo>
                  <a:lnTo>
                    <a:pt x="690676" y="2166683"/>
                  </a:lnTo>
                  <a:lnTo>
                    <a:pt x="689876" y="2166683"/>
                  </a:lnTo>
                  <a:lnTo>
                    <a:pt x="690130" y="2165413"/>
                  </a:lnTo>
                  <a:lnTo>
                    <a:pt x="690676" y="2165413"/>
                  </a:lnTo>
                  <a:lnTo>
                    <a:pt x="691222" y="2166683"/>
                  </a:lnTo>
                  <a:lnTo>
                    <a:pt x="692010" y="2166683"/>
                  </a:lnTo>
                  <a:lnTo>
                    <a:pt x="692188" y="2166975"/>
                  </a:lnTo>
                  <a:lnTo>
                    <a:pt x="692315" y="2167293"/>
                  </a:lnTo>
                  <a:lnTo>
                    <a:pt x="692810" y="2167953"/>
                  </a:lnTo>
                  <a:lnTo>
                    <a:pt x="692810" y="2017369"/>
                  </a:lnTo>
                  <a:lnTo>
                    <a:pt x="691172" y="2018093"/>
                  </a:lnTo>
                  <a:lnTo>
                    <a:pt x="688543" y="2018715"/>
                  </a:lnTo>
                  <a:lnTo>
                    <a:pt x="688543" y="2033333"/>
                  </a:lnTo>
                  <a:lnTo>
                    <a:pt x="688047" y="2034603"/>
                  </a:lnTo>
                  <a:lnTo>
                    <a:pt x="686955" y="2034603"/>
                  </a:lnTo>
                  <a:lnTo>
                    <a:pt x="686955" y="2236533"/>
                  </a:lnTo>
                  <a:lnTo>
                    <a:pt x="684428" y="2236533"/>
                  </a:lnTo>
                  <a:lnTo>
                    <a:pt x="684301" y="2236520"/>
                  </a:lnTo>
                  <a:lnTo>
                    <a:pt x="684110" y="2236305"/>
                  </a:lnTo>
                  <a:lnTo>
                    <a:pt x="684110" y="2353792"/>
                  </a:lnTo>
                  <a:lnTo>
                    <a:pt x="683780" y="2353373"/>
                  </a:lnTo>
                  <a:lnTo>
                    <a:pt x="684022" y="2353373"/>
                  </a:lnTo>
                  <a:lnTo>
                    <a:pt x="684110" y="2353792"/>
                  </a:lnTo>
                  <a:lnTo>
                    <a:pt x="684110" y="2236305"/>
                  </a:lnTo>
                  <a:lnTo>
                    <a:pt x="683234" y="2235263"/>
                  </a:lnTo>
                  <a:lnTo>
                    <a:pt x="685914" y="2235263"/>
                  </a:lnTo>
                  <a:lnTo>
                    <a:pt x="686955" y="2236533"/>
                  </a:lnTo>
                  <a:lnTo>
                    <a:pt x="686955" y="2034603"/>
                  </a:lnTo>
                  <a:lnTo>
                    <a:pt x="685114" y="2034603"/>
                  </a:lnTo>
                  <a:lnTo>
                    <a:pt x="683069" y="2032673"/>
                  </a:lnTo>
                  <a:lnTo>
                    <a:pt x="686816" y="2032673"/>
                  </a:lnTo>
                  <a:lnTo>
                    <a:pt x="686955" y="2033333"/>
                  </a:lnTo>
                  <a:lnTo>
                    <a:pt x="688543" y="2033333"/>
                  </a:lnTo>
                  <a:lnTo>
                    <a:pt x="688543" y="2018715"/>
                  </a:lnTo>
                  <a:lnTo>
                    <a:pt x="687501" y="2018957"/>
                  </a:lnTo>
                  <a:lnTo>
                    <a:pt x="687501" y="2026983"/>
                  </a:lnTo>
                  <a:lnTo>
                    <a:pt x="687247" y="2028253"/>
                  </a:lnTo>
                  <a:lnTo>
                    <a:pt x="686955" y="2028253"/>
                  </a:lnTo>
                  <a:lnTo>
                    <a:pt x="686409" y="2029523"/>
                  </a:lnTo>
                  <a:lnTo>
                    <a:pt x="685914" y="2030793"/>
                  </a:lnTo>
                  <a:lnTo>
                    <a:pt x="685990" y="2030933"/>
                  </a:lnTo>
                  <a:lnTo>
                    <a:pt x="683031" y="2032647"/>
                  </a:lnTo>
                  <a:lnTo>
                    <a:pt x="682434" y="2032063"/>
                  </a:lnTo>
                  <a:lnTo>
                    <a:pt x="680847" y="2030806"/>
                  </a:lnTo>
                  <a:lnTo>
                    <a:pt x="684022" y="2031403"/>
                  </a:lnTo>
                  <a:lnTo>
                    <a:pt x="685088" y="2028863"/>
                  </a:lnTo>
                  <a:lnTo>
                    <a:pt x="685203" y="2028596"/>
                  </a:lnTo>
                  <a:lnTo>
                    <a:pt x="685914" y="2028253"/>
                  </a:lnTo>
                  <a:lnTo>
                    <a:pt x="687247" y="2026983"/>
                  </a:lnTo>
                  <a:lnTo>
                    <a:pt x="687501" y="2026983"/>
                  </a:lnTo>
                  <a:lnTo>
                    <a:pt x="687501" y="2018957"/>
                  </a:lnTo>
                  <a:lnTo>
                    <a:pt x="680834" y="2020493"/>
                  </a:lnTo>
                  <a:lnTo>
                    <a:pt x="680834" y="2030793"/>
                  </a:lnTo>
                  <a:lnTo>
                    <a:pt x="680300" y="2030793"/>
                  </a:lnTo>
                  <a:lnTo>
                    <a:pt x="680466" y="2030730"/>
                  </a:lnTo>
                  <a:lnTo>
                    <a:pt x="680834" y="2030793"/>
                  </a:lnTo>
                  <a:lnTo>
                    <a:pt x="680834" y="2020493"/>
                  </a:lnTo>
                  <a:lnTo>
                    <a:pt x="680224" y="2020633"/>
                  </a:lnTo>
                  <a:lnTo>
                    <a:pt x="679259" y="2020747"/>
                  </a:lnTo>
                  <a:lnTo>
                    <a:pt x="679259" y="2230183"/>
                  </a:lnTo>
                  <a:lnTo>
                    <a:pt x="678713" y="2231453"/>
                  </a:lnTo>
                  <a:lnTo>
                    <a:pt x="675297" y="2232723"/>
                  </a:lnTo>
                  <a:lnTo>
                    <a:pt x="676084" y="2231453"/>
                  </a:lnTo>
                  <a:lnTo>
                    <a:pt x="677430" y="2230183"/>
                  </a:lnTo>
                  <a:lnTo>
                    <a:pt x="679259" y="2230183"/>
                  </a:lnTo>
                  <a:lnTo>
                    <a:pt x="679259" y="2020747"/>
                  </a:lnTo>
                  <a:lnTo>
                    <a:pt x="677926" y="2020912"/>
                  </a:lnTo>
                  <a:lnTo>
                    <a:pt x="677926" y="2030793"/>
                  </a:lnTo>
                  <a:lnTo>
                    <a:pt x="676630" y="2033333"/>
                  </a:lnTo>
                  <a:lnTo>
                    <a:pt x="674497" y="2034603"/>
                  </a:lnTo>
                  <a:lnTo>
                    <a:pt x="669683" y="2034603"/>
                  </a:lnTo>
                  <a:lnTo>
                    <a:pt x="671271" y="2032063"/>
                  </a:lnTo>
                  <a:lnTo>
                    <a:pt x="674497" y="2032063"/>
                  </a:lnTo>
                  <a:lnTo>
                    <a:pt x="677430" y="2030793"/>
                  </a:lnTo>
                  <a:lnTo>
                    <a:pt x="677926" y="2030793"/>
                  </a:lnTo>
                  <a:lnTo>
                    <a:pt x="677926" y="2020912"/>
                  </a:lnTo>
                  <a:lnTo>
                    <a:pt x="669442" y="2021903"/>
                  </a:lnTo>
                  <a:lnTo>
                    <a:pt x="663879" y="2021903"/>
                  </a:lnTo>
                  <a:lnTo>
                    <a:pt x="663879" y="2264473"/>
                  </a:lnTo>
                  <a:lnTo>
                    <a:pt x="662787" y="2265743"/>
                  </a:lnTo>
                  <a:lnTo>
                    <a:pt x="661454" y="2267013"/>
                  </a:lnTo>
                  <a:lnTo>
                    <a:pt x="660958" y="2267013"/>
                  </a:lnTo>
                  <a:lnTo>
                    <a:pt x="660958" y="2265743"/>
                  </a:lnTo>
                  <a:lnTo>
                    <a:pt x="661746" y="2265743"/>
                  </a:lnTo>
                  <a:lnTo>
                    <a:pt x="663879" y="2264473"/>
                  </a:lnTo>
                  <a:lnTo>
                    <a:pt x="663879" y="2021903"/>
                  </a:lnTo>
                  <a:lnTo>
                    <a:pt x="662254" y="2021903"/>
                  </a:lnTo>
                  <a:lnTo>
                    <a:pt x="662254" y="2129917"/>
                  </a:lnTo>
                  <a:lnTo>
                    <a:pt x="661200" y="2132393"/>
                  </a:lnTo>
                  <a:lnTo>
                    <a:pt x="660158" y="2133663"/>
                  </a:lnTo>
                  <a:lnTo>
                    <a:pt x="657783" y="2133663"/>
                  </a:lnTo>
                  <a:lnTo>
                    <a:pt x="657898" y="2132393"/>
                  </a:lnTo>
                  <a:lnTo>
                    <a:pt x="658025" y="2131123"/>
                  </a:lnTo>
                  <a:lnTo>
                    <a:pt x="659612" y="2131123"/>
                  </a:lnTo>
                  <a:lnTo>
                    <a:pt x="661911" y="2130044"/>
                  </a:lnTo>
                  <a:lnTo>
                    <a:pt x="662254" y="2129917"/>
                  </a:lnTo>
                  <a:lnTo>
                    <a:pt x="662254" y="2021903"/>
                  </a:lnTo>
                  <a:lnTo>
                    <a:pt x="654062" y="2021903"/>
                  </a:lnTo>
                  <a:lnTo>
                    <a:pt x="650341" y="2022462"/>
                  </a:lnTo>
                  <a:lnTo>
                    <a:pt x="650341" y="2038413"/>
                  </a:lnTo>
                  <a:lnTo>
                    <a:pt x="650341" y="2039683"/>
                  </a:lnTo>
                  <a:lnTo>
                    <a:pt x="648754" y="2039683"/>
                  </a:lnTo>
                  <a:lnTo>
                    <a:pt x="648754" y="2038413"/>
                  </a:lnTo>
                  <a:lnTo>
                    <a:pt x="650341" y="2038413"/>
                  </a:lnTo>
                  <a:lnTo>
                    <a:pt x="650341" y="2022462"/>
                  </a:lnTo>
                  <a:lnTo>
                    <a:pt x="646074" y="2023097"/>
                  </a:lnTo>
                  <a:lnTo>
                    <a:pt x="646074" y="2025713"/>
                  </a:lnTo>
                  <a:lnTo>
                    <a:pt x="645033" y="2026983"/>
                  </a:lnTo>
                  <a:lnTo>
                    <a:pt x="644232" y="2026983"/>
                  </a:lnTo>
                  <a:lnTo>
                    <a:pt x="643940" y="2025713"/>
                  </a:lnTo>
                  <a:lnTo>
                    <a:pt x="644232" y="2025713"/>
                  </a:lnTo>
                  <a:lnTo>
                    <a:pt x="644740" y="2024443"/>
                  </a:lnTo>
                  <a:lnTo>
                    <a:pt x="645528" y="2025713"/>
                  </a:lnTo>
                  <a:lnTo>
                    <a:pt x="646074" y="2025713"/>
                  </a:lnTo>
                  <a:lnTo>
                    <a:pt x="646074" y="2023097"/>
                  </a:lnTo>
                  <a:lnTo>
                    <a:pt x="645528" y="2023173"/>
                  </a:lnTo>
                  <a:lnTo>
                    <a:pt x="633323" y="2024341"/>
                  </a:lnTo>
                  <a:lnTo>
                    <a:pt x="633323" y="2358453"/>
                  </a:lnTo>
                  <a:lnTo>
                    <a:pt x="632040" y="2360993"/>
                  </a:lnTo>
                  <a:lnTo>
                    <a:pt x="631736" y="2360993"/>
                  </a:lnTo>
                  <a:lnTo>
                    <a:pt x="631736" y="2358453"/>
                  </a:lnTo>
                  <a:lnTo>
                    <a:pt x="631736" y="2357183"/>
                  </a:lnTo>
                  <a:lnTo>
                    <a:pt x="633082" y="2357183"/>
                  </a:lnTo>
                  <a:lnTo>
                    <a:pt x="633323" y="2358453"/>
                  </a:lnTo>
                  <a:lnTo>
                    <a:pt x="633323" y="2024341"/>
                  </a:lnTo>
                  <a:lnTo>
                    <a:pt x="632244" y="2024443"/>
                  </a:lnTo>
                  <a:lnTo>
                    <a:pt x="623646" y="2025434"/>
                  </a:lnTo>
                  <a:lnTo>
                    <a:pt x="623646" y="2073744"/>
                  </a:lnTo>
                  <a:lnTo>
                    <a:pt x="622998" y="2073744"/>
                  </a:lnTo>
                  <a:lnTo>
                    <a:pt x="622300" y="2073313"/>
                  </a:lnTo>
                  <a:lnTo>
                    <a:pt x="621309" y="2072703"/>
                  </a:lnTo>
                  <a:lnTo>
                    <a:pt x="622287" y="2072703"/>
                  </a:lnTo>
                  <a:lnTo>
                    <a:pt x="623646" y="2073744"/>
                  </a:lnTo>
                  <a:lnTo>
                    <a:pt x="623646" y="2025434"/>
                  </a:lnTo>
                  <a:lnTo>
                    <a:pt x="621080" y="2025713"/>
                  </a:lnTo>
                  <a:lnTo>
                    <a:pt x="619315" y="2026107"/>
                  </a:lnTo>
                  <a:lnTo>
                    <a:pt x="619315" y="2109216"/>
                  </a:lnTo>
                  <a:lnTo>
                    <a:pt x="618490" y="2109432"/>
                  </a:lnTo>
                  <a:lnTo>
                    <a:pt x="618490" y="2114613"/>
                  </a:lnTo>
                  <a:lnTo>
                    <a:pt x="617943" y="2114613"/>
                  </a:lnTo>
                  <a:lnTo>
                    <a:pt x="616610" y="2115883"/>
                  </a:lnTo>
                  <a:lnTo>
                    <a:pt x="616610" y="2141283"/>
                  </a:lnTo>
                  <a:lnTo>
                    <a:pt x="616610" y="2142553"/>
                  </a:lnTo>
                  <a:lnTo>
                    <a:pt x="615022" y="2142553"/>
                  </a:lnTo>
                  <a:lnTo>
                    <a:pt x="615022" y="2141283"/>
                  </a:lnTo>
                  <a:lnTo>
                    <a:pt x="616610" y="2141283"/>
                  </a:lnTo>
                  <a:lnTo>
                    <a:pt x="616610" y="2115883"/>
                  </a:lnTo>
                  <a:lnTo>
                    <a:pt x="613981" y="2115883"/>
                  </a:lnTo>
                  <a:lnTo>
                    <a:pt x="613981" y="2181923"/>
                  </a:lnTo>
                  <a:lnTo>
                    <a:pt x="612889" y="2180653"/>
                  </a:lnTo>
                  <a:lnTo>
                    <a:pt x="612089" y="2180653"/>
                  </a:lnTo>
                  <a:lnTo>
                    <a:pt x="612089" y="2179383"/>
                  </a:lnTo>
                  <a:lnTo>
                    <a:pt x="612394" y="2179383"/>
                  </a:lnTo>
                  <a:lnTo>
                    <a:pt x="613981" y="2181923"/>
                  </a:lnTo>
                  <a:lnTo>
                    <a:pt x="613981" y="2115883"/>
                  </a:lnTo>
                  <a:lnTo>
                    <a:pt x="612635" y="2115883"/>
                  </a:lnTo>
                  <a:lnTo>
                    <a:pt x="611301" y="2114613"/>
                  </a:lnTo>
                  <a:lnTo>
                    <a:pt x="612927" y="2114613"/>
                  </a:lnTo>
                  <a:lnTo>
                    <a:pt x="613435" y="2115223"/>
                  </a:lnTo>
                  <a:lnTo>
                    <a:pt x="614222" y="2113343"/>
                  </a:lnTo>
                  <a:lnTo>
                    <a:pt x="617702" y="2113343"/>
                  </a:lnTo>
                  <a:lnTo>
                    <a:pt x="618490" y="2114613"/>
                  </a:lnTo>
                  <a:lnTo>
                    <a:pt x="618490" y="2109432"/>
                  </a:lnTo>
                  <a:lnTo>
                    <a:pt x="618197" y="2109508"/>
                  </a:lnTo>
                  <a:lnTo>
                    <a:pt x="618197" y="2108263"/>
                  </a:lnTo>
                  <a:lnTo>
                    <a:pt x="618744" y="2108263"/>
                  </a:lnTo>
                  <a:lnTo>
                    <a:pt x="619315" y="2109216"/>
                  </a:lnTo>
                  <a:lnTo>
                    <a:pt x="619315" y="2026107"/>
                  </a:lnTo>
                  <a:lnTo>
                    <a:pt x="610755" y="2028012"/>
                  </a:lnTo>
                  <a:lnTo>
                    <a:pt x="610755" y="2237803"/>
                  </a:lnTo>
                  <a:lnTo>
                    <a:pt x="609460" y="2237803"/>
                  </a:lnTo>
                  <a:lnTo>
                    <a:pt x="608558" y="2238870"/>
                  </a:lnTo>
                  <a:lnTo>
                    <a:pt x="606780" y="2238413"/>
                  </a:lnTo>
                  <a:lnTo>
                    <a:pt x="607301" y="2240419"/>
                  </a:lnTo>
                  <a:lnTo>
                    <a:pt x="607085" y="2241613"/>
                  </a:lnTo>
                  <a:lnTo>
                    <a:pt x="605447" y="2241613"/>
                  </a:lnTo>
                  <a:lnTo>
                    <a:pt x="603859" y="2240343"/>
                  </a:lnTo>
                  <a:lnTo>
                    <a:pt x="601776" y="2240343"/>
                  </a:lnTo>
                  <a:lnTo>
                    <a:pt x="600925" y="2239073"/>
                  </a:lnTo>
                  <a:lnTo>
                    <a:pt x="602272" y="2236533"/>
                  </a:lnTo>
                  <a:lnTo>
                    <a:pt x="603605" y="2235263"/>
                  </a:lnTo>
                  <a:lnTo>
                    <a:pt x="606234" y="2232774"/>
                  </a:lnTo>
                  <a:lnTo>
                    <a:pt x="605866" y="2233663"/>
                  </a:lnTo>
                  <a:lnTo>
                    <a:pt x="603859" y="2235873"/>
                  </a:lnTo>
                  <a:lnTo>
                    <a:pt x="606793" y="2235873"/>
                  </a:lnTo>
                  <a:lnTo>
                    <a:pt x="607085" y="2236533"/>
                  </a:lnTo>
                  <a:lnTo>
                    <a:pt x="608368" y="2236533"/>
                  </a:lnTo>
                  <a:lnTo>
                    <a:pt x="610755" y="2237803"/>
                  </a:lnTo>
                  <a:lnTo>
                    <a:pt x="610755" y="2028012"/>
                  </a:lnTo>
                  <a:lnTo>
                    <a:pt x="609663" y="2028253"/>
                  </a:lnTo>
                  <a:lnTo>
                    <a:pt x="608126" y="2028431"/>
                  </a:lnTo>
                  <a:lnTo>
                    <a:pt x="608126" y="2230183"/>
                  </a:lnTo>
                  <a:lnTo>
                    <a:pt x="606780" y="2231453"/>
                  </a:lnTo>
                  <a:lnTo>
                    <a:pt x="606259" y="2232698"/>
                  </a:lnTo>
                  <a:lnTo>
                    <a:pt x="605739" y="2231453"/>
                  </a:lnTo>
                  <a:lnTo>
                    <a:pt x="605447" y="2230183"/>
                  </a:lnTo>
                  <a:lnTo>
                    <a:pt x="602564" y="2230183"/>
                  </a:lnTo>
                  <a:lnTo>
                    <a:pt x="602818" y="2228913"/>
                  </a:lnTo>
                  <a:lnTo>
                    <a:pt x="604405" y="2228913"/>
                  </a:lnTo>
                  <a:lnTo>
                    <a:pt x="605447" y="2230183"/>
                  </a:lnTo>
                  <a:lnTo>
                    <a:pt x="608126" y="2230183"/>
                  </a:lnTo>
                  <a:lnTo>
                    <a:pt x="608126" y="2028431"/>
                  </a:lnTo>
                  <a:lnTo>
                    <a:pt x="606780" y="2028571"/>
                  </a:lnTo>
                  <a:lnTo>
                    <a:pt x="606780" y="2173033"/>
                  </a:lnTo>
                  <a:lnTo>
                    <a:pt x="605739" y="2172652"/>
                  </a:lnTo>
                  <a:lnTo>
                    <a:pt x="605739" y="2221293"/>
                  </a:lnTo>
                  <a:lnTo>
                    <a:pt x="603059" y="2223833"/>
                  </a:lnTo>
                  <a:lnTo>
                    <a:pt x="598055" y="2223833"/>
                  </a:lnTo>
                  <a:lnTo>
                    <a:pt x="598055" y="2218753"/>
                  </a:lnTo>
                  <a:lnTo>
                    <a:pt x="602818" y="2221293"/>
                  </a:lnTo>
                  <a:lnTo>
                    <a:pt x="605739" y="2221293"/>
                  </a:lnTo>
                  <a:lnTo>
                    <a:pt x="605739" y="2172652"/>
                  </a:lnTo>
                  <a:lnTo>
                    <a:pt x="603364" y="2171763"/>
                  </a:lnTo>
                  <a:lnTo>
                    <a:pt x="602564" y="2170493"/>
                  </a:lnTo>
                  <a:lnTo>
                    <a:pt x="605764" y="2170493"/>
                  </a:lnTo>
                  <a:lnTo>
                    <a:pt x="606145" y="2171001"/>
                  </a:lnTo>
                  <a:lnTo>
                    <a:pt x="606780" y="2173033"/>
                  </a:lnTo>
                  <a:lnTo>
                    <a:pt x="606780" y="2028571"/>
                  </a:lnTo>
                  <a:lnTo>
                    <a:pt x="598055" y="2029523"/>
                  </a:lnTo>
                  <a:lnTo>
                    <a:pt x="595617" y="2030793"/>
                  </a:lnTo>
                  <a:lnTo>
                    <a:pt x="595122" y="2030793"/>
                  </a:lnTo>
                  <a:lnTo>
                    <a:pt x="595122" y="2192083"/>
                  </a:lnTo>
                  <a:lnTo>
                    <a:pt x="594829" y="2193353"/>
                  </a:lnTo>
                  <a:lnTo>
                    <a:pt x="593788" y="2193353"/>
                  </a:lnTo>
                  <a:lnTo>
                    <a:pt x="593242" y="2194623"/>
                  </a:lnTo>
                  <a:lnTo>
                    <a:pt x="592747" y="2195893"/>
                  </a:lnTo>
                  <a:lnTo>
                    <a:pt x="592442" y="2194623"/>
                  </a:lnTo>
                  <a:lnTo>
                    <a:pt x="592201" y="2194623"/>
                  </a:lnTo>
                  <a:lnTo>
                    <a:pt x="591947" y="2193353"/>
                  </a:lnTo>
                  <a:lnTo>
                    <a:pt x="591400" y="2192083"/>
                  </a:lnTo>
                  <a:lnTo>
                    <a:pt x="591108" y="2192083"/>
                  </a:lnTo>
                  <a:lnTo>
                    <a:pt x="590854" y="2191702"/>
                  </a:lnTo>
                  <a:lnTo>
                    <a:pt x="590943" y="2191423"/>
                  </a:lnTo>
                  <a:lnTo>
                    <a:pt x="591070" y="2190927"/>
                  </a:lnTo>
                  <a:lnTo>
                    <a:pt x="591324" y="2191042"/>
                  </a:lnTo>
                  <a:lnTo>
                    <a:pt x="592201" y="2192693"/>
                  </a:lnTo>
                  <a:lnTo>
                    <a:pt x="594487" y="2192083"/>
                  </a:lnTo>
                  <a:lnTo>
                    <a:pt x="595122" y="2192083"/>
                  </a:lnTo>
                  <a:lnTo>
                    <a:pt x="595122" y="2030793"/>
                  </a:lnTo>
                  <a:lnTo>
                    <a:pt x="581583" y="2030793"/>
                  </a:lnTo>
                  <a:lnTo>
                    <a:pt x="579196" y="2029523"/>
                  </a:lnTo>
                  <a:lnTo>
                    <a:pt x="575475" y="2029523"/>
                  </a:lnTo>
                  <a:lnTo>
                    <a:pt x="575475" y="2073313"/>
                  </a:lnTo>
                  <a:lnTo>
                    <a:pt x="575398" y="2073744"/>
                  </a:lnTo>
                  <a:lnTo>
                    <a:pt x="574687" y="2073744"/>
                  </a:lnTo>
                  <a:lnTo>
                    <a:pt x="574687" y="2218753"/>
                  </a:lnTo>
                  <a:lnTo>
                    <a:pt x="573595" y="2220023"/>
                  </a:lnTo>
                  <a:lnTo>
                    <a:pt x="573887" y="2218753"/>
                  </a:lnTo>
                  <a:lnTo>
                    <a:pt x="574687" y="2218753"/>
                  </a:lnTo>
                  <a:lnTo>
                    <a:pt x="574687" y="2073744"/>
                  </a:lnTo>
                  <a:lnTo>
                    <a:pt x="573532" y="2073744"/>
                  </a:lnTo>
                  <a:lnTo>
                    <a:pt x="575475" y="2073313"/>
                  </a:lnTo>
                  <a:lnTo>
                    <a:pt x="575475" y="2029523"/>
                  </a:lnTo>
                  <a:lnTo>
                    <a:pt x="573341" y="2029523"/>
                  </a:lnTo>
                  <a:lnTo>
                    <a:pt x="573341" y="2079053"/>
                  </a:lnTo>
                  <a:lnTo>
                    <a:pt x="570420" y="2079053"/>
                  </a:lnTo>
                  <a:lnTo>
                    <a:pt x="569874" y="2077783"/>
                  </a:lnTo>
                  <a:lnTo>
                    <a:pt x="569874" y="2076513"/>
                  </a:lnTo>
                  <a:lnTo>
                    <a:pt x="572300" y="2076513"/>
                  </a:lnTo>
                  <a:lnTo>
                    <a:pt x="572795" y="2077783"/>
                  </a:lnTo>
                  <a:lnTo>
                    <a:pt x="573100" y="2077783"/>
                  </a:lnTo>
                  <a:lnTo>
                    <a:pt x="573341" y="2079053"/>
                  </a:lnTo>
                  <a:lnTo>
                    <a:pt x="573341" y="2029523"/>
                  </a:lnTo>
                  <a:lnTo>
                    <a:pt x="570674" y="2029523"/>
                  </a:lnTo>
                  <a:lnTo>
                    <a:pt x="569620" y="2029955"/>
                  </a:lnTo>
                  <a:lnTo>
                    <a:pt x="569620" y="2258123"/>
                  </a:lnTo>
                  <a:lnTo>
                    <a:pt x="569620" y="2259393"/>
                  </a:lnTo>
                  <a:lnTo>
                    <a:pt x="568032" y="2259393"/>
                  </a:lnTo>
                  <a:lnTo>
                    <a:pt x="568032" y="2258123"/>
                  </a:lnTo>
                  <a:lnTo>
                    <a:pt x="569620" y="2258123"/>
                  </a:lnTo>
                  <a:lnTo>
                    <a:pt x="569620" y="2029955"/>
                  </a:lnTo>
                  <a:lnTo>
                    <a:pt x="567499" y="2030793"/>
                  </a:lnTo>
                  <a:lnTo>
                    <a:pt x="566991" y="2030793"/>
                  </a:lnTo>
                  <a:lnTo>
                    <a:pt x="566991" y="2076513"/>
                  </a:lnTo>
                  <a:lnTo>
                    <a:pt x="565899" y="2077783"/>
                  </a:lnTo>
                  <a:lnTo>
                    <a:pt x="565111" y="2079053"/>
                  </a:lnTo>
                  <a:lnTo>
                    <a:pt x="564565" y="2080323"/>
                  </a:lnTo>
                  <a:lnTo>
                    <a:pt x="563270" y="2080323"/>
                  </a:lnTo>
                  <a:lnTo>
                    <a:pt x="562470" y="2079053"/>
                  </a:lnTo>
                  <a:lnTo>
                    <a:pt x="561682" y="2077783"/>
                  </a:lnTo>
                  <a:lnTo>
                    <a:pt x="560349" y="2076742"/>
                  </a:lnTo>
                  <a:lnTo>
                    <a:pt x="560349" y="2082863"/>
                  </a:lnTo>
                  <a:lnTo>
                    <a:pt x="560349" y="2084133"/>
                  </a:lnTo>
                  <a:lnTo>
                    <a:pt x="560057" y="2084133"/>
                  </a:lnTo>
                  <a:lnTo>
                    <a:pt x="560057" y="2338133"/>
                  </a:lnTo>
                  <a:lnTo>
                    <a:pt x="559549" y="2339403"/>
                  </a:lnTo>
                  <a:lnTo>
                    <a:pt x="557174" y="2339403"/>
                  </a:lnTo>
                  <a:lnTo>
                    <a:pt x="553707" y="2338133"/>
                  </a:lnTo>
                  <a:lnTo>
                    <a:pt x="551319" y="2335593"/>
                  </a:lnTo>
                  <a:lnTo>
                    <a:pt x="551865" y="2334323"/>
                  </a:lnTo>
                  <a:lnTo>
                    <a:pt x="555218" y="2334323"/>
                  </a:lnTo>
                  <a:lnTo>
                    <a:pt x="555625" y="2334476"/>
                  </a:lnTo>
                  <a:lnTo>
                    <a:pt x="556374" y="2335593"/>
                  </a:lnTo>
                  <a:lnTo>
                    <a:pt x="559015" y="2335593"/>
                  </a:lnTo>
                  <a:lnTo>
                    <a:pt x="560057" y="2338133"/>
                  </a:lnTo>
                  <a:lnTo>
                    <a:pt x="560057" y="2084133"/>
                  </a:lnTo>
                  <a:lnTo>
                    <a:pt x="559803" y="2085403"/>
                  </a:lnTo>
                  <a:lnTo>
                    <a:pt x="557974" y="2085403"/>
                  </a:lnTo>
                  <a:lnTo>
                    <a:pt x="556628" y="2084133"/>
                  </a:lnTo>
                  <a:lnTo>
                    <a:pt x="559015" y="2084133"/>
                  </a:lnTo>
                  <a:lnTo>
                    <a:pt x="560349" y="2082863"/>
                  </a:lnTo>
                  <a:lnTo>
                    <a:pt x="560349" y="2076742"/>
                  </a:lnTo>
                  <a:lnTo>
                    <a:pt x="560057" y="2076513"/>
                  </a:lnTo>
                  <a:lnTo>
                    <a:pt x="557974" y="2073973"/>
                  </a:lnTo>
                  <a:lnTo>
                    <a:pt x="557669" y="2073744"/>
                  </a:lnTo>
                  <a:lnTo>
                    <a:pt x="556183" y="2073109"/>
                  </a:lnTo>
                  <a:lnTo>
                    <a:pt x="555942" y="2072703"/>
                  </a:lnTo>
                  <a:lnTo>
                    <a:pt x="556374" y="2072703"/>
                  </a:lnTo>
                  <a:lnTo>
                    <a:pt x="556755" y="2072703"/>
                  </a:lnTo>
                  <a:lnTo>
                    <a:pt x="559511" y="2073744"/>
                  </a:lnTo>
                  <a:lnTo>
                    <a:pt x="557669" y="2073744"/>
                  </a:lnTo>
                  <a:lnTo>
                    <a:pt x="561149" y="2075243"/>
                  </a:lnTo>
                  <a:lnTo>
                    <a:pt x="564565" y="2076513"/>
                  </a:lnTo>
                  <a:lnTo>
                    <a:pt x="566991" y="2076513"/>
                  </a:lnTo>
                  <a:lnTo>
                    <a:pt x="566991" y="2030793"/>
                  </a:lnTo>
                  <a:lnTo>
                    <a:pt x="565899" y="2030793"/>
                  </a:lnTo>
                  <a:lnTo>
                    <a:pt x="565899" y="2037143"/>
                  </a:lnTo>
                  <a:lnTo>
                    <a:pt x="565899" y="2038413"/>
                  </a:lnTo>
                  <a:lnTo>
                    <a:pt x="565658" y="2039683"/>
                  </a:lnTo>
                  <a:lnTo>
                    <a:pt x="565111" y="2040318"/>
                  </a:lnTo>
                  <a:lnTo>
                    <a:pt x="565111" y="2046033"/>
                  </a:lnTo>
                  <a:lnTo>
                    <a:pt x="562978" y="2047303"/>
                  </a:lnTo>
                  <a:lnTo>
                    <a:pt x="558761" y="2048573"/>
                  </a:lnTo>
                  <a:lnTo>
                    <a:pt x="558469" y="2047303"/>
                  </a:lnTo>
                  <a:lnTo>
                    <a:pt x="558215" y="2046033"/>
                  </a:lnTo>
                  <a:lnTo>
                    <a:pt x="557669" y="2046033"/>
                  </a:lnTo>
                  <a:lnTo>
                    <a:pt x="557428" y="2044763"/>
                  </a:lnTo>
                  <a:lnTo>
                    <a:pt x="557428" y="2067623"/>
                  </a:lnTo>
                  <a:lnTo>
                    <a:pt x="556920" y="2068233"/>
                  </a:lnTo>
                  <a:lnTo>
                    <a:pt x="555421" y="2068233"/>
                  </a:lnTo>
                  <a:lnTo>
                    <a:pt x="555396" y="2072195"/>
                  </a:lnTo>
                  <a:lnTo>
                    <a:pt x="555117" y="2072703"/>
                  </a:lnTo>
                  <a:lnTo>
                    <a:pt x="553707" y="2072703"/>
                  </a:lnTo>
                  <a:lnTo>
                    <a:pt x="554799" y="2071408"/>
                  </a:lnTo>
                  <a:lnTo>
                    <a:pt x="555040" y="2071319"/>
                  </a:lnTo>
                  <a:lnTo>
                    <a:pt x="555040" y="2072043"/>
                  </a:lnTo>
                  <a:lnTo>
                    <a:pt x="555396" y="2072195"/>
                  </a:lnTo>
                  <a:lnTo>
                    <a:pt x="555396" y="2068118"/>
                  </a:lnTo>
                  <a:lnTo>
                    <a:pt x="555294" y="2067623"/>
                  </a:lnTo>
                  <a:lnTo>
                    <a:pt x="557428" y="2067623"/>
                  </a:lnTo>
                  <a:lnTo>
                    <a:pt x="557428" y="2044763"/>
                  </a:lnTo>
                  <a:lnTo>
                    <a:pt x="556882" y="2044763"/>
                  </a:lnTo>
                  <a:lnTo>
                    <a:pt x="556882" y="2043493"/>
                  </a:lnTo>
                  <a:lnTo>
                    <a:pt x="557974" y="2043493"/>
                  </a:lnTo>
                  <a:lnTo>
                    <a:pt x="564070" y="2045373"/>
                  </a:lnTo>
                  <a:lnTo>
                    <a:pt x="563321" y="2043493"/>
                  </a:lnTo>
                  <a:lnTo>
                    <a:pt x="564857" y="2043493"/>
                  </a:lnTo>
                  <a:lnTo>
                    <a:pt x="564857" y="2044763"/>
                  </a:lnTo>
                  <a:lnTo>
                    <a:pt x="565111" y="2046033"/>
                  </a:lnTo>
                  <a:lnTo>
                    <a:pt x="565111" y="2040318"/>
                  </a:lnTo>
                  <a:lnTo>
                    <a:pt x="564565" y="2040953"/>
                  </a:lnTo>
                  <a:lnTo>
                    <a:pt x="562876" y="2040953"/>
                  </a:lnTo>
                  <a:lnTo>
                    <a:pt x="563270" y="2039683"/>
                  </a:lnTo>
                  <a:lnTo>
                    <a:pt x="564070" y="2038413"/>
                  </a:lnTo>
                  <a:lnTo>
                    <a:pt x="564565" y="2037143"/>
                  </a:lnTo>
                  <a:lnTo>
                    <a:pt x="565899" y="2037143"/>
                  </a:lnTo>
                  <a:lnTo>
                    <a:pt x="565899" y="2030793"/>
                  </a:lnTo>
                  <a:lnTo>
                    <a:pt x="565111" y="2030793"/>
                  </a:lnTo>
                  <a:lnTo>
                    <a:pt x="562724" y="2030577"/>
                  </a:lnTo>
                  <a:lnTo>
                    <a:pt x="562724" y="2041448"/>
                  </a:lnTo>
                  <a:lnTo>
                    <a:pt x="562724" y="2041944"/>
                  </a:lnTo>
                  <a:lnTo>
                    <a:pt x="562635" y="2041728"/>
                  </a:lnTo>
                  <a:lnTo>
                    <a:pt x="562724" y="2041448"/>
                  </a:lnTo>
                  <a:lnTo>
                    <a:pt x="562724" y="2030577"/>
                  </a:lnTo>
                  <a:lnTo>
                    <a:pt x="556628" y="2030018"/>
                  </a:lnTo>
                  <a:lnTo>
                    <a:pt x="556628" y="2035873"/>
                  </a:lnTo>
                  <a:lnTo>
                    <a:pt x="556628" y="2037143"/>
                  </a:lnTo>
                  <a:lnTo>
                    <a:pt x="556628" y="2061273"/>
                  </a:lnTo>
                  <a:lnTo>
                    <a:pt x="555536" y="2060003"/>
                  </a:lnTo>
                  <a:lnTo>
                    <a:pt x="555040" y="2060003"/>
                  </a:lnTo>
                  <a:lnTo>
                    <a:pt x="555040" y="2058733"/>
                  </a:lnTo>
                  <a:lnTo>
                    <a:pt x="556374" y="2058733"/>
                  </a:lnTo>
                  <a:lnTo>
                    <a:pt x="556628" y="2061273"/>
                  </a:lnTo>
                  <a:lnTo>
                    <a:pt x="556628" y="2037143"/>
                  </a:lnTo>
                  <a:lnTo>
                    <a:pt x="555040" y="2037143"/>
                  </a:lnTo>
                  <a:lnTo>
                    <a:pt x="555040" y="2035873"/>
                  </a:lnTo>
                  <a:lnTo>
                    <a:pt x="556628" y="2035873"/>
                  </a:lnTo>
                  <a:lnTo>
                    <a:pt x="556628" y="2030018"/>
                  </a:lnTo>
                  <a:lnTo>
                    <a:pt x="553453" y="2029726"/>
                  </a:lnTo>
                  <a:lnTo>
                    <a:pt x="553453" y="2128583"/>
                  </a:lnTo>
                  <a:lnTo>
                    <a:pt x="553453" y="2129853"/>
                  </a:lnTo>
                  <a:lnTo>
                    <a:pt x="553161" y="2129853"/>
                  </a:lnTo>
                  <a:lnTo>
                    <a:pt x="553161" y="2128583"/>
                  </a:lnTo>
                  <a:lnTo>
                    <a:pt x="553453" y="2128583"/>
                  </a:lnTo>
                  <a:lnTo>
                    <a:pt x="553453" y="2029726"/>
                  </a:lnTo>
                  <a:lnTo>
                    <a:pt x="547357" y="2029167"/>
                  </a:lnTo>
                  <a:lnTo>
                    <a:pt x="547357" y="2099373"/>
                  </a:lnTo>
                  <a:lnTo>
                    <a:pt x="547357" y="2100643"/>
                  </a:lnTo>
                  <a:lnTo>
                    <a:pt x="547052" y="2099373"/>
                  </a:lnTo>
                  <a:lnTo>
                    <a:pt x="547052" y="2336863"/>
                  </a:lnTo>
                  <a:lnTo>
                    <a:pt x="546557" y="2338133"/>
                  </a:lnTo>
                  <a:lnTo>
                    <a:pt x="545719" y="2338133"/>
                  </a:lnTo>
                  <a:lnTo>
                    <a:pt x="546265" y="2336863"/>
                  </a:lnTo>
                  <a:lnTo>
                    <a:pt x="547052" y="2336863"/>
                  </a:lnTo>
                  <a:lnTo>
                    <a:pt x="547052" y="2099373"/>
                  </a:lnTo>
                  <a:lnTo>
                    <a:pt x="547357" y="2099373"/>
                  </a:lnTo>
                  <a:lnTo>
                    <a:pt x="547357" y="2029167"/>
                  </a:lnTo>
                  <a:lnTo>
                    <a:pt x="542836" y="2028748"/>
                  </a:lnTo>
                  <a:lnTo>
                    <a:pt x="542836" y="2255583"/>
                  </a:lnTo>
                  <a:lnTo>
                    <a:pt x="540956" y="2255583"/>
                  </a:lnTo>
                  <a:lnTo>
                    <a:pt x="540410" y="2254720"/>
                  </a:lnTo>
                  <a:lnTo>
                    <a:pt x="540410" y="2260663"/>
                  </a:lnTo>
                  <a:lnTo>
                    <a:pt x="540156" y="2261933"/>
                  </a:lnTo>
                  <a:lnTo>
                    <a:pt x="540156" y="2260663"/>
                  </a:lnTo>
                  <a:lnTo>
                    <a:pt x="534606" y="2260663"/>
                  </a:lnTo>
                  <a:lnTo>
                    <a:pt x="534606" y="2259393"/>
                  </a:lnTo>
                  <a:lnTo>
                    <a:pt x="535063" y="2259393"/>
                  </a:lnTo>
                  <a:lnTo>
                    <a:pt x="536740" y="2260003"/>
                  </a:lnTo>
                  <a:lnTo>
                    <a:pt x="538124" y="2259393"/>
                  </a:lnTo>
                  <a:lnTo>
                    <a:pt x="539915" y="2259393"/>
                  </a:lnTo>
                  <a:lnTo>
                    <a:pt x="540156" y="2260663"/>
                  </a:lnTo>
                  <a:lnTo>
                    <a:pt x="540410" y="2260663"/>
                  </a:lnTo>
                  <a:lnTo>
                    <a:pt x="540410" y="2254720"/>
                  </a:lnTo>
                  <a:lnTo>
                    <a:pt x="540156" y="2254313"/>
                  </a:lnTo>
                  <a:lnTo>
                    <a:pt x="540410" y="2254313"/>
                  </a:lnTo>
                  <a:lnTo>
                    <a:pt x="542048" y="2254313"/>
                  </a:lnTo>
                  <a:lnTo>
                    <a:pt x="542836" y="2255583"/>
                  </a:lnTo>
                  <a:lnTo>
                    <a:pt x="542836" y="2028748"/>
                  </a:lnTo>
                  <a:lnTo>
                    <a:pt x="539115" y="2028405"/>
                  </a:lnTo>
                  <a:lnTo>
                    <a:pt x="539115" y="2068893"/>
                  </a:lnTo>
                  <a:lnTo>
                    <a:pt x="539115" y="2148903"/>
                  </a:lnTo>
                  <a:lnTo>
                    <a:pt x="538822" y="2150173"/>
                  </a:lnTo>
                  <a:lnTo>
                    <a:pt x="536194" y="2150173"/>
                  </a:lnTo>
                  <a:lnTo>
                    <a:pt x="535393" y="2148903"/>
                  </a:lnTo>
                  <a:lnTo>
                    <a:pt x="534987" y="2148903"/>
                  </a:lnTo>
                  <a:lnTo>
                    <a:pt x="534060" y="2147697"/>
                  </a:lnTo>
                  <a:lnTo>
                    <a:pt x="534060" y="2339403"/>
                  </a:lnTo>
                  <a:lnTo>
                    <a:pt x="533514" y="2339403"/>
                  </a:lnTo>
                  <a:lnTo>
                    <a:pt x="533019" y="2338133"/>
                  </a:lnTo>
                  <a:lnTo>
                    <a:pt x="532472" y="2338133"/>
                  </a:lnTo>
                  <a:lnTo>
                    <a:pt x="531126" y="2336863"/>
                  </a:lnTo>
                  <a:lnTo>
                    <a:pt x="531431" y="2336863"/>
                  </a:lnTo>
                  <a:lnTo>
                    <a:pt x="531926" y="2335593"/>
                  </a:lnTo>
                  <a:lnTo>
                    <a:pt x="532218" y="2336863"/>
                  </a:lnTo>
                  <a:lnTo>
                    <a:pt x="532472" y="2336863"/>
                  </a:lnTo>
                  <a:lnTo>
                    <a:pt x="532714" y="2337447"/>
                  </a:lnTo>
                  <a:lnTo>
                    <a:pt x="533019" y="2338133"/>
                  </a:lnTo>
                  <a:lnTo>
                    <a:pt x="534060" y="2339403"/>
                  </a:lnTo>
                  <a:lnTo>
                    <a:pt x="534060" y="2147697"/>
                  </a:lnTo>
                  <a:lnTo>
                    <a:pt x="533514" y="2146973"/>
                  </a:lnTo>
                  <a:lnTo>
                    <a:pt x="533514" y="2264473"/>
                  </a:lnTo>
                  <a:lnTo>
                    <a:pt x="533260" y="2265743"/>
                  </a:lnTo>
                  <a:lnTo>
                    <a:pt x="532472" y="2265743"/>
                  </a:lnTo>
                  <a:lnTo>
                    <a:pt x="532714" y="2264473"/>
                  </a:lnTo>
                  <a:lnTo>
                    <a:pt x="533514" y="2264473"/>
                  </a:lnTo>
                  <a:lnTo>
                    <a:pt x="533514" y="2146973"/>
                  </a:lnTo>
                  <a:lnTo>
                    <a:pt x="532218" y="2148154"/>
                  </a:lnTo>
                  <a:lnTo>
                    <a:pt x="532218" y="2330513"/>
                  </a:lnTo>
                  <a:lnTo>
                    <a:pt x="531926" y="2330513"/>
                  </a:lnTo>
                  <a:lnTo>
                    <a:pt x="531672" y="2329243"/>
                  </a:lnTo>
                  <a:lnTo>
                    <a:pt x="531926" y="2329243"/>
                  </a:lnTo>
                  <a:lnTo>
                    <a:pt x="532218" y="2330513"/>
                  </a:lnTo>
                  <a:lnTo>
                    <a:pt x="532218" y="2148154"/>
                  </a:lnTo>
                  <a:lnTo>
                    <a:pt x="531672" y="2148649"/>
                  </a:lnTo>
                  <a:lnTo>
                    <a:pt x="531672" y="2317813"/>
                  </a:lnTo>
                  <a:lnTo>
                    <a:pt x="531672" y="2319083"/>
                  </a:lnTo>
                  <a:lnTo>
                    <a:pt x="531126" y="2319083"/>
                  </a:lnTo>
                  <a:lnTo>
                    <a:pt x="531431" y="2317813"/>
                  </a:lnTo>
                  <a:lnTo>
                    <a:pt x="531672" y="2317813"/>
                  </a:lnTo>
                  <a:lnTo>
                    <a:pt x="531672" y="2148649"/>
                  </a:lnTo>
                  <a:lnTo>
                    <a:pt x="531393" y="2148903"/>
                  </a:lnTo>
                  <a:lnTo>
                    <a:pt x="530339" y="2148903"/>
                  </a:lnTo>
                  <a:lnTo>
                    <a:pt x="530580" y="2147633"/>
                  </a:lnTo>
                  <a:lnTo>
                    <a:pt x="531126" y="2146363"/>
                  </a:lnTo>
                  <a:lnTo>
                    <a:pt x="533514" y="2146363"/>
                  </a:lnTo>
                  <a:lnTo>
                    <a:pt x="534847" y="2147633"/>
                  </a:lnTo>
                  <a:lnTo>
                    <a:pt x="535940" y="2147633"/>
                  </a:lnTo>
                  <a:lnTo>
                    <a:pt x="536740" y="2148903"/>
                  </a:lnTo>
                  <a:lnTo>
                    <a:pt x="539115" y="2148903"/>
                  </a:lnTo>
                  <a:lnTo>
                    <a:pt x="539115" y="2068893"/>
                  </a:lnTo>
                  <a:lnTo>
                    <a:pt x="538822" y="2070163"/>
                  </a:lnTo>
                  <a:lnTo>
                    <a:pt x="538327" y="2071433"/>
                  </a:lnTo>
                  <a:lnTo>
                    <a:pt x="538022" y="2071433"/>
                  </a:lnTo>
                  <a:lnTo>
                    <a:pt x="537781" y="2073973"/>
                  </a:lnTo>
                  <a:lnTo>
                    <a:pt x="537235" y="2073973"/>
                  </a:lnTo>
                  <a:lnTo>
                    <a:pt x="536981" y="2072703"/>
                  </a:lnTo>
                  <a:lnTo>
                    <a:pt x="536435" y="2071433"/>
                  </a:lnTo>
                  <a:lnTo>
                    <a:pt x="536194" y="2071433"/>
                  </a:lnTo>
                  <a:lnTo>
                    <a:pt x="536105" y="2071039"/>
                  </a:lnTo>
                  <a:lnTo>
                    <a:pt x="536194" y="2070773"/>
                  </a:lnTo>
                  <a:lnTo>
                    <a:pt x="536054" y="2070773"/>
                  </a:lnTo>
                  <a:lnTo>
                    <a:pt x="535940" y="2070163"/>
                  </a:lnTo>
                  <a:lnTo>
                    <a:pt x="536600" y="2069363"/>
                  </a:lnTo>
                  <a:lnTo>
                    <a:pt x="536981" y="2069503"/>
                  </a:lnTo>
                  <a:lnTo>
                    <a:pt x="536981" y="2068893"/>
                  </a:lnTo>
                  <a:lnTo>
                    <a:pt x="539115" y="2068893"/>
                  </a:lnTo>
                  <a:lnTo>
                    <a:pt x="539115" y="2028405"/>
                  </a:lnTo>
                  <a:lnTo>
                    <a:pt x="537565" y="2028253"/>
                  </a:lnTo>
                  <a:lnTo>
                    <a:pt x="530339" y="2026920"/>
                  </a:lnTo>
                  <a:lnTo>
                    <a:pt x="530339" y="2039683"/>
                  </a:lnTo>
                  <a:lnTo>
                    <a:pt x="530085" y="2042223"/>
                  </a:lnTo>
                  <a:lnTo>
                    <a:pt x="526694" y="2044395"/>
                  </a:lnTo>
                  <a:lnTo>
                    <a:pt x="523735" y="2045360"/>
                  </a:lnTo>
                  <a:lnTo>
                    <a:pt x="525272" y="2043493"/>
                  </a:lnTo>
                  <a:lnTo>
                    <a:pt x="526364" y="2042223"/>
                  </a:lnTo>
                  <a:lnTo>
                    <a:pt x="526897" y="2041575"/>
                  </a:lnTo>
                  <a:lnTo>
                    <a:pt x="527405" y="2040953"/>
                  </a:lnTo>
                  <a:lnTo>
                    <a:pt x="528751" y="2039683"/>
                  </a:lnTo>
                  <a:lnTo>
                    <a:pt x="529793" y="2038413"/>
                  </a:lnTo>
                  <a:lnTo>
                    <a:pt x="530085" y="2038413"/>
                  </a:lnTo>
                  <a:lnTo>
                    <a:pt x="530085" y="2039683"/>
                  </a:lnTo>
                  <a:lnTo>
                    <a:pt x="530339" y="2039683"/>
                  </a:lnTo>
                  <a:lnTo>
                    <a:pt x="530339" y="2026920"/>
                  </a:lnTo>
                  <a:lnTo>
                    <a:pt x="523684" y="2025675"/>
                  </a:lnTo>
                  <a:lnTo>
                    <a:pt x="523684" y="2263203"/>
                  </a:lnTo>
                  <a:lnTo>
                    <a:pt x="522401" y="2263203"/>
                  </a:lnTo>
                  <a:lnTo>
                    <a:pt x="521601" y="2261933"/>
                  </a:lnTo>
                  <a:lnTo>
                    <a:pt x="523189" y="2261933"/>
                  </a:lnTo>
                  <a:lnTo>
                    <a:pt x="523684" y="2263203"/>
                  </a:lnTo>
                  <a:lnTo>
                    <a:pt x="523684" y="2025675"/>
                  </a:lnTo>
                  <a:lnTo>
                    <a:pt x="522897" y="2025535"/>
                  </a:lnTo>
                  <a:lnTo>
                    <a:pt x="522897" y="2071433"/>
                  </a:lnTo>
                  <a:lnTo>
                    <a:pt x="522897" y="2073973"/>
                  </a:lnTo>
                  <a:lnTo>
                    <a:pt x="521309" y="2073973"/>
                  </a:lnTo>
                  <a:lnTo>
                    <a:pt x="521309" y="2072703"/>
                  </a:lnTo>
                  <a:lnTo>
                    <a:pt x="521309" y="2071433"/>
                  </a:lnTo>
                  <a:lnTo>
                    <a:pt x="522897" y="2071433"/>
                  </a:lnTo>
                  <a:lnTo>
                    <a:pt x="522897" y="2025535"/>
                  </a:lnTo>
                  <a:lnTo>
                    <a:pt x="516293" y="2024303"/>
                  </a:lnTo>
                  <a:lnTo>
                    <a:pt x="516293" y="2289873"/>
                  </a:lnTo>
                  <a:lnTo>
                    <a:pt x="513613" y="2292413"/>
                  </a:lnTo>
                  <a:lnTo>
                    <a:pt x="513372" y="2292756"/>
                  </a:lnTo>
                  <a:lnTo>
                    <a:pt x="513372" y="2367737"/>
                  </a:lnTo>
                  <a:lnTo>
                    <a:pt x="513372" y="2368613"/>
                  </a:lnTo>
                  <a:lnTo>
                    <a:pt x="511784" y="2368613"/>
                  </a:lnTo>
                  <a:lnTo>
                    <a:pt x="512572" y="2367343"/>
                  </a:lnTo>
                  <a:lnTo>
                    <a:pt x="513168" y="2367343"/>
                  </a:lnTo>
                  <a:lnTo>
                    <a:pt x="513372" y="2367737"/>
                  </a:lnTo>
                  <a:lnTo>
                    <a:pt x="513372" y="2292756"/>
                  </a:lnTo>
                  <a:lnTo>
                    <a:pt x="511784" y="2294953"/>
                  </a:lnTo>
                  <a:lnTo>
                    <a:pt x="506717" y="2294953"/>
                  </a:lnTo>
                  <a:lnTo>
                    <a:pt x="503542" y="2293683"/>
                  </a:lnTo>
                  <a:lnTo>
                    <a:pt x="506476" y="2291143"/>
                  </a:lnTo>
                  <a:lnTo>
                    <a:pt x="509892" y="2289873"/>
                  </a:lnTo>
                  <a:lnTo>
                    <a:pt x="516293" y="2289873"/>
                  </a:lnTo>
                  <a:lnTo>
                    <a:pt x="516293" y="2024303"/>
                  </a:lnTo>
                  <a:lnTo>
                    <a:pt x="515747" y="2024202"/>
                  </a:lnTo>
                  <a:lnTo>
                    <a:pt x="515747" y="2227643"/>
                  </a:lnTo>
                  <a:lnTo>
                    <a:pt x="515531" y="2228570"/>
                  </a:lnTo>
                  <a:lnTo>
                    <a:pt x="515454" y="2230183"/>
                  </a:lnTo>
                  <a:lnTo>
                    <a:pt x="515200" y="2231453"/>
                  </a:lnTo>
                  <a:lnTo>
                    <a:pt x="514959" y="2232698"/>
                  </a:lnTo>
                  <a:lnTo>
                    <a:pt x="514159" y="2233993"/>
                  </a:lnTo>
                  <a:lnTo>
                    <a:pt x="514159" y="2282253"/>
                  </a:lnTo>
                  <a:lnTo>
                    <a:pt x="514159" y="2283523"/>
                  </a:lnTo>
                  <a:lnTo>
                    <a:pt x="512572" y="2283523"/>
                  </a:lnTo>
                  <a:lnTo>
                    <a:pt x="511479" y="2282253"/>
                  </a:lnTo>
                  <a:lnTo>
                    <a:pt x="510692" y="2280983"/>
                  </a:lnTo>
                  <a:lnTo>
                    <a:pt x="513207" y="2280983"/>
                  </a:lnTo>
                  <a:lnTo>
                    <a:pt x="513397" y="2281085"/>
                  </a:lnTo>
                  <a:lnTo>
                    <a:pt x="513867" y="2282253"/>
                  </a:lnTo>
                  <a:lnTo>
                    <a:pt x="514159" y="2282253"/>
                  </a:lnTo>
                  <a:lnTo>
                    <a:pt x="514159" y="2233993"/>
                  </a:lnTo>
                  <a:lnTo>
                    <a:pt x="514680" y="2232723"/>
                  </a:lnTo>
                  <a:lnTo>
                    <a:pt x="515200" y="2231453"/>
                  </a:lnTo>
                  <a:lnTo>
                    <a:pt x="515454" y="2228913"/>
                  </a:lnTo>
                  <a:lnTo>
                    <a:pt x="514654" y="2225103"/>
                  </a:lnTo>
                  <a:lnTo>
                    <a:pt x="515454" y="2226373"/>
                  </a:lnTo>
                  <a:lnTo>
                    <a:pt x="515747" y="2227643"/>
                  </a:lnTo>
                  <a:lnTo>
                    <a:pt x="515747" y="2024202"/>
                  </a:lnTo>
                  <a:lnTo>
                    <a:pt x="511784" y="2023465"/>
                  </a:lnTo>
                  <a:lnTo>
                    <a:pt x="511784" y="2261933"/>
                  </a:lnTo>
                  <a:lnTo>
                    <a:pt x="511784" y="2263203"/>
                  </a:lnTo>
                  <a:lnTo>
                    <a:pt x="510146" y="2263203"/>
                  </a:lnTo>
                  <a:lnTo>
                    <a:pt x="510146" y="2261933"/>
                  </a:lnTo>
                  <a:lnTo>
                    <a:pt x="511784" y="2261933"/>
                  </a:lnTo>
                  <a:lnTo>
                    <a:pt x="511784" y="2023465"/>
                  </a:lnTo>
                  <a:lnTo>
                    <a:pt x="507517" y="2022678"/>
                  </a:lnTo>
                  <a:lnTo>
                    <a:pt x="507517" y="2212403"/>
                  </a:lnTo>
                  <a:lnTo>
                    <a:pt x="506971" y="2213673"/>
                  </a:lnTo>
                  <a:lnTo>
                    <a:pt x="506920" y="2213914"/>
                  </a:lnTo>
                  <a:lnTo>
                    <a:pt x="505929" y="2214283"/>
                  </a:lnTo>
                  <a:lnTo>
                    <a:pt x="506780" y="2214626"/>
                  </a:lnTo>
                  <a:lnTo>
                    <a:pt x="506717" y="2214943"/>
                  </a:lnTo>
                  <a:lnTo>
                    <a:pt x="506971" y="2214943"/>
                  </a:lnTo>
                  <a:lnTo>
                    <a:pt x="506971" y="2216010"/>
                  </a:lnTo>
                  <a:lnTo>
                    <a:pt x="506971" y="2220023"/>
                  </a:lnTo>
                  <a:lnTo>
                    <a:pt x="506971" y="2221293"/>
                  </a:lnTo>
                  <a:lnTo>
                    <a:pt x="505929" y="2222284"/>
                  </a:lnTo>
                  <a:lnTo>
                    <a:pt x="505929" y="2260663"/>
                  </a:lnTo>
                  <a:lnTo>
                    <a:pt x="505625" y="2261933"/>
                  </a:lnTo>
                  <a:lnTo>
                    <a:pt x="505383" y="2261933"/>
                  </a:lnTo>
                  <a:lnTo>
                    <a:pt x="504583" y="2260663"/>
                  </a:lnTo>
                  <a:lnTo>
                    <a:pt x="503923" y="2260663"/>
                  </a:lnTo>
                  <a:lnTo>
                    <a:pt x="503250" y="2258733"/>
                  </a:lnTo>
                  <a:lnTo>
                    <a:pt x="502754" y="2259076"/>
                  </a:lnTo>
                  <a:lnTo>
                    <a:pt x="502754" y="2366073"/>
                  </a:lnTo>
                  <a:lnTo>
                    <a:pt x="501662" y="2366073"/>
                  </a:lnTo>
                  <a:lnTo>
                    <a:pt x="500075" y="2364803"/>
                  </a:lnTo>
                  <a:lnTo>
                    <a:pt x="502450" y="2364803"/>
                  </a:lnTo>
                  <a:lnTo>
                    <a:pt x="502754" y="2366073"/>
                  </a:lnTo>
                  <a:lnTo>
                    <a:pt x="502754" y="2259076"/>
                  </a:lnTo>
                  <a:lnTo>
                    <a:pt x="502272" y="2259393"/>
                  </a:lnTo>
                  <a:lnTo>
                    <a:pt x="501662" y="2259393"/>
                  </a:lnTo>
                  <a:lnTo>
                    <a:pt x="501954" y="2258123"/>
                  </a:lnTo>
                  <a:lnTo>
                    <a:pt x="503542" y="2258123"/>
                  </a:lnTo>
                  <a:lnTo>
                    <a:pt x="504837" y="2259393"/>
                  </a:lnTo>
                  <a:lnTo>
                    <a:pt x="505929" y="2260663"/>
                  </a:lnTo>
                  <a:lnTo>
                    <a:pt x="505929" y="2222284"/>
                  </a:lnTo>
                  <a:lnTo>
                    <a:pt x="505625" y="2222563"/>
                  </a:lnTo>
                  <a:lnTo>
                    <a:pt x="504837" y="2222563"/>
                  </a:lnTo>
                  <a:lnTo>
                    <a:pt x="504342" y="2221293"/>
                  </a:lnTo>
                  <a:lnTo>
                    <a:pt x="504837" y="2220023"/>
                  </a:lnTo>
                  <a:lnTo>
                    <a:pt x="506971" y="2220023"/>
                  </a:lnTo>
                  <a:lnTo>
                    <a:pt x="506971" y="2216010"/>
                  </a:lnTo>
                  <a:lnTo>
                    <a:pt x="506717" y="2215553"/>
                  </a:lnTo>
                  <a:lnTo>
                    <a:pt x="506323" y="2216213"/>
                  </a:lnTo>
                  <a:lnTo>
                    <a:pt x="505129" y="2216213"/>
                  </a:lnTo>
                  <a:lnTo>
                    <a:pt x="504342" y="2214943"/>
                  </a:lnTo>
                  <a:lnTo>
                    <a:pt x="503834" y="2213775"/>
                  </a:lnTo>
                  <a:lnTo>
                    <a:pt x="504342" y="2214283"/>
                  </a:lnTo>
                  <a:lnTo>
                    <a:pt x="506691" y="2212403"/>
                  </a:lnTo>
                  <a:lnTo>
                    <a:pt x="507517" y="2212403"/>
                  </a:lnTo>
                  <a:lnTo>
                    <a:pt x="507517" y="2022678"/>
                  </a:lnTo>
                  <a:lnTo>
                    <a:pt x="502450" y="2021738"/>
                  </a:lnTo>
                  <a:lnTo>
                    <a:pt x="502450" y="2164143"/>
                  </a:lnTo>
                  <a:lnTo>
                    <a:pt x="502450" y="2204783"/>
                  </a:lnTo>
                  <a:lnTo>
                    <a:pt x="501954" y="2204783"/>
                  </a:lnTo>
                  <a:lnTo>
                    <a:pt x="500316" y="2204351"/>
                  </a:lnTo>
                  <a:lnTo>
                    <a:pt x="500316" y="2296223"/>
                  </a:lnTo>
                  <a:lnTo>
                    <a:pt x="500075" y="2297493"/>
                  </a:lnTo>
                  <a:lnTo>
                    <a:pt x="499821" y="2296223"/>
                  </a:lnTo>
                  <a:lnTo>
                    <a:pt x="500316" y="2296223"/>
                  </a:lnTo>
                  <a:lnTo>
                    <a:pt x="500316" y="2204351"/>
                  </a:lnTo>
                  <a:lnTo>
                    <a:pt x="498729" y="2203932"/>
                  </a:lnTo>
                  <a:lnTo>
                    <a:pt x="498729" y="2357183"/>
                  </a:lnTo>
                  <a:lnTo>
                    <a:pt x="498729" y="2358453"/>
                  </a:lnTo>
                  <a:lnTo>
                    <a:pt x="496900" y="2357183"/>
                  </a:lnTo>
                  <a:lnTo>
                    <a:pt x="495007" y="2355913"/>
                  </a:lnTo>
                  <a:lnTo>
                    <a:pt x="493420" y="2354643"/>
                  </a:lnTo>
                  <a:lnTo>
                    <a:pt x="497446" y="2354643"/>
                  </a:lnTo>
                  <a:lnTo>
                    <a:pt x="498233" y="2355913"/>
                  </a:lnTo>
                  <a:lnTo>
                    <a:pt x="498729" y="2357183"/>
                  </a:lnTo>
                  <a:lnTo>
                    <a:pt x="498729" y="2203932"/>
                  </a:lnTo>
                  <a:lnTo>
                    <a:pt x="497941" y="2203729"/>
                  </a:lnTo>
                  <a:lnTo>
                    <a:pt x="497941" y="2311463"/>
                  </a:lnTo>
                  <a:lnTo>
                    <a:pt x="497141" y="2311463"/>
                  </a:lnTo>
                  <a:lnTo>
                    <a:pt x="496354" y="2312733"/>
                  </a:lnTo>
                  <a:lnTo>
                    <a:pt x="495007" y="2312733"/>
                  </a:lnTo>
                  <a:lnTo>
                    <a:pt x="495007" y="2311463"/>
                  </a:lnTo>
                  <a:lnTo>
                    <a:pt x="493966" y="2311463"/>
                  </a:lnTo>
                  <a:lnTo>
                    <a:pt x="494220" y="2310193"/>
                  </a:lnTo>
                  <a:lnTo>
                    <a:pt x="494512" y="2308923"/>
                  </a:lnTo>
                  <a:lnTo>
                    <a:pt x="494766" y="2308923"/>
                  </a:lnTo>
                  <a:lnTo>
                    <a:pt x="495554" y="2310193"/>
                  </a:lnTo>
                  <a:lnTo>
                    <a:pt x="496354" y="2310193"/>
                  </a:lnTo>
                  <a:lnTo>
                    <a:pt x="497941" y="2311463"/>
                  </a:lnTo>
                  <a:lnTo>
                    <a:pt x="497941" y="2203729"/>
                  </a:lnTo>
                  <a:lnTo>
                    <a:pt x="497141" y="2203513"/>
                  </a:lnTo>
                  <a:lnTo>
                    <a:pt x="496900" y="2202243"/>
                  </a:lnTo>
                  <a:lnTo>
                    <a:pt x="502208" y="2202243"/>
                  </a:lnTo>
                  <a:lnTo>
                    <a:pt x="502450" y="2204783"/>
                  </a:lnTo>
                  <a:lnTo>
                    <a:pt x="502450" y="2164143"/>
                  </a:lnTo>
                  <a:lnTo>
                    <a:pt x="502208" y="2165413"/>
                  </a:lnTo>
                  <a:lnTo>
                    <a:pt x="501167" y="2166683"/>
                  </a:lnTo>
                  <a:lnTo>
                    <a:pt x="499821" y="2166683"/>
                  </a:lnTo>
                  <a:lnTo>
                    <a:pt x="499529" y="2165413"/>
                  </a:lnTo>
                  <a:lnTo>
                    <a:pt x="500316" y="2164143"/>
                  </a:lnTo>
                  <a:lnTo>
                    <a:pt x="502450" y="2164143"/>
                  </a:lnTo>
                  <a:lnTo>
                    <a:pt x="502450" y="2021738"/>
                  </a:lnTo>
                  <a:lnTo>
                    <a:pt x="495312" y="2020404"/>
                  </a:lnTo>
                  <a:lnTo>
                    <a:pt x="495312" y="2261933"/>
                  </a:lnTo>
                  <a:lnTo>
                    <a:pt x="495312" y="2263203"/>
                  </a:lnTo>
                  <a:lnTo>
                    <a:pt x="494512" y="2261933"/>
                  </a:lnTo>
                  <a:lnTo>
                    <a:pt x="493102" y="2261933"/>
                  </a:lnTo>
                  <a:lnTo>
                    <a:pt x="492137" y="2261273"/>
                  </a:lnTo>
                  <a:lnTo>
                    <a:pt x="492353" y="2261959"/>
                  </a:lnTo>
                  <a:lnTo>
                    <a:pt x="491337" y="2263203"/>
                  </a:lnTo>
                  <a:lnTo>
                    <a:pt x="490004" y="2263203"/>
                  </a:lnTo>
                  <a:lnTo>
                    <a:pt x="490004" y="2326703"/>
                  </a:lnTo>
                  <a:lnTo>
                    <a:pt x="489458" y="2327973"/>
                  </a:lnTo>
                  <a:lnTo>
                    <a:pt x="488416" y="2327973"/>
                  </a:lnTo>
                  <a:lnTo>
                    <a:pt x="488124" y="2326703"/>
                  </a:lnTo>
                  <a:lnTo>
                    <a:pt x="490004" y="2326703"/>
                  </a:lnTo>
                  <a:lnTo>
                    <a:pt x="490004" y="2263203"/>
                  </a:lnTo>
                  <a:lnTo>
                    <a:pt x="488911" y="2263203"/>
                  </a:lnTo>
                  <a:lnTo>
                    <a:pt x="489204" y="2261933"/>
                  </a:lnTo>
                  <a:lnTo>
                    <a:pt x="489458" y="2261933"/>
                  </a:lnTo>
                  <a:lnTo>
                    <a:pt x="490791" y="2260663"/>
                  </a:lnTo>
                  <a:lnTo>
                    <a:pt x="493420" y="2260663"/>
                  </a:lnTo>
                  <a:lnTo>
                    <a:pt x="494766" y="2261933"/>
                  </a:lnTo>
                  <a:lnTo>
                    <a:pt x="495312" y="2261933"/>
                  </a:lnTo>
                  <a:lnTo>
                    <a:pt x="495312" y="2020404"/>
                  </a:lnTo>
                  <a:lnTo>
                    <a:pt x="493420" y="2020062"/>
                  </a:lnTo>
                  <a:lnTo>
                    <a:pt x="493420" y="2217483"/>
                  </a:lnTo>
                  <a:lnTo>
                    <a:pt x="493179" y="2217483"/>
                  </a:lnTo>
                  <a:lnTo>
                    <a:pt x="492633" y="2218753"/>
                  </a:lnTo>
                  <a:lnTo>
                    <a:pt x="488911" y="2218753"/>
                  </a:lnTo>
                  <a:lnTo>
                    <a:pt x="488657" y="2217483"/>
                  </a:lnTo>
                  <a:lnTo>
                    <a:pt x="489699" y="2217483"/>
                  </a:lnTo>
                  <a:lnTo>
                    <a:pt x="491045" y="2216213"/>
                  </a:lnTo>
                  <a:lnTo>
                    <a:pt x="493179" y="2216213"/>
                  </a:lnTo>
                  <a:lnTo>
                    <a:pt x="493420" y="2217483"/>
                  </a:lnTo>
                  <a:lnTo>
                    <a:pt x="493420" y="2020062"/>
                  </a:lnTo>
                  <a:lnTo>
                    <a:pt x="490791" y="2019566"/>
                  </a:lnTo>
                  <a:lnTo>
                    <a:pt x="490791" y="2091753"/>
                  </a:lnTo>
                  <a:lnTo>
                    <a:pt x="487324" y="2091753"/>
                  </a:lnTo>
                  <a:lnTo>
                    <a:pt x="487324" y="2373693"/>
                  </a:lnTo>
                  <a:lnTo>
                    <a:pt x="485190" y="2372423"/>
                  </a:lnTo>
                  <a:lnTo>
                    <a:pt x="484695" y="2371153"/>
                  </a:lnTo>
                  <a:lnTo>
                    <a:pt x="483895" y="2371153"/>
                  </a:lnTo>
                  <a:lnTo>
                    <a:pt x="483108" y="2369883"/>
                  </a:lnTo>
                  <a:lnTo>
                    <a:pt x="484403" y="2369883"/>
                  </a:lnTo>
                  <a:lnTo>
                    <a:pt x="486829" y="2371153"/>
                  </a:lnTo>
                  <a:lnTo>
                    <a:pt x="487324" y="2373693"/>
                  </a:lnTo>
                  <a:lnTo>
                    <a:pt x="487324" y="2091753"/>
                  </a:lnTo>
                  <a:lnTo>
                    <a:pt x="486524" y="2091753"/>
                  </a:lnTo>
                  <a:lnTo>
                    <a:pt x="485482" y="2089823"/>
                  </a:lnTo>
                  <a:lnTo>
                    <a:pt x="482244" y="2091753"/>
                  </a:lnTo>
                  <a:lnTo>
                    <a:pt x="480974" y="2091753"/>
                  </a:lnTo>
                  <a:lnTo>
                    <a:pt x="481520" y="2090483"/>
                  </a:lnTo>
                  <a:lnTo>
                    <a:pt x="481774" y="2089213"/>
                  </a:lnTo>
                  <a:lnTo>
                    <a:pt x="481774" y="2087943"/>
                  </a:lnTo>
                  <a:lnTo>
                    <a:pt x="485482" y="2087943"/>
                  </a:lnTo>
                  <a:lnTo>
                    <a:pt x="486524" y="2089213"/>
                  </a:lnTo>
                  <a:lnTo>
                    <a:pt x="487870" y="2090483"/>
                  </a:lnTo>
                  <a:lnTo>
                    <a:pt x="488276" y="2090483"/>
                  </a:lnTo>
                  <a:lnTo>
                    <a:pt x="488226" y="2091093"/>
                  </a:lnTo>
                  <a:lnTo>
                    <a:pt x="489673" y="2091093"/>
                  </a:lnTo>
                  <a:lnTo>
                    <a:pt x="490791" y="2091753"/>
                  </a:lnTo>
                  <a:lnTo>
                    <a:pt x="490791" y="2019566"/>
                  </a:lnTo>
                  <a:lnTo>
                    <a:pt x="489712" y="2019363"/>
                  </a:lnTo>
                  <a:lnTo>
                    <a:pt x="482015" y="2019363"/>
                  </a:lnTo>
                  <a:lnTo>
                    <a:pt x="481520" y="2020633"/>
                  </a:lnTo>
                  <a:lnTo>
                    <a:pt x="478053" y="2020633"/>
                  </a:lnTo>
                  <a:lnTo>
                    <a:pt x="479640" y="2018093"/>
                  </a:lnTo>
                  <a:lnTo>
                    <a:pt x="477799" y="2018093"/>
                  </a:lnTo>
                  <a:lnTo>
                    <a:pt x="477799" y="2169223"/>
                  </a:lnTo>
                  <a:lnTo>
                    <a:pt x="476999" y="2170493"/>
                  </a:lnTo>
                  <a:lnTo>
                    <a:pt x="475119" y="2173033"/>
                  </a:lnTo>
                  <a:lnTo>
                    <a:pt x="474243" y="2173732"/>
                  </a:lnTo>
                  <a:lnTo>
                    <a:pt x="471703" y="2172373"/>
                  </a:lnTo>
                  <a:lnTo>
                    <a:pt x="472782" y="2175218"/>
                  </a:lnTo>
                  <a:lnTo>
                    <a:pt x="472490" y="2175573"/>
                  </a:lnTo>
                  <a:lnTo>
                    <a:pt x="473786" y="2180653"/>
                  </a:lnTo>
                  <a:lnTo>
                    <a:pt x="473290" y="2180653"/>
                  </a:lnTo>
                  <a:lnTo>
                    <a:pt x="473290" y="2189543"/>
                  </a:lnTo>
                  <a:lnTo>
                    <a:pt x="472909" y="2189543"/>
                  </a:lnTo>
                  <a:lnTo>
                    <a:pt x="471398" y="2188883"/>
                  </a:lnTo>
                  <a:lnTo>
                    <a:pt x="470928" y="2189988"/>
                  </a:lnTo>
                  <a:lnTo>
                    <a:pt x="470357" y="2189784"/>
                  </a:lnTo>
                  <a:lnTo>
                    <a:pt x="470357" y="2189543"/>
                  </a:lnTo>
                  <a:lnTo>
                    <a:pt x="470065" y="2189543"/>
                  </a:lnTo>
                  <a:lnTo>
                    <a:pt x="470611" y="2188273"/>
                  </a:lnTo>
                  <a:lnTo>
                    <a:pt x="472490" y="2188273"/>
                  </a:lnTo>
                  <a:lnTo>
                    <a:pt x="473290" y="2189543"/>
                  </a:lnTo>
                  <a:lnTo>
                    <a:pt x="473290" y="2180653"/>
                  </a:lnTo>
                  <a:lnTo>
                    <a:pt x="470903" y="2180653"/>
                  </a:lnTo>
                  <a:lnTo>
                    <a:pt x="467855" y="2179459"/>
                  </a:lnTo>
                  <a:lnTo>
                    <a:pt x="467677" y="2178939"/>
                  </a:lnTo>
                  <a:lnTo>
                    <a:pt x="467677" y="2223833"/>
                  </a:lnTo>
                  <a:lnTo>
                    <a:pt x="464502" y="2223833"/>
                  </a:lnTo>
                  <a:lnTo>
                    <a:pt x="464502" y="2273363"/>
                  </a:lnTo>
                  <a:lnTo>
                    <a:pt x="464502" y="2274633"/>
                  </a:lnTo>
                  <a:lnTo>
                    <a:pt x="463562" y="2274633"/>
                  </a:lnTo>
                  <a:lnTo>
                    <a:pt x="463562" y="2349919"/>
                  </a:lnTo>
                  <a:lnTo>
                    <a:pt x="463169" y="2350833"/>
                  </a:lnTo>
                  <a:lnTo>
                    <a:pt x="461581" y="2350833"/>
                  </a:lnTo>
                  <a:lnTo>
                    <a:pt x="461327" y="2352103"/>
                  </a:lnTo>
                  <a:lnTo>
                    <a:pt x="461581" y="2352103"/>
                  </a:lnTo>
                  <a:lnTo>
                    <a:pt x="458152" y="2352713"/>
                  </a:lnTo>
                  <a:lnTo>
                    <a:pt x="461581" y="2352713"/>
                  </a:lnTo>
                  <a:lnTo>
                    <a:pt x="461581" y="2353373"/>
                  </a:lnTo>
                  <a:lnTo>
                    <a:pt x="457860" y="2353373"/>
                  </a:lnTo>
                  <a:lnTo>
                    <a:pt x="458152" y="2352103"/>
                  </a:lnTo>
                  <a:lnTo>
                    <a:pt x="461327" y="2352103"/>
                  </a:lnTo>
                  <a:lnTo>
                    <a:pt x="461327" y="2348687"/>
                  </a:lnTo>
                  <a:lnTo>
                    <a:pt x="461873" y="2349563"/>
                  </a:lnTo>
                  <a:lnTo>
                    <a:pt x="462470" y="2349563"/>
                  </a:lnTo>
                  <a:lnTo>
                    <a:pt x="462915" y="2350173"/>
                  </a:lnTo>
                  <a:lnTo>
                    <a:pt x="463562" y="2349919"/>
                  </a:lnTo>
                  <a:lnTo>
                    <a:pt x="463562" y="2274633"/>
                  </a:lnTo>
                  <a:lnTo>
                    <a:pt x="462368" y="2274633"/>
                  </a:lnTo>
                  <a:lnTo>
                    <a:pt x="462915" y="2273363"/>
                  </a:lnTo>
                  <a:lnTo>
                    <a:pt x="464502" y="2273363"/>
                  </a:lnTo>
                  <a:lnTo>
                    <a:pt x="464502" y="2223833"/>
                  </a:lnTo>
                  <a:lnTo>
                    <a:pt x="462673" y="2223833"/>
                  </a:lnTo>
                  <a:lnTo>
                    <a:pt x="461162" y="2224849"/>
                  </a:lnTo>
                  <a:lnTo>
                    <a:pt x="459994" y="2224443"/>
                  </a:lnTo>
                  <a:lnTo>
                    <a:pt x="459092" y="2225103"/>
                  </a:lnTo>
                  <a:lnTo>
                    <a:pt x="456819" y="2225103"/>
                  </a:lnTo>
                  <a:lnTo>
                    <a:pt x="456565" y="2223833"/>
                  </a:lnTo>
                  <a:lnTo>
                    <a:pt x="462127" y="2223833"/>
                  </a:lnTo>
                  <a:lnTo>
                    <a:pt x="463067" y="2223173"/>
                  </a:lnTo>
                  <a:lnTo>
                    <a:pt x="463461" y="2223173"/>
                  </a:lnTo>
                  <a:lnTo>
                    <a:pt x="463486" y="2222893"/>
                  </a:lnTo>
                  <a:lnTo>
                    <a:pt x="463956" y="2222563"/>
                  </a:lnTo>
                  <a:lnTo>
                    <a:pt x="465848" y="2222563"/>
                  </a:lnTo>
                  <a:lnTo>
                    <a:pt x="467677" y="2223833"/>
                  </a:lnTo>
                  <a:lnTo>
                    <a:pt x="467677" y="2178939"/>
                  </a:lnTo>
                  <a:lnTo>
                    <a:pt x="467182" y="2177453"/>
                  </a:lnTo>
                  <a:lnTo>
                    <a:pt x="464896" y="2178113"/>
                  </a:lnTo>
                  <a:lnTo>
                    <a:pt x="461581" y="2178113"/>
                  </a:lnTo>
                  <a:lnTo>
                    <a:pt x="461581" y="2184463"/>
                  </a:lnTo>
                  <a:lnTo>
                    <a:pt x="460540" y="2185733"/>
                  </a:lnTo>
                  <a:lnTo>
                    <a:pt x="455777" y="2185733"/>
                  </a:lnTo>
                  <a:lnTo>
                    <a:pt x="456018" y="2184463"/>
                  </a:lnTo>
                  <a:lnTo>
                    <a:pt x="456565" y="2181923"/>
                  </a:lnTo>
                  <a:lnTo>
                    <a:pt x="457365" y="2180653"/>
                  </a:lnTo>
                  <a:lnTo>
                    <a:pt x="458406" y="2181923"/>
                  </a:lnTo>
                  <a:lnTo>
                    <a:pt x="459740" y="2183193"/>
                  </a:lnTo>
                  <a:lnTo>
                    <a:pt x="461581" y="2184463"/>
                  </a:lnTo>
                  <a:lnTo>
                    <a:pt x="461581" y="2178113"/>
                  </a:lnTo>
                  <a:lnTo>
                    <a:pt x="459994" y="2178113"/>
                  </a:lnTo>
                  <a:lnTo>
                    <a:pt x="457860" y="2179383"/>
                  </a:lnTo>
                  <a:lnTo>
                    <a:pt x="457606" y="2179383"/>
                  </a:lnTo>
                  <a:lnTo>
                    <a:pt x="458000" y="2178113"/>
                  </a:lnTo>
                  <a:lnTo>
                    <a:pt x="458406" y="2176843"/>
                  </a:lnTo>
                  <a:lnTo>
                    <a:pt x="459447" y="2175573"/>
                  </a:lnTo>
                  <a:lnTo>
                    <a:pt x="460260" y="2174303"/>
                  </a:lnTo>
                  <a:lnTo>
                    <a:pt x="461086" y="2173033"/>
                  </a:lnTo>
                  <a:lnTo>
                    <a:pt x="461581" y="2171763"/>
                  </a:lnTo>
                  <a:lnTo>
                    <a:pt x="460540" y="2171763"/>
                  </a:lnTo>
                  <a:lnTo>
                    <a:pt x="459994" y="2170493"/>
                  </a:lnTo>
                  <a:lnTo>
                    <a:pt x="456018" y="2170493"/>
                  </a:lnTo>
                  <a:lnTo>
                    <a:pt x="453859" y="2169477"/>
                  </a:lnTo>
                  <a:lnTo>
                    <a:pt x="453859" y="2219922"/>
                  </a:lnTo>
                  <a:lnTo>
                    <a:pt x="453402" y="2220023"/>
                  </a:lnTo>
                  <a:lnTo>
                    <a:pt x="451751" y="2220023"/>
                  </a:lnTo>
                  <a:lnTo>
                    <a:pt x="451510" y="2218753"/>
                  </a:lnTo>
                  <a:lnTo>
                    <a:pt x="453644" y="2218753"/>
                  </a:lnTo>
                  <a:lnTo>
                    <a:pt x="453859" y="2219922"/>
                  </a:lnTo>
                  <a:lnTo>
                    <a:pt x="453859" y="2169477"/>
                  </a:lnTo>
                  <a:lnTo>
                    <a:pt x="453339" y="2169223"/>
                  </a:lnTo>
                  <a:lnTo>
                    <a:pt x="452729" y="2167953"/>
                  </a:lnTo>
                  <a:lnTo>
                    <a:pt x="451510" y="2165413"/>
                  </a:lnTo>
                  <a:lnTo>
                    <a:pt x="451256" y="2165413"/>
                  </a:lnTo>
                  <a:lnTo>
                    <a:pt x="454139" y="2164143"/>
                  </a:lnTo>
                  <a:lnTo>
                    <a:pt x="457606" y="2162873"/>
                  </a:lnTo>
                  <a:lnTo>
                    <a:pt x="461581" y="2162873"/>
                  </a:lnTo>
                  <a:lnTo>
                    <a:pt x="461086" y="2164143"/>
                  </a:lnTo>
                  <a:lnTo>
                    <a:pt x="460781" y="2164143"/>
                  </a:lnTo>
                  <a:lnTo>
                    <a:pt x="461086" y="2165413"/>
                  </a:lnTo>
                  <a:lnTo>
                    <a:pt x="461581" y="2166683"/>
                  </a:lnTo>
                  <a:lnTo>
                    <a:pt x="463461" y="2166683"/>
                  </a:lnTo>
                  <a:lnTo>
                    <a:pt x="465048" y="2167953"/>
                  </a:lnTo>
                  <a:lnTo>
                    <a:pt x="464261" y="2167953"/>
                  </a:lnTo>
                  <a:lnTo>
                    <a:pt x="465048" y="2169223"/>
                  </a:lnTo>
                  <a:lnTo>
                    <a:pt x="466090" y="2170493"/>
                  </a:lnTo>
                  <a:lnTo>
                    <a:pt x="467436" y="2171763"/>
                  </a:lnTo>
                  <a:lnTo>
                    <a:pt x="470065" y="2171763"/>
                  </a:lnTo>
                  <a:lnTo>
                    <a:pt x="471703" y="2170493"/>
                  </a:lnTo>
                  <a:lnTo>
                    <a:pt x="472986" y="2169223"/>
                  </a:lnTo>
                  <a:lnTo>
                    <a:pt x="474078" y="2169223"/>
                  </a:lnTo>
                  <a:lnTo>
                    <a:pt x="475119" y="2167953"/>
                  </a:lnTo>
                  <a:lnTo>
                    <a:pt x="476999" y="2167953"/>
                  </a:lnTo>
                  <a:lnTo>
                    <a:pt x="477799" y="2169223"/>
                  </a:lnTo>
                  <a:lnTo>
                    <a:pt x="477799" y="2018093"/>
                  </a:lnTo>
                  <a:lnTo>
                    <a:pt x="475119" y="2018093"/>
                  </a:lnTo>
                  <a:lnTo>
                    <a:pt x="475119" y="2143823"/>
                  </a:lnTo>
                  <a:lnTo>
                    <a:pt x="475119" y="2145093"/>
                  </a:lnTo>
                  <a:lnTo>
                    <a:pt x="474573" y="2145093"/>
                  </a:lnTo>
                  <a:lnTo>
                    <a:pt x="475119" y="2143823"/>
                  </a:lnTo>
                  <a:lnTo>
                    <a:pt x="475119" y="2018093"/>
                  </a:lnTo>
                  <a:lnTo>
                    <a:pt x="472198" y="2018093"/>
                  </a:lnTo>
                  <a:lnTo>
                    <a:pt x="472198" y="2073973"/>
                  </a:lnTo>
                  <a:lnTo>
                    <a:pt x="470712" y="2073973"/>
                  </a:lnTo>
                  <a:lnTo>
                    <a:pt x="467677" y="2073313"/>
                  </a:lnTo>
                  <a:lnTo>
                    <a:pt x="467398" y="2073973"/>
                  </a:lnTo>
                  <a:lnTo>
                    <a:pt x="466394" y="2073973"/>
                  </a:lnTo>
                  <a:lnTo>
                    <a:pt x="464756" y="2075243"/>
                  </a:lnTo>
                  <a:lnTo>
                    <a:pt x="463956" y="2075243"/>
                  </a:lnTo>
                  <a:lnTo>
                    <a:pt x="465048" y="2073973"/>
                  </a:lnTo>
                  <a:lnTo>
                    <a:pt x="467182" y="2072703"/>
                  </a:lnTo>
                  <a:lnTo>
                    <a:pt x="471157" y="2072703"/>
                  </a:lnTo>
                  <a:lnTo>
                    <a:pt x="472198" y="2073973"/>
                  </a:lnTo>
                  <a:lnTo>
                    <a:pt x="472198" y="2018093"/>
                  </a:lnTo>
                  <a:lnTo>
                    <a:pt x="470103" y="2018093"/>
                  </a:lnTo>
                  <a:lnTo>
                    <a:pt x="469404" y="2018030"/>
                  </a:lnTo>
                  <a:lnTo>
                    <a:pt x="462483" y="2016823"/>
                  </a:lnTo>
                  <a:lnTo>
                    <a:pt x="457365" y="2016823"/>
                  </a:lnTo>
                  <a:lnTo>
                    <a:pt x="457365" y="2071433"/>
                  </a:lnTo>
                  <a:lnTo>
                    <a:pt x="457365" y="2073973"/>
                  </a:lnTo>
                  <a:lnTo>
                    <a:pt x="455777" y="2073973"/>
                  </a:lnTo>
                  <a:lnTo>
                    <a:pt x="454685" y="2072703"/>
                  </a:lnTo>
                  <a:lnTo>
                    <a:pt x="454431" y="2072703"/>
                  </a:lnTo>
                  <a:lnTo>
                    <a:pt x="454139" y="2071433"/>
                  </a:lnTo>
                  <a:lnTo>
                    <a:pt x="454431" y="2071433"/>
                  </a:lnTo>
                  <a:lnTo>
                    <a:pt x="454926" y="2070163"/>
                  </a:lnTo>
                  <a:lnTo>
                    <a:pt x="456565" y="2070163"/>
                  </a:lnTo>
                  <a:lnTo>
                    <a:pt x="457365" y="2071433"/>
                  </a:lnTo>
                  <a:lnTo>
                    <a:pt x="457365" y="2016823"/>
                  </a:lnTo>
                  <a:lnTo>
                    <a:pt x="454926" y="2016823"/>
                  </a:lnTo>
                  <a:lnTo>
                    <a:pt x="454926" y="2029523"/>
                  </a:lnTo>
                  <a:lnTo>
                    <a:pt x="453644" y="2030793"/>
                  </a:lnTo>
                  <a:lnTo>
                    <a:pt x="450964" y="2032063"/>
                  </a:lnTo>
                  <a:lnTo>
                    <a:pt x="449376" y="2032063"/>
                  </a:lnTo>
                  <a:lnTo>
                    <a:pt x="449376" y="2333053"/>
                  </a:lnTo>
                  <a:lnTo>
                    <a:pt x="449376" y="2334323"/>
                  </a:lnTo>
                  <a:lnTo>
                    <a:pt x="448030" y="2334323"/>
                  </a:lnTo>
                  <a:lnTo>
                    <a:pt x="446747" y="2333053"/>
                  </a:lnTo>
                  <a:lnTo>
                    <a:pt x="449376" y="2333053"/>
                  </a:lnTo>
                  <a:lnTo>
                    <a:pt x="449376" y="2032063"/>
                  </a:lnTo>
                  <a:lnTo>
                    <a:pt x="448030" y="2032063"/>
                  </a:lnTo>
                  <a:lnTo>
                    <a:pt x="448030" y="2168563"/>
                  </a:lnTo>
                  <a:lnTo>
                    <a:pt x="448030" y="2169223"/>
                  </a:lnTo>
                  <a:lnTo>
                    <a:pt x="448030" y="2171763"/>
                  </a:lnTo>
                  <a:lnTo>
                    <a:pt x="446989" y="2171763"/>
                  </a:lnTo>
                  <a:lnTo>
                    <a:pt x="447535" y="2170493"/>
                  </a:lnTo>
                  <a:lnTo>
                    <a:pt x="448030" y="2169223"/>
                  </a:lnTo>
                  <a:lnTo>
                    <a:pt x="447535" y="2169223"/>
                  </a:lnTo>
                  <a:lnTo>
                    <a:pt x="447535" y="2169045"/>
                  </a:lnTo>
                  <a:lnTo>
                    <a:pt x="447789" y="2168563"/>
                  </a:lnTo>
                  <a:lnTo>
                    <a:pt x="447535" y="2168563"/>
                  </a:lnTo>
                  <a:lnTo>
                    <a:pt x="447535" y="2167953"/>
                  </a:lnTo>
                  <a:lnTo>
                    <a:pt x="448030" y="2168563"/>
                  </a:lnTo>
                  <a:lnTo>
                    <a:pt x="448030" y="2032063"/>
                  </a:lnTo>
                  <a:lnTo>
                    <a:pt x="447243" y="2032063"/>
                  </a:lnTo>
                  <a:lnTo>
                    <a:pt x="446989" y="2030793"/>
                  </a:lnTo>
                  <a:lnTo>
                    <a:pt x="446443" y="2030793"/>
                  </a:lnTo>
                  <a:lnTo>
                    <a:pt x="446443" y="2029523"/>
                  </a:lnTo>
                  <a:lnTo>
                    <a:pt x="446887" y="2029523"/>
                  </a:lnTo>
                  <a:lnTo>
                    <a:pt x="448335" y="2031403"/>
                  </a:lnTo>
                  <a:lnTo>
                    <a:pt x="450761" y="2029523"/>
                  </a:lnTo>
                  <a:lnTo>
                    <a:pt x="454926" y="2029523"/>
                  </a:lnTo>
                  <a:lnTo>
                    <a:pt x="454926" y="2016823"/>
                  </a:lnTo>
                  <a:lnTo>
                    <a:pt x="439000" y="2016823"/>
                  </a:lnTo>
                  <a:lnTo>
                    <a:pt x="439000" y="2079053"/>
                  </a:lnTo>
                  <a:lnTo>
                    <a:pt x="439000" y="2331783"/>
                  </a:lnTo>
                  <a:lnTo>
                    <a:pt x="438505" y="2333053"/>
                  </a:lnTo>
                  <a:lnTo>
                    <a:pt x="437413" y="2333053"/>
                  </a:lnTo>
                  <a:lnTo>
                    <a:pt x="437718" y="2331783"/>
                  </a:lnTo>
                  <a:lnTo>
                    <a:pt x="438213" y="2331783"/>
                  </a:lnTo>
                  <a:lnTo>
                    <a:pt x="439000" y="2331783"/>
                  </a:lnTo>
                  <a:lnTo>
                    <a:pt x="439000" y="2079053"/>
                  </a:lnTo>
                  <a:lnTo>
                    <a:pt x="438213" y="2080323"/>
                  </a:lnTo>
                  <a:lnTo>
                    <a:pt x="438759" y="2079053"/>
                  </a:lnTo>
                  <a:lnTo>
                    <a:pt x="439000" y="2079053"/>
                  </a:lnTo>
                  <a:lnTo>
                    <a:pt x="439000" y="2016823"/>
                  </a:lnTo>
                  <a:lnTo>
                    <a:pt x="437172" y="2016823"/>
                  </a:lnTo>
                  <a:lnTo>
                    <a:pt x="437172" y="2024443"/>
                  </a:lnTo>
                  <a:lnTo>
                    <a:pt x="437172" y="2025713"/>
                  </a:lnTo>
                  <a:lnTo>
                    <a:pt x="436918" y="2025713"/>
                  </a:lnTo>
                  <a:lnTo>
                    <a:pt x="436765" y="2026412"/>
                  </a:lnTo>
                  <a:lnTo>
                    <a:pt x="436664" y="2025586"/>
                  </a:lnTo>
                  <a:lnTo>
                    <a:pt x="436918" y="2024443"/>
                  </a:lnTo>
                  <a:lnTo>
                    <a:pt x="437172" y="2024443"/>
                  </a:lnTo>
                  <a:lnTo>
                    <a:pt x="437172" y="2016823"/>
                  </a:lnTo>
                  <a:lnTo>
                    <a:pt x="436524" y="2016823"/>
                  </a:lnTo>
                  <a:lnTo>
                    <a:pt x="436524" y="2027516"/>
                  </a:lnTo>
                  <a:lnTo>
                    <a:pt x="436372" y="2028253"/>
                  </a:lnTo>
                  <a:lnTo>
                    <a:pt x="436372" y="2255583"/>
                  </a:lnTo>
                  <a:lnTo>
                    <a:pt x="435279" y="2258123"/>
                  </a:lnTo>
                  <a:lnTo>
                    <a:pt x="434784" y="2258326"/>
                  </a:lnTo>
                  <a:lnTo>
                    <a:pt x="434784" y="2336863"/>
                  </a:lnTo>
                  <a:lnTo>
                    <a:pt x="434238" y="2338133"/>
                  </a:lnTo>
                  <a:lnTo>
                    <a:pt x="433451" y="2338133"/>
                  </a:lnTo>
                  <a:lnTo>
                    <a:pt x="433997" y="2336863"/>
                  </a:lnTo>
                  <a:lnTo>
                    <a:pt x="434784" y="2336863"/>
                  </a:lnTo>
                  <a:lnTo>
                    <a:pt x="434784" y="2258326"/>
                  </a:lnTo>
                  <a:lnTo>
                    <a:pt x="432104" y="2259393"/>
                  </a:lnTo>
                  <a:lnTo>
                    <a:pt x="432104" y="2315273"/>
                  </a:lnTo>
                  <a:lnTo>
                    <a:pt x="432104" y="2316543"/>
                  </a:lnTo>
                  <a:lnTo>
                    <a:pt x="429475" y="2316543"/>
                  </a:lnTo>
                  <a:lnTo>
                    <a:pt x="429971" y="2315273"/>
                  </a:lnTo>
                  <a:lnTo>
                    <a:pt x="430822" y="2314003"/>
                  </a:lnTo>
                  <a:lnTo>
                    <a:pt x="431863" y="2314003"/>
                  </a:lnTo>
                  <a:lnTo>
                    <a:pt x="432104" y="2315273"/>
                  </a:lnTo>
                  <a:lnTo>
                    <a:pt x="432104" y="2259393"/>
                  </a:lnTo>
                  <a:lnTo>
                    <a:pt x="422287" y="2259393"/>
                  </a:lnTo>
                  <a:lnTo>
                    <a:pt x="423379" y="2255583"/>
                  </a:lnTo>
                  <a:lnTo>
                    <a:pt x="436372" y="2255583"/>
                  </a:lnTo>
                  <a:lnTo>
                    <a:pt x="436372" y="2028253"/>
                  </a:lnTo>
                  <a:lnTo>
                    <a:pt x="433997" y="2029523"/>
                  </a:lnTo>
                  <a:lnTo>
                    <a:pt x="432104" y="2029523"/>
                  </a:lnTo>
                  <a:lnTo>
                    <a:pt x="432904" y="2028253"/>
                  </a:lnTo>
                  <a:lnTo>
                    <a:pt x="433692" y="2028253"/>
                  </a:lnTo>
                  <a:lnTo>
                    <a:pt x="434860" y="2027148"/>
                  </a:lnTo>
                  <a:lnTo>
                    <a:pt x="436524" y="2027516"/>
                  </a:lnTo>
                  <a:lnTo>
                    <a:pt x="436524" y="2016823"/>
                  </a:lnTo>
                  <a:lnTo>
                    <a:pt x="434695" y="2016823"/>
                  </a:lnTo>
                  <a:lnTo>
                    <a:pt x="428129" y="2018080"/>
                  </a:lnTo>
                  <a:lnTo>
                    <a:pt x="427977" y="2018093"/>
                  </a:lnTo>
                  <a:lnTo>
                    <a:pt x="427342" y="2018093"/>
                  </a:lnTo>
                  <a:lnTo>
                    <a:pt x="427342" y="2162873"/>
                  </a:lnTo>
                  <a:lnTo>
                    <a:pt x="427342" y="2164143"/>
                  </a:lnTo>
                  <a:lnTo>
                    <a:pt x="426554" y="2166023"/>
                  </a:lnTo>
                  <a:lnTo>
                    <a:pt x="426796" y="2166023"/>
                  </a:lnTo>
                  <a:lnTo>
                    <a:pt x="426681" y="2166683"/>
                  </a:lnTo>
                  <a:lnTo>
                    <a:pt x="426300" y="2166683"/>
                  </a:lnTo>
                  <a:lnTo>
                    <a:pt x="425513" y="2170493"/>
                  </a:lnTo>
                  <a:lnTo>
                    <a:pt x="424662" y="2174303"/>
                  </a:lnTo>
                  <a:lnTo>
                    <a:pt x="424167" y="2170493"/>
                  </a:lnTo>
                  <a:lnTo>
                    <a:pt x="424497" y="2167953"/>
                  </a:lnTo>
                  <a:lnTo>
                    <a:pt x="424662" y="2166683"/>
                  </a:lnTo>
                  <a:lnTo>
                    <a:pt x="424929" y="2165413"/>
                  </a:lnTo>
                  <a:lnTo>
                    <a:pt x="425208" y="2164143"/>
                  </a:lnTo>
                  <a:lnTo>
                    <a:pt x="425513" y="2162873"/>
                  </a:lnTo>
                  <a:lnTo>
                    <a:pt x="425513" y="2161603"/>
                  </a:lnTo>
                  <a:lnTo>
                    <a:pt x="425754" y="2160333"/>
                  </a:lnTo>
                  <a:lnTo>
                    <a:pt x="426796" y="2160333"/>
                  </a:lnTo>
                  <a:lnTo>
                    <a:pt x="427342" y="2162873"/>
                  </a:lnTo>
                  <a:lnTo>
                    <a:pt x="427342" y="2018093"/>
                  </a:lnTo>
                  <a:lnTo>
                    <a:pt x="426453" y="2018093"/>
                  </a:lnTo>
                  <a:lnTo>
                    <a:pt x="426453" y="2044928"/>
                  </a:lnTo>
                  <a:lnTo>
                    <a:pt x="425754" y="2046033"/>
                  </a:lnTo>
                  <a:lnTo>
                    <a:pt x="421246" y="2046033"/>
                  </a:lnTo>
                  <a:lnTo>
                    <a:pt x="420446" y="2044763"/>
                  </a:lnTo>
                  <a:lnTo>
                    <a:pt x="420700" y="2043493"/>
                  </a:lnTo>
                  <a:lnTo>
                    <a:pt x="423075" y="2043493"/>
                  </a:lnTo>
                  <a:lnTo>
                    <a:pt x="423875" y="2044763"/>
                  </a:lnTo>
                  <a:lnTo>
                    <a:pt x="424764" y="2044763"/>
                  </a:lnTo>
                  <a:lnTo>
                    <a:pt x="425208" y="2045373"/>
                  </a:lnTo>
                  <a:lnTo>
                    <a:pt x="426453" y="2044928"/>
                  </a:lnTo>
                  <a:lnTo>
                    <a:pt x="426453" y="2018093"/>
                  </a:lnTo>
                  <a:lnTo>
                    <a:pt x="421792" y="2018093"/>
                  </a:lnTo>
                  <a:lnTo>
                    <a:pt x="421792" y="2035873"/>
                  </a:lnTo>
                  <a:lnTo>
                    <a:pt x="421792" y="2037143"/>
                  </a:lnTo>
                  <a:lnTo>
                    <a:pt x="420154" y="2037143"/>
                  </a:lnTo>
                  <a:lnTo>
                    <a:pt x="420154" y="2035873"/>
                  </a:lnTo>
                  <a:lnTo>
                    <a:pt x="421792" y="2035873"/>
                  </a:lnTo>
                  <a:lnTo>
                    <a:pt x="421792" y="2018093"/>
                  </a:lnTo>
                  <a:lnTo>
                    <a:pt x="417766" y="2018093"/>
                  </a:lnTo>
                  <a:lnTo>
                    <a:pt x="417271" y="2018195"/>
                  </a:lnTo>
                  <a:lnTo>
                    <a:pt x="417271" y="2153983"/>
                  </a:lnTo>
                  <a:lnTo>
                    <a:pt x="415683" y="2155253"/>
                  </a:lnTo>
                  <a:lnTo>
                    <a:pt x="414591" y="2155253"/>
                  </a:lnTo>
                  <a:lnTo>
                    <a:pt x="414591" y="2154872"/>
                  </a:lnTo>
                  <a:lnTo>
                    <a:pt x="415391" y="2154593"/>
                  </a:lnTo>
                  <a:lnTo>
                    <a:pt x="414959" y="2153983"/>
                  </a:lnTo>
                  <a:lnTo>
                    <a:pt x="417271" y="2153983"/>
                  </a:lnTo>
                  <a:lnTo>
                    <a:pt x="417271" y="2018195"/>
                  </a:lnTo>
                  <a:lnTo>
                    <a:pt x="414591" y="2018715"/>
                  </a:lnTo>
                  <a:lnTo>
                    <a:pt x="414591" y="2137473"/>
                  </a:lnTo>
                  <a:lnTo>
                    <a:pt x="413029" y="2138565"/>
                  </a:lnTo>
                  <a:lnTo>
                    <a:pt x="412153" y="2138743"/>
                  </a:lnTo>
                  <a:lnTo>
                    <a:pt x="411175" y="2138743"/>
                  </a:lnTo>
                  <a:lnTo>
                    <a:pt x="412457" y="2137473"/>
                  </a:lnTo>
                  <a:lnTo>
                    <a:pt x="414591" y="2137473"/>
                  </a:lnTo>
                  <a:lnTo>
                    <a:pt x="414591" y="2018715"/>
                  </a:lnTo>
                  <a:lnTo>
                    <a:pt x="414045" y="2018817"/>
                  </a:lnTo>
                  <a:lnTo>
                    <a:pt x="414045" y="2043493"/>
                  </a:lnTo>
                  <a:lnTo>
                    <a:pt x="413550" y="2044763"/>
                  </a:lnTo>
                  <a:lnTo>
                    <a:pt x="412762" y="2044763"/>
                  </a:lnTo>
                  <a:lnTo>
                    <a:pt x="413004" y="2043493"/>
                  </a:lnTo>
                  <a:lnTo>
                    <a:pt x="414045" y="2043493"/>
                  </a:lnTo>
                  <a:lnTo>
                    <a:pt x="414045" y="2018817"/>
                  </a:lnTo>
                  <a:lnTo>
                    <a:pt x="411175" y="2019363"/>
                  </a:lnTo>
                  <a:lnTo>
                    <a:pt x="411175" y="2035873"/>
                  </a:lnTo>
                  <a:lnTo>
                    <a:pt x="411086" y="2036229"/>
                  </a:lnTo>
                  <a:lnTo>
                    <a:pt x="410908" y="2036038"/>
                  </a:lnTo>
                  <a:lnTo>
                    <a:pt x="410908" y="2036978"/>
                  </a:lnTo>
                  <a:lnTo>
                    <a:pt x="410870" y="2037143"/>
                  </a:lnTo>
                  <a:lnTo>
                    <a:pt x="403974" y="2037143"/>
                  </a:lnTo>
                  <a:lnTo>
                    <a:pt x="405028" y="2035873"/>
                  </a:lnTo>
                  <a:lnTo>
                    <a:pt x="408724" y="2035873"/>
                  </a:lnTo>
                  <a:lnTo>
                    <a:pt x="410908" y="2036978"/>
                  </a:lnTo>
                  <a:lnTo>
                    <a:pt x="410908" y="2036038"/>
                  </a:lnTo>
                  <a:lnTo>
                    <a:pt x="410133" y="2035149"/>
                  </a:lnTo>
                  <a:lnTo>
                    <a:pt x="410375" y="2034603"/>
                  </a:lnTo>
                  <a:lnTo>
                    <a:pt x="409041" y="2033333"/>
                  </a:lnTo>
                  <a:lnTo>
                    <a:pt x="409282" y="2032063"/>
                  </a:lnTo>
                  <a:lnTo>
                    <a:pt x="410083" y="2032063"/>
                  </a:lnTo>
                  <a:lnTo>
                    <a:pt x="410375" y="2033333"/>
                  </a:lnTo>
                  <a:lnTo>
                    <a:pt x="410870" y="2034603"/>
                  </a:lnTo>
                  <a:lnTo>
                    <a:pt x="411175" y="2035873"/>
                  </a:lnTo>
                  <a:lnTo>
                    <a:pt x="411175" y="2019363"/>
                  </a:lnTo>
                  <a:lnTo>
                    <a:pt x="404545" y="2019363"/>
                  </a:lnTo>
                  <a:lnTo>
                    <a:pt x="400558" y="2020138"/>
                  </a:lnTo>
                  <a:lnTo>
                    <a:pt x="400558" y="2123503"/>
                  </a:lnTo>
                  <a:lnTo>
                    <a:pt x="400558" y="2124773"/>
                  </a:lnTo>
                  <a:lnTo>
                    <a:pt x="400265" y="2124773"/>
                  </a:lnTo>
                  <a:lnTo>
                    <a:pt x="399465" y="2127313"/>
                  </a:lnTo>
                  <a:lnTo>
                    <a:pt x="398919" y="2128583"/>
                  </a:lnTo>
                  <a:lnTo>
                    <a:pt x="397332" y="2128583"/>
                  </a:lnTo>
                  <a:lnTo>
                    <a:pt x="397332" y="2159063"/>
                  </a:lnTo>
                  <a:lnTo>
                    <a:pt x="396836" y="2160333"/>
                  </a:lnTo>
                  <a:lnTo>
                    <a:pt x="396544" y="2160333"/>
                  </a:lnTo>
                  <a:lnTo>
                    <a:pt x="396544" y="2241613"/>
                  </a:lnTo>
                  <a:lnTo>
                    <a:pt x="392023" y="2241613"/>
                  </a:lnTo>
                  <a:lnTo>
                    <a:pt x="392023" y="2368613"/>
                  </a:lnTo>
                  <a:lnTo>
                    <a:pt x="390194" y="2368613"/>
                  </a:lnTo>
                  <a:lnTo>
                    <a:pt x="387019" y="2371153"/>
                  </a:lnTo>
                  <a:lnTo>
                    <a:pt x="386473" y="2372423"/>
                  </a:lnTo>
                  <a:lnTo>
                    <a:pt x="386219" y="2371153"/>
                  </a:lnTo>
                  <a:lnTo>
                    <a:pt x="385927" y="2371153"/>
                  </a:lnTo>
                  <a:lnTo>
                    <a:pt x="386219" y="2369883"/>
                  </a:lnTo>
                  <a:lnTo>
                    <a:pt x="388048" y="2368778"/>
                  </a:lnTo>
                  <a:lnTo>
                    <a:pt x="388493" y="2368613"/>
                  </a:lnTo>
                  <a:lnTo>
                    <a:pt x="390194" y="2368613"/>
                  </a:lnTo>
                  <a:lnTo>
                    <a:pt x="390512" y="2367864"/>
                  </a:lnTo>
                  <a:lnTo>
                    <a:pt x="390956" y="2367343"/>
                  </a:lnTo>
                  <a:lnTo>
                    <a:pt x="391782" y="2367343"/>
                  </a:lnTo>
                  <a:lnTo>
                    <a:pt x="392023" y="2368613"/>
                  </a:lnTo>
                  <a:lnTo>
                    <a:pt x="392023" y="2241613"/>
                  </a:lnTo>
                  <a:lnTo>
                    <a:pt x="390436" y="2240343"/>
                  </a:lnTo>
                  <a:lnTo>
                    <a:pt x="389890" y="2240343"/>
                  </a:lnTo>
                  <a:lnTo>
                    <a:pt x="389648" y="2239073"/>
                  </a:lnTo>
                  <a:lnTo>
                    <a:pt x="393115" y="2239073"/>
                  </a:lnTo>
                  <a:lnTo>
                    <a:pt x="394157" y="2240343"/>
                  </a:lnTo>
                  <a:lnTo>
                    <a:pt x="395503" y="2240343"/>
                  </a:lnTo>
                  <a:lnTo>
                    <a:pt x="395795" y="2240711"/>
                  </a:lnTo>
                  <a:lnTo>
                    <a:pt x="395998" y="2240953"/>
                  </a:lnTo>
                  <a:lnTo>
                    <a:pt x="396544" y="2241613"/>
                  </a:lnTo>
                  <a:lnTo>
                    <a:pt x="396544" y="2160333"/>
                  </a:lnTo>
                  <a:lnTo>
                    <a:pt x="393611" y="2160333"/>
                  </a:lnTo>
                  <a:lnTo>
                    <a:pt x="391528" y="2159063"/>
                  </a:lnTo>
                  <a:lnTo>
                    <a:pt x="389839" y="2159063"/>
                  </a:lnTo>
                  <a:lnTo>
                    <a:pt x="388937" y="2158466"/>
                  </a:lnTo>
                  <a:lnTo>
                    <a:pt x="389648" y="2157793"/>
                  </a:lnTo>
                  <a:lnTo>
                    <a:pt x="396049" y="2157793"/>
                  </a:lnTo>
                  <a:lnTo>
                    <a:pt x="397332" y="2159063"/>
                  </a:lnTo>
                  <a:lnTo>
                    <a:pt x="397332" y="2128583"/>
                  </a:lnTo>
                  <a:lnTo>
                    <a:pt x="396290" y="2128583"/>
                  </a:lnTo>
                  <a:lnTo>
                    <a:pt x="396836" y="2127313"/>
                  </a:lnTo>
                  <a:lnTo>
                    <a:pt x="396544" y="2127313"/>
                  </a:lnTo>
                  <a:lnTo>
                    <a:pt x="396938" y="2126043"/>
                  </a:lnTo>
                  <a:lnTo>
                    <a:pt x="397332" y="2124773"/>
                  </a:lnTo>
                  <a:lnTo>
                    <a:pt x="397878" y="2122233"/>
                  </a:lnTo>
                  <a:lnTo>
                    <a:pt x="399224" y="2122233"/>
                  </a:lnTo>
                  <a:lnTo>
                    <a:pt x="399719" y="2123503"/>
                  </a:lnTo>
                  <a:lnTo>
                    <a:pt x="400558" y="2123503"/>
                  </a:lnTo>
                  <a:lnTo>
                    <a:pt x="400558" y="2020138"/>
                  </a:lnTo>
                  <a:lnTo>
                    <a:pt x="397979" y="2020633"/>
                  </a:lnTo>
                  <a:lnTo>
                    <a:pt x="386473" y="2020633"/>
                  </a:lnTo>
                  <a:lnTo>
                    <a:pt x="386473" y="2301303"/>
                  </a:lnTo>
                  <a:lnTo>
                    <a:pt x="385432" y="2301303"/>
                  </a:lnTo>
                  <a:lnTo>
                    <a:pt x="384886" y="2300033"/>
                  </a:lnTo>
                  <a:lnTo>
                    <a:pt x="385673" y="2300033"/>
                  </a:lnTo>
                  <a:lnTo>
                    <a:pt x="386473" y="2301303"/>
                  </a:lnTo>
                  <a:lnTo>
                    <a:pt x="386473" y="2020633"/>
                  </a:lnTo>
                  <a:lnTo>
                    <a:pt x="384581" y="2020633"/>
                  </a:lnTo>
                  <a:lnTo>
                    <a:pt x="384581" y="2297493"/>
                  </a:lnTo>
                  <a:lnTo>
                    <a:pt x="384581" y="2300033"/>
                  </a:lnTo>
                  <a:lnTo>
                    <a:pt x="383794" y="2300033"/>
                  </a:lnTo>
                  <a:lnTo>
                    <a:pt x="383794" y="2311463"/>
                  </a:lnTo>
                  <a:lnTo>
                    <a:pt x="382752" y="2311463"/>
                  </a:lnTo>
                  <a:lnTo>
                    <a:pt x="382752" y="2310193"/>
                  </a:lnTo>
                  <a:lnTo>
                    <a:pt x="383298" y="2310193"/>
                  </a:lnTo>
                  <a:lnTo>
                    <a:pt x="383794" y="2311463"/>
                  </a:lnTo>
                  <a:lnTo>
                    <a:pt x="383794" y="2300033"/>
                  </a:lnTo>
                  <a:lnTo>
                    <a:pt x="383298" y="2298763"/>
                  </a:lnTo>
                  <a:lnTo>
                    <a:pt x="382993" y="2298763"/>
                  </a:lnTo>
                  <a:lnTo>
                    <a:pt x="383794" y="2297493"/>
                  </a:lnTo>
                  <a:lnTo>
                    <a:pt x="384581" y="2297493"/>
                  </a:lnTo>
                  <a:lnTo>
                    <a:pt x="384581" y="2020633"/>
                  </a:lnTo>
                  <a:lnTo>
                    <a:pt x="381952" y="2020633"/>
                  </a:lnTo>
                  <a:lnTo>
                    <a:pt x="381952" y="2372423"/>
                  </a:lnTo>
                  <a:lnTo>
                    <a:pt x="381711" y="2373693"/>
                  </a:lnTo>
                  <a:lnTo>
                    <a:pt x="380911" y="2372423"/>
                  </a:lnTo>
                  <a:lnTo>
                    <a:pt x="381952" y="2372423"/>
                  </a:lnTo>
                  <a:lnTo>
                    <a:pt x="381952" y="2020633"/>
                  </a:lnTo>
                  <a:lnTo>
                    <a:pt x="379755" y="2020633"/>
                  </a:lnTo>
                  <a:lnTo>
                    <a:pt x="379755" y="2305888"/>
                  </a:lnTo>
                  <a:lnTo>
                    <a:pt x="378764" y="2306383"/>
                  </a:lnTo>
                  <a:lnTo>
                    <a:pt x="375602" y="2306383"/>
                  </a:lnTo>
                  <a:lnTo>
                    <a:pt x="376643" y="2305113"/>
                  </a:lnTo>
                  <a:lnTo>
                    <a:pt x="377444" y="2303843"/>
                  </a:lnTo>
                  <a:lnTo>
                    <a:pt x="378777" y="2303843"/>
                  </a:lnTo>
                  <a:lnTo>
                    <a:pt x="379272" y="2305113"/>
                  </a:lnTo>
                  <a:lnTo>
                    <a:pt x="379755" y="2305888"/>
                  </a:lnTo>
                  <a:lnTo>
                    <a:pt x="379755" y="2020633"/>
                  </a:lnTo>
                  <a:lnTo>
                    <a:pt x="377520" y="2020633"/>
                  </a:lnTo>
                  <a:lnTo>
                    <a:pt x="373849" y="2021243"/>
                  </a:lnTo>
                  <a:lnTo>
                    <a:pt x="371475" y="2021243"/>
                  </a:lnTo>
                  <a:lnTo>
                    <a:pt x="369455" y="2021547"/>
                  </a:lnTo>
                  <a:lnTo>
                    <a:pt x="369455" y="2150173"/>
                  </a:lnTo>
                  <a:lnTo>
                    <a:pt x="369455" y="2152713"/>
                  </a:lnTo>
                  <a:lnTo>
                    <a:pt x="368655" y="2152713"/>
                  </a:lnTo>
                  <a:lnTo>
                    <a:pt x="368655" y="2251773"/>
                  </a:lnTo>
                  <a:lnTo>
                    <a:pt x="367868" y="2253043"/>
                  </a:lnTo>
                  <a:lnTo>
                    <a:pt x="364921" y="2253043"/>
                  </a:lnTo>
                  <a:lnTo>
                    <a:pt x="364439" y="2252383"/>
                  </a:lnTo>
                  <a:lnTo>
                    <a:pt x="363118" y="2253043"/>
                  </a:lnTo>
                  <a:lnTo>
                    <a:pt x="362064" y="2253043"/>
                  </a:lnTo>
                  <a:lnTo>
                    <a:pt x="363347" y="2251773"/>
                  </a:lnTo>
                  <a:lnTo>
                    <a:pt x="368655" y="2251773"/>
                  </a:lnTo>
                  <a:lnTo>
                    <a:pt x="368655" y="2152713"/>
                  </a:lnTo>
                  <a:lnTo>
                    <a:pt x="367868" y="2152713"/>
                  </a:lnTo>
                  <a:lnTo>
                    <a:pt x="367868" y="2150173"/>
                  </a:lnTo>
                  <a:lnTo>
                    <a:pt x="369455" y="2150173"/>
                  </a:lnTo>
                  <a:lnTo>
                    <a:pt x="369455" y="2021547"/>
                  </a:lnTo>
                  <a:lnTo>
                    <a:pt x="367068" y="2021903"/>
                  </a:lnTo>
                  <a:lnTo>
                    <a:pt x="367068" y="2052383"/>
                  </a:lnTo>
                  <a:lnTo>
                    <a:pt x="366826" y="2053653"/>
                  </a:lnTo>
                  <a:lnTo>
                    <a:pt x="366280" y="2053653"/>
                  </a:lnTo>
                  <a:lnTo>
                    <a:pt x="366026" y="2054923"/>
                  </a:lnTo>
                  <a:lnTo>
                    <a:pt x="364934" y="2054923"/>
                  </a:lnTo>
                  <a:lnTo>
                    <a:pt x="366026" y="2052383"/>
                  </a:lnTo>
                  <a:lnTo>
                    <a:pt x="365480" y="2051113"/>
                  </a:lnTo>
                  <a:lnTo>
                    <a:pt x="366026" y="2051113"/>
                  </a:lnTo>
                  <a:lnTo>
                    <a:pt x="366826" y="2052383"/>
                  </a:lnTo>
                  <a:lnTo>
                    <a:pt x="367068" y="2052383"/>
                  </a:lnTo>
                  <a:lnTo>
                    <a:pt x="367068" y="2021903"/>
                  </a:lnTo>
                  <a:lnTo>
                    <a:pt x="362216" y="2021903"/>
                  </a:lnTo>
                  <a:lnTo>
                    <a:pt x="354622" y="2023173"/>
                  </a:lnTo>
                  <a:lnTo>
                    <a:pt x="348945" y="2023173"/>
                  </a:lnTo>
                  <a:lnTo>
                    <a:pt x="348945" y="2075827"/>
                  </a:lnTo>
                  <a:lnTo>
                    <a:pt x="348513" y="2076513"/>
                  </a:lnTo>
                  <a:lnTo>
                    <a:pt x="347179" y="2076513"/>
                  </a:lnTo>
                  <a:lnTo>
                    <a:pt x="347179" y="2325433"/>
                  </a:lnTo>
                  <a:lnTo>
                    <a:pt x="346138" y="2326703"/>
                  </a:lnTo>
                  <a:lnTo>
                    <a:pt x="345592" y="2326703"/>
                  </a:lnTo>
                  <a:lnTo>
                    <a:pt x="346138" y="2325433"/>
                  </a:lnTo>
                  <a:lnTo>
                    <a:pt x="346633" y="2325433"/>
                  </a:lnTo>
                  <a:lnTo>
                    <a:pt x="346925" y="2324163"/>
                  </a:lnTo>
                  <a:lnTo>
                    <a:pt x="347179" y="2325433"/>
                  </a:lnTo>
                  <a:lnTo>
                    <a:pt x="347179" y="2076513"/>
                  </a:lnTo>
                  <a:lnTo>
                    <a:pt x="344246" y="2076513"/>
                  </a:lnTo>
                  <a:lnTo>
                    <a:pt x="344246" y="2265743"/>
                  </a:lnTo>
                  <a:lnTo>
                    <a:pt x="343458" y="2265743"/>
                  </a:lnTo>
                  <a:lnTo>
                    <a:pt x="342417" y="2267013"/>
                  </a:lnTo>
                  <a:lnTo>
                    <a:pt x="341071" y="2267013"/>
                  </a:lnTo>
                  <a:lnTo>
                    <a:pt x="339979" y="2265743"/>
                  </a:lnTo>
                  <a:lnTo>
                    <a:pt x="340283" y="2265743"/>
                  </a:lnTo>
                  <a:lnTo>
                    <a:pt x="340525" y="2264473"/>
                  </a:lnTo>
                  <a:lnTo>
                    <a:pt x="343458" y="2264473"/>
                  </a:lnTo>
                  <a:lnTo>
                    <a:pt x="344246" y="2265743"/>
                  </a:lnTo>
                  <a:lnTo>
                    <a:pt x="344246" y="2076513"/>
                  </a:lnTo>
                  <a:lnTo>
                    <a:pt x="343458" y="2075243"/>
                  </a:lnTo>
                  <a:lnTo>
                    <a:pt x="347903" y="2075243"/>
                  </a:lnTo>
                  <a:lnTo>
                    <a:pt x="348945" y="2075827"/>
                  </a:lnTo>
                  <a:lnTo>
                    <a:pt x="348945" y="2023173"/>
                  </a:lnTo>
                  <a:lnTo>
                    <a:pt x="343712" y="2023173"/>
                  </a:lnTo>
                  <a:lnTo>
                    <a:pt x="339483" y="2023668"/>
                  </a:lnTo>
                  <a:lnTo>
                    <a:pt x="339483" y="2203513"/>
                  </a:lnTo>
                  <a:lnTo>
                    <a:pt x="339483" y="2204783"/>
                  </a:lnTo>
                  <a:lnTo>
                    <a:pt x="337896" y="2204783"/>
                  </a:lnTo>
                  <a:lnTo>
                    <a:pt x="337896" y="2203513"/>
                  </a:lnTo>
                  <a:lnTo>
                    <a:pt x="339483" y="2203513"/>
                  </a:lnTo>
                  <a:lnTo>
                    <a:pt x="339483" y="2023668"/>
                  </a:lnTo>
                  <a:lnTo>
                    <a:pt x="333883" y="2024329"/>
                  </a:lnTo>
                  <a:lnTo>
                    <a:pt x="333883" y="2110803"/>
                  </a:lnTo>
                  <a:lnTo>
                    <a:pt x="333883" y="2113343"/>
                  </a:lnTo>
                  <a:lnTo>
                    <a:pt x="332295" y="2113343"/>
                  </a:lnTo>
                  <a:lnTo>
                    <a:pt x="332295" y="2110803"/>
                  </a:lnTo>
                  <a:lnTo>
                    <a:pt x="333883" y="2110803"/>
                  </a:lnTo>
                  <a:lnTo>
                    <a:pt x="333883" y="2024329"/>
                  </a:lnTo>
                  <a:lnTo>
                    <a:pt x="332816" y="2024443"/>
                  </a:lnTo>
                  <a:lnTo>
                    <a:pt x="330454" y="2024443"/>
                  </a:lnTo>
                  <a:lnTo>
                    <a:pt x="330454" y="2371153"/>
                  </a:lnTo>
                  <a:lnTo>
                    <a:pt x="329907" y="2371153"/>
                  </a:lnTo>
                  <a:lnTo>
                    <a:pt x="329374" y="2369883"/>
                  </a:lnTo>
                  <a:lnTo>
                    <a:pt x="330454" y="2371153"/>
                  </a:lnTo>
                  <a:lnTo>
                    <a:pt x="330454" y="2024443"/>
                  </a:lnTo>
                  <a:lnTo>
                    <a:pt x="326491" y="2024443"/>
                  </a:lnTo>
                  <a:lnTo>
                    <a:pt x="326491" y="2331783"/>
                  </a:lnTo>
                  <a:lnTo>
                    <a:pt x="325945" y="2333053"/>
                  </a:lnTo>
                  <a:lnTo>
                    <a:pt x="325691" y="2333053"/>
                  </a:lnTo>
                  <a:lnTo>
                    <a:pt x="324599" y="2335593"/>
                  </a:lnTo>
                  <a:lnTo>
                    <a:pt x="324599" y="2336863"/>
                  </a:lnTo>
                  <a:lnTo>
                    <a:pt x="323557" y="2335593"/>
                  </a:lnTo>
                  <a:lnTo>
                    <a:pt x="323265" y="2334323"/>
                  </a:lnTo>
                  <a:lnTo>
                    <a:pt x="323265" y="2333053"/>
                  </a:lnTo>
                  <a:lnTo>
                    <a:pt x="324065" y="2331783"/>
                  </a:lnTo>
                  <a:lnTo>
                    <a:pt x="326491" y="2331783"/>
                  </a:lnTo>
                  <a:lnTo>
                    <a:pt x="326491" y="2024443"/>
                  </a:lnTo>
                  <a:lnTo>
                    <a:pt x="325145" y="2024443"/>
                  </a:lnTo>
                  <a:lnTo>
                    <a:pt x="325145" y="2166683"/>
                  </a:lnTo>
                  <a:lnTo>
                    <a:pt x="324853" y="2167953"/>
                  </a:lnTo>
                  <a:lnTo>
                    <a:pt x="320890" y="2167953"/>
                  </a:lnTo>
                  <a:lnTo>
                    <a:pt x="321183" y="2166683"/>
                  </a:lnTo>
                  <a:lnTo>
                    <a:pt x="325145" y="2166683"/>
                  </a:lnTo>
                  <a:lnTo>
                    <a:pt x="325145" y="2024443"/>
                  </a:lnTo>
                  <a:lnTo>
                    <a:pt x="312953" y="2024443"/>
                  </a:lnTo>
                  <a:lnTo>
                    <a:pt x="312953" y="2211133"/>
                  </a:lnTo>
                  <a:lnTo>
                    <a:pt x="310019" y="2209863"/>
                  </a:lnTo>
                  <a:lnTo>
                    <a:pt x="309473" y="2208593"/>
                  </a:lnTo>
                  <a:lnTo>
                    <a:pt x="309473" y="2272093"/>
                  </a:lnTo>
                  <a:lnTo>
                    <a:pt x="309232" y="2273363"/>
                  </a:lnTo>
                  <a:lnTo>
                    <a:pt x="307340" y="2273363"/>
                  </a:lnTo>
                  <a:lnTo>
                    <a:pt x="305511" y="2272093"/>
                  </a:lnTo>
                  <a:lnTo>
                    <a:pt x="304419" y="2270823"/>
                  </a:lnTo>
                  <a:lnTo>
                    <a:pt x="306552" y="2270823"/>
                  </a:lnTo>
                  <a:lnTo>
                    <a:pt x="308432" y="2272093"/>
                  </a:lnTo>
                  <a:lnTo>
                    <a:pt x="309473" y="2272093"/>
                  </a:lnTo>
                  <a:lnTo>
                    <a:pt x="309473" y="2208593"/>
                  </a:lnTo>
                  <a:lnTo>
                    <a:pt x="311924" y="2208593"/>
                  </a:lnTo>
                  <a:lnTo>
                    <a:pt x="312318" y="2209139"/>
                  </a:lnTo>
                  <a:lnTo>
                    <a:pt x="312953" y="2211133"/>
                  </a:lnTo>
                  <a:lnTo>
                    <a:pt x="312953" y="2024443"/>
                  </a:lnTo>
                  <a:lnTo>
                    <a:pt x="307886" y="2024443"/>
                  </a:lnTo>
                  <a:lnTo>
                    <a:pt x="307886" y="2122233"/>
                  </a:lnTo>
                  <a:lnTo>
                    <a:pt x="307886" y="2123503"/>
                  </a:lnTo>
                  <a:lnTo>
                    <a:pt x="307644" y="2124773"/>
                  </a:lnTo>
                  <a:lnTo>
                    <a:pt x="306844" y="2124773"/>
                  </a:lnTo>
                  <a:lnTo>
                    <a:pt x="306298" y="2126043"/>
                  </a:lnTo>
                  <a:lnTo>
                    <a:pt x="305511" y="2126043"/>
                  </a:lnTo>
                  <a:lnTo>
                    <a:pt x="306298" y="2124773"/>
                  </a:lnTo>
                  <a:lnTo>
                    <a:pt x="306844" y="2123503"/>
                  </a:lnTo>
                  <a:lnTo>
                    <a:pt x="306844" y="2122233"/>
                  </a:lnTo>
                  <a:lnTo>
                    <a:pt x="307886" y="2122233"/>
                  </a:lnTo>
                  <a:lnTo>
                    <a:pt x="307886" y="2024443"/>
                  </a:lnTo>
                  <a:lnTo>
                    <a:pt x="299656" y="2024443"/>
                  </a:lnTo>
                  <a:lnTo>
                    <a:pt x="299656" y="2119693"/>
                  </a:lnTo>
                  <a:lnTo>
                    <a:pt x="298615" y="2120963"/>
                  </a:lnTo>
                  <a:lnTo>
                    <a:pt x="294894" y="2120963"/>
                  </a:lnTo>
                  <a:lnTo>
                    <a:pt x="293001" y="2119693"/>
                  </a:lnTo>
                  <a:lnTo>
                    <a:pt x="299656" y="2119693"/>
                  </a:lnTo>
                  <a:lnTo>
                    <a:pt x="299656" y="2024443"/>
                  </a:lnTo>
                  <a:lnTo>
                    <a:pt x="279806" y="2024443"/>
                  </a:lnTo>
                  <a:lnTo>
                    <a:pt x="273659" y="2025459"/>
                  </a:lnTo>
                  <a:lnTo>
                    <a:pt x="273659" y="2249233"/>
                  </a:lnTo>
                  <a:lnTo>
                    <a:pt x="273659" y="2250503"/>
                  </a:lnTo>
                  <a:lnTo>
                    <a:pt x="272859" y="2251773"/>
                  </a:lnTo>
                  <a:lnTo>
                    <a:pt x="272567" y="2251773"/>
                  </a:lnTo>
                  <a:lnTo>
                    <a:pt x="272072" y="2250503"/>
                  </a:lnTo>
                  <a:lnTo>
                    <a:pt x="272313" y="2249233"/>
                  </a:lnTo>
                  <a:lnTo>
                    <a:pt x="273659" y="2249233"/>
                  </a:lnTo>
                  <a:lnTo>
                    <a:pt x="273659" y="2025459"/>
                  </a:lnTo>
                  <a:lnTo>
                    <a:pt x="273354" y="2025510"/>
                  </a:lnTo>
                  <a:lnTo>
                    <a:pt x="273354" y="2145093"/>
                  </a:lnTo>
                  <a:lnTo>
                    <a:pt x="272567" y="2146363"/>
                  </a:lnTo>
                  <a:lnTo>
                    <a:pt x="272313" y="2146363"/>
                  </a:lnTo>
                  <a:lnTo>
                    <a:pt x="272313" y="2222563"/>
                  </a:lnTo>
                  <a:lnTo>
                    <a:pt x="271272" y="2224557"/>
                  </a:lnTo>
                  <a:lnTo>
                    <a:pt x="271272" y="2325433"/>
                  </a:lnTo>
                  <a:lnTo>
                    <a:pt x="270179" y="2325433"/>
                  </a:lnTo>
                  <a:lnTo>
                    <a:pt x="268592" y="2326703"/>
                  </a:lnTo>
                  <a:lnTo>
                    <a:pt x="267004" y="2326703"/>
                  </a:lnTo>
                  <a:lnTo>
                    <a:pt x="268351" y="2325433"/>
                  </a:lnTo>
                  <a:lnTo>
                    <a:pt x="269138" y="2324163"/>
                  </a:lnTo>
                  <a:lnTo>
                    <a:pt x="269938" y="2322893"/>
                  </a:lnTo>
                  <a:lnTo>
                    <a:pt x="270179" y="2322893"/>
                  </a:lnTo>
                  <a:lnTo>
                    <a:pt x="270484" y="2324163"/>
                  </a:lnTo>
                  <a:lnTo>
                    <a:pt x="270725" y="2324163"/>
                  </a:lnTo>
                  <a:lnTo>
                    <a:pt x="270802" y="2324366"/>
                  </a:lnTo>
                  <a:lnTo>
                    <a:pt x="270725" y="2324773"/>
                  </a:lnTo>
                  <a:lnTo>
                    <a:pt x="270979" y="2324773"/>
                  </a:lnTo>
                  <a:lnTo>
                    <a:pt x="271272" y="2325433"/>
                  </a:lnTo>
                  <a:lnTo>
                    <a:pt x="271272" y="2224557"/>
                  </a:lnTo>
                  <a:lnTo>
                    <a:pt x="270979" y="2225103"/>
                  </a:lnTo>
                  <a:lnTo>
                    <a:pt x="270725" y="2225103"/>
                  </a:lnTo>
                  <a:lnTo>
                    <a:pt x="270725" y="2223833"/>
                  </a:lnTo>
                  <a:lnTo>
                    <a:pt x="270725" y="2221293"/>
                  </a:lnTo>
                  <a:lnTo>
                    <a:pt x="271767" y="2221293"/>
                  </a:lnTo>
                  <a:lnTo>
                    <a:pt x="272072" y="2222563"/>
                  </a:lnTo>
                  <a:lnTo>
                    <a:pt x="272313" y="2222563"/>
                  </a:lnTo>
                  <a:lnTo>
                    <a:pt x="272313" y="2146363"/>
                  </a:lnTo>
                  <a:lnTo>
                    <a:pt x="270725" y="2146363"/>
                  </a:lnTo>
                  <a:lnTo>
                    <a:pt x="270979" y="2145093"/>
                  </a:lnTo>
                  <a:lnTo>
                    <a:pt x="273354" y="2145093"/>
                  </a:lnTo>
                  <a:lnTo>
                    <a:pt x="273354" y="2025510"/>
                  </a:lnTo>
                  <a:lnTo>
                    <a:pt x="272072" y="2025713"/>
                  </a:lnTo>
                  <a:lnTo>
                    <a:pt x="265912" y="2025713"/>
                  </a:lnTo>
                  <a:lnTo>
                    <a:pt x="265912" y="2316543"/>
                  </a:lnTo>
                  <a:lnTo>
                    <a:pt x="265887" y="2316873"/>
                  </a:lnTo>
                  <a:lnTo>
                    <a:pt x="265671" y="2317813"/>
                  </a:lnTo>
                  <a:lnTo>
                    <a:pt x="265176" y="2316543"/>
                  </a:lnTo>
                  <a:lnTo>
                    <a:pt x="265912" y="2316543"/>
                  </a:lnTo>
                  <a:lnTo>
                    <a:pt x="265912" y="2025713"/>
                  </a:lnTo>
                  <a:lnTo>
                    <a:pt x="264629" y="2025713"/>
                  </a:lnTo>
                  <a:lnTo>
                    <a:pt x="264629" y="2326703"/>
                  </a:lnTo>
                  <a:lnTo>
                    <a:pt x="261696" y="2326703"/>
                  </a:lnTo>
                  <a:lnTo>
                    <a:pt x="262496" y="2325433"/>
                  </a:lnTo>
                  <a:lnTo>
                    <a:pt x="263537" y="2325433"/>
                  </a:lnTo>
                  <a:lnTo>
                    <a:pt x="264629" y="2326703"/>
                  </a:lnTo>
                  <a:lnTo>
                    <a:pt x="264629" y="2025713"/>
                  </a:lnTo>
                  <a:lnTo>
                    <a:pt x="263283" y="2025713"/>
                  </a:lnTo>
                  <a:lnTo>
                    <a:pt x="263283" y="2109533"/>
                  </a:lnTo>
                  <a:lnTo>
                    <a:pt x="259016" y="2109533"/>
                  </a:lnTo>
                  <a:lnTo>
                    <a:pt x="258775" y="2108263"/>
                  </a:lnTo>
                  <a:lnTo>
                    <a:pt x="260108" y="2108263"/>
                  </a:lnTo>
                  <a:lnTo>
                    <a:pt x="263283" y="2109533"/>
                  </a:lnTo>
                  <a:lnTo>
                    <a:pt x="263283" y="2025713"/>
                  </a:lnTo>
                  <a:lnTo>
                    <a:pt x="260654" y="2025713"/>
                  </a:lnTo>
                  <a:lnTo>
                    <a:pt x="260654" y="2046033"/>
                  </a:lnTo>
                  <a:lnTo>
                    <a:pt x="259867" y="2047303"/>
                  </a:lnTo>
                  <a:lnTo>
                    <a:pt x="258521" y="2048573"/>
                  </a:lnTo>
                  <a:lnTo>
                    <a:pt x="255600" y="2048573"/>
                  </a:lnTo>
                  <a:lnTo>
                    <a:pt x="254254" y="2047303"/>
                  </a:lnTo>
                  <a:lnTo>
                    <a:pt x="253466" y="2047303"/>
                  </a:lnTo>
                  <a:lnTo>
                    <a:pt x="253466" y="2046033"/>
                  </a:lnTo>
                  <a:lnTo>
                    <a:pt x="254254" y="2044763"/>
                  </a:lnTo>
                  <a:lnTo>
                    <a:pt x="255054" y="2043493"/>
                  </a:lnTo>
                  <a:lnTo>
                    <a:pt x="257733" y="2043493"/>
                  </a:lnTo>
                  <a:lnTo>
                    <a:pt x="260654" y="2046033"/>
                  </a:lnTo>
                  <a:lnTo>
                    <a:pt x="260654" y="2025713"/>
                  </a:lnTo>
                  <a:lnTo>
                    <a:pt x="258800" y="2025713"/>
                  </a:lnTo>
                  <a:lnTo>
                    <a:pt x="252666" y="2024722"/>
                  </a:lnTo>
                  <a:lnTo>
                    <a:pt x="252666" y="2127313"/>
                  </a:lnTo>
                  <a:lnTo>
                    <a:pt x="252425" y="2128583"/>
                  </a:lnTo>
                  <a:lnTo>
                    <a:pt x="249199" y="2131123"/>
                  </a:lnTo>
                  <a:lnTo>
                    <a:pt x="246316" y="2132393"/>
                  </a:lnTo>
                  <a:lnTo>
                    <a:pt x="246570" y="2129853"/>
                  </a:lnTo>
                  <a:lnTo>
                    <a:pt x="247904" y="2129853"/>
                  </a:lnTo>
                  <a:lnTo>
                    <a:pt x="249745" y="2128583"/>
                  </a:lnTo>
                  <a:lnTo>
                    <a:pt x="250837" y="2128583"/>
                  </a:lnTo>
                  <a:lnTo>
                    <a:pt x="251879" y="2127313"/>
                  </a:lnTo>
                  <a:lnTo>
                    <a:pt x="252666" y="2127313"/>
                  </a:lnTo>
                  <a:lnTo>
                    <a:pt x="252666" y="2024722"/>
                  </a:lnTo>
                  <a:lnTo>
                    <a:pt x="242049" y="2022995"/>
                  </a:lnTo>
                  <a:lnTo>
                    <a:pt x="242049" y="2122233"/>
                  </a:lnTo>
                  <a:lnTo>
                    <a:pt x="239128" y="2122233"/>
                  </a:lnTo>
                  <a:lnTo>
                    <a:pt x="239674" y="2120963"/>
                  </a:lnTo>
                  <a:lnTo>
                    <a:pt x="241007" y="2120963"/>
                  </a:lnTo>
                  <a:lnTo>
                    <a:pt x="242049" y="2122233"/>
                  </a:lnTo>
                  <a:lnTo>
                    <a:pt x="242049" y="2022995"/>
                  </a:lnTo>
                  <a:lnTo>
                    <a:pt x="238874" y="2022475"/>
                  </a:lnTo>
                  <a:lnTo>
                    <a:pt x="238874" y="2109533"/>
                  </a:lnTo>
                  <a:lnTo>
                    <a:pt x="238874" y="2022475"/>
                  </a:lnTo>
                  <a:lnTo>
                    <a:pt x="235775" y="2021967"/>
                  </a:lnTo>
                  <a:lnTo>
                    <a:pt x="235775" y="2107590"/>
                  </a:lnTo>
                  <a:lnTo>
                    <a:pt x="235165" y="2106993"/>
                  </a:lnTo>
                  <a:lnTo>
                    <a:pt x="234619" y="2106993"/>
                  </a:lnTo>
                  <a:lnTo>
                    <a:pt x="234073" y="2105723"/>
                  </a:lnTo>
                  <a:lnTo>
                    <a:pt x="234911" y="2105723"/>
                  </a:lnTo>
                  <a:lnTo>
                    <a:pt x="235407" y="2106993"/>
                  </a:lnTo>
                  <a:lnTo>
                    <a:pt x="235775" y="2107590"/>
                  </a:lnTo>
                  <a:lnTo>
                    <a:pt x="235775" y="2021967"/>
                  </a:lnTo>
                  <a:lnTo>
                    <a:pt x="235407" y="2021903"/>
                  </a:lnTo>
                  <a:lnTo>
                    <a:pt x="230898" y="2021014"/>
                  </a:lnTo>
                  <a:lnTo>
                    <a:pt x="230898" y="2118423"/>
                  </a:lnTo>
                  <a:lnTo>
                    <a:pt x="230898" y="2126043"/>
                  </a:lnTo>
                  <a:lnTo>
                    <a:pt x="229603" y="2127313"/>
                  </a:lnTo>
                  <a:lnTo>
                    <a:pt x="227723" y="2127313"/>
                  </a:lnTo>
                  <a:lnTo>
                    <a:pt x="227723" y="2126043"/>
                  </a:lnTo>
                  <a:lnTo>
                    <a:pt x="228765" y="2124773"/>
                  </a:lnTo>
                  <a:lnTo>
                    <a:pt x="230644" y="2124773"/>
                  </a:lnTo>
                  <a:lnTo>
                    <a:pt x="230898" y="2126043"/>
                  </a:lnTo>
                  <a:lnTo>
                    <a:pt x="230898" y="2118423"/>
                  </a:lnTo>
                  <a:lnTo>
                    <a:pt x="230644" y="2118423"/>
                  </a:lnTo>
                  <a:lnTo>
                    <a:pt x="230644" y="2119693"/>
                  </a:lnTo>
                  <a:lnTo>
                    <a:pt x="229057" y="2119693"/>
                  </a:lnTo>
                  <a:lnTo>
                    <a:pt x="229184" y="2118423"/>
                  </a:lnTo>
                  <a:lnTo>
                    <a:pt x="229311" y="2117153"/>
                  </a:lnTo>
                  <a:lnTo>
                    <a:pt x="230098" y="2117153"/>
                  </a:lnTo>
                  <a:lnTo>
                    <a:pt x="230898" y="2118423"/>
                  </a:lnTo>
                  <a:lnTo>
                    <a:pt x="230898" y="2021014"/>
                  </a:lnTo>
                  <a:lnTo>
                    <a:pt x="225336" y="2019909"/>
                  </a:lnTo>
                  <a:lnTo>
                    <a:pt x="225336" y="2141283"/>
                  </a:lnTo>
                  <a:lnTo>
                    <a:pt x="225336" y="2142553"/>
                  </a:lnTo>
                  <a:lnTo>
                    <a:pt x="223748" y="2142553"/>
                  </a:lnTo>
                  <a:lnTo>
                    <a:pt x="223748" y="2141283"/>
                  </a:lnTo>
                  <a:lnTo>
                    <a:pt x="225336" y="2141283"/>
                  </a:lnTo>
                  <a:lnTo>
                    <a:pt x="225336" y="2019909"/>
                  </a:lnTo>
                  <a:lnTo>
                    <a:pt x="222656" y="2019363"/>
                  </a:lnTo>
                  <a:lnTo>
                    <a:pt x="217893" y="2019363"/>
                  </a:lnTo>
                  <a:lnTo>
                    <a:pt x="217893" y="2067623"/>
                  </a:lnTo>
                  <a:lnTo>
                    <a:pt x="216065" y="2067623"/>
                  </a:lnTo>
                  <a:lnTo>
                    <a:pt x="216065" y="2178113"/>
                  </a:lnTo>
                  <a:lnTo>
                    <a:pt x="215760" y="2179383"/>
                  </a:lnTo>
                  <a:lnTo>
                    <a:pt x="212940" y="2179383"/>
                  </a:lnTo>
                  <a:lnTo>
                    <a:pt x="212471" y="2178723"/>
                  </a:lnTo>
                  <a:lnTo>
                    <a:pt x="212115" y="2178253"/>
                  </a:lnTo>
                  <a:lnTo>
                    <a:pt x="212445" y="2178113"/>
                  </a:lnTo>
                  <a:lnTo>
                    <a:pt x="216065" y="2178113"/>
                  </a:lnTo>
                  <a:lnTo>
                    <a:pt x="216065" y="2067623"/>
                  </a:lnTo>
                  <a:lnTo>
                    <a:pt x="215519" y="2067623"/>
                  </a:lnTo>
                  <a:lnTo>
                    <a:pt x="215379" y="2066963"/>
                  </a:lnTo>
                  <a:lnTo>
                    <a:pt x="216776" y="2066963"/>
                  </a:lnTo>
                  <a:lnTo>
                    <a:pt x="217893" y="2067623"/>
                  </a:lnTo>
                  <a:lnTo>
                    <a:pt x="217893" y="2019363"/>
                  </a:lnTo>
                  <a:lnTo>
                    <a:pt x="216306" y="2019363"/>
                  </a:lnTo>
                  <a:lnTo>
                    <a:pt x="212839" y="2018919"/>
                  </a:lnTo>
                  <a:lnTo>
                    <a:pt x="212839" y="2058733"/>
                  </a:lnTo>
                  <a:lnTo>
                    <a:pt x="212344" y="2060003"/>
                  </a:lnTo>
                  <a:lnTo>
                    <a:pt x="212344" y="2060854"/>
                  </a:lnTo>
                  <a:lnTo>
                    <a:pt x="211277" y="2061857"/>
                  </a:lnTo>
                  <a:lnTo>
                    <a:pt x="210756" y="2061273"/>
                  </a:lnTo>
                  <a:lnTo>
                    <a:pt x="210997" y="2060003"/>
                  </a:lnTo>
                  <a:lnTo>
                    <a:pt x="211251" y="2060003"/>
                  </a:lnTo>
                  <a:lnTo>
                    <a:pt x="212839" y="2058733"/>
                  </a:lnTo>
                  <a:lnTo>
                    <a:pt x="212839" y="2018919"/>
                  </a:lnTo>
                  <a:lnTo>
                    <a:pt x="209613" y="2018512"/>
                  </a:lnTo>
                  <a:lnTo>
                    <a:pt x="209613" y="2178113"/>
                  </a:lnTo>
                  <a:lnTo>
                    <a:pt x="209080" y="2178304"/>
                  </a:lnTo>
                  <a:lnTo>
                    <a:pt x="208864" y="2178113"/>
                  </a:lnTo>
                  <a:lnTo>
                    <a:pt x="209613" y="2178113"/>
                  </a:lnTo>
                  <a:lnTo>
                    <a:pt x="209613" y="2018512"/>
                  </a:lnTo>
                  <a:lnTo>
                    <a:pt x="196532" y="2016823"/>
                  </a:lnTo>
                  <a:lnTo>
                    <a:pt x="178523" y="2014283"/>
                  </a:lnTo>
                  <a:lnTo>
                    <a:pt x="165773" y="2011349"/>
                  </a:lnTo>
                  <a:lnTo>
                    <a:pt x="165773" y="2228570"/>
                  </a:lnTo>
                  <a:lnTo>
                    <a:pt x="165430" y="2228253"/>
                  </a:lnTo>
                  <a:lnTo>
                    <a:pt x="165709" y="2228253"/>
                  </a:lnTo>
                  <a:lnTo>
                    <a:pt x="165773" y="2228570"/>
                  </a:lnTo>
                  <a:lnTo>
                    <a:pt x="165773" y="2011349"/>
                  </a:lnTo>
                  <a:lnTo>
                    <a:pt x="165608" y="2011311"/>
                  </a:lnTo>
                  <a:lnTo>
                    <a:pt x="165608" y="2226373"/>
                  </a:lnTo>
                  <a:lnTo>
                    <a:pt x="165608" y="2226957"/>
                  </a:lnTo>
                  <a:lnTo>
                    <a:pt x="165163" y="2227999"/>
                  </a:lnTo>
                  <a:lnTo>
                    <a:pt x="164807" y="2227643"/>
                  </a:lnTo>
                  <a:lnTo>
                    <a:pt x="164566" y="2226373"/>
                  </a:lnTo>
                  <a:lnTo>
                    <a:pt x="164274" y="2225103"/>
                  </a:lnTo>
                  <a:lnTo>
                    <a:pt x="164807" y="2223833"/>
                  </a:lnTo>
                  <a:lnTo>
                    <a:pt x="165061" y="2223833"/>
                  </a:lnTo>
                  <a:lnTo>
                    <a:pt x="165176" y="2225395"/>
                  </a:lnTo>
                  <a:lnTo>
                    <a:pt x="165608" y="2226373"/>
                  </a:lnTo>
                  <a:lnTo>
                    <a:pt x="165608" y="2011311"/>
                  </a:lnTo>
                  <a:lnTo>
                    <a:pt x="162013" y="2010473"/>
                  </a:lnTo>
                  <a:lnTo>
                    <a:pt x="156324" y="2009533"/>
                  </a:lnTo>
                  <a:lnTo>
                    <a:pt x="156324" y="2232723"/>
                  </a:lnTo>
                  <a:lnTo>
                    <a:pt x="155536" y="2233993"/>
                  </a:lnTo>
                  <a:lnTo>
                    <a:pt x="152336" y="2233993"/>
                  </a:lnTo>
                  <a:lnTo>
                    <a:pt x="151523" y="2233587"/>
                  </a:lnTo>
                  <a:lnTo>
                    <a:pt x="151523" y="2233333"/>
                  </a:lnTo>
                  <a:lnTo>
                    <a:pt x="151523" y="2232723"/>
                  </a:lnTo>
                  <a:lnTo>
                    <a:pt x="156324" y="2232723"/>
                  </a:lnTo>
                  <a:lnTo>
                    <a:pt x="156324" y="2009533"/>
                  </a:lnTo>
                  <a:lnTo>
                    <a:pt x="155790" y="2009444"/>
                  </a:lnTo>
                  <a:lnTo>
                    <a:pt x="155790" y="2222563"/>
                  </a:lnTo>
                  <a:lnTo>
                    <a:pt x="155790" y="2226373"/>
                  </a:lnTo>
                  <a:lnTo>
                    <a:pt x="154749" y="2226373"/>
                  </a:lnTo>
                  <a:lnTo>
                    <a:pt x="154444" y="2225103"/>
                  </a:lnTo>
                  <a:lnTo>
                    <a:pt x="154203" y="2222563"/>
                  </a:lnTo>
                  <a:lnTo>
                    <a:pt x="152438" y="2222563"/>
                  </a:lnTo>
                  <a:lnTo>
                    <a:pt x="152831" y="2220734"/>
                  </a:lnTo>
                  <a:lnTo>
                    <a:pt x="153111" y="2220023"/>
                  </a:lnTo>
                  <a:lnTo>
                    <a:pt x="153657" y="2218753"/>
                  </a:lnTo>
                  <a:lnTo>
                    <a:pt x="155244" y="2220023"/>
                  </a:lnTo>
                  <a:lnTo>
                    <a:pt x="155790" y="2222563"/>
                  </a:lnTo>
                  <a:lnTo>
                    <a:pt x="155790" y="2009444"/>
                  </a:lnTo>
                  <a:lnTo>
                    <a:pt x="151003" y="2008644"/>
                  </a:lnTo>
                  <a:lnTo>
                    <a:pt x="151003" y="2232723"/>
                  </a:lnTo>
                  <a:lnTo>
                    <a:pt x="150012" y="2233993"/>
                  </a:lnTo>
                  <a:lnTo>
                    <a:pt x="149682" y="2233993"/>
                  </a:lnTo>
                  <a:lnTo>
                    <a:pt x="149682" y="2336863"/>
                  </a:lnTo>
                  <a:lnTo>
                    <a:pt x="148348" y="2336863"/>
                  </a:lnTo>
                  <a:lnTo>
                    <a:pt x="148348" y="2335593"/>
                  </a:lnTo>
                  <a:lnTo>
                    <a:pt x="149682" y="2336863"/>
                  </a:lnTo>
                  <a:lnTo>
                    <a:pt x="149682" y="2233993"/>
                  </a:lnTo>
                  <a:lnTo>
                    <a:pt x="146215" y="2233993"/>
                  </a:lnTo>
                  <a:lnTo>
                    <a:pt x="149136" y="2232723"/>
                  </a:lnTo>
                  <a:lnTo>
                    <a:pt x="151003" y="2232723"/>
                  </a:lnTo>
                  <a:lnTo>
                    <a:pt x="151003" y="2008644"/>
                  </a:lnTo>
                  <a:lnTo>
                    <a:pt x="149440" y="2008390"/>
                  </a:lnTo>
                  <a:lnTo>
                    <a:pt x="149440" y="2225586"/>
                  </a:lnTo>
                  <a:lnTo>
                    <a:pt x="149440" y="2226373"/>
                  </a:lnTo>
                  <a:lnTo>
                    <a:pt x="148894" y="2227643"/>
                  </a:lnTo>
                  <a:lnTo>
                    <a:pt x="147548" y="2227643"/>
                  </a:lnTo>
                  <a:lnTo>
                    <a:pt x="147802" y="2226373"/>
                  </a:lnTo>
                  <a:lnTo>
                    <a:pt x="148590" y="2226373"/>
                  </a:lnTo>
                  <a:lnTo>
                    <a:pt x="149377" y="2225459"/>
                  </a:lnTo>
                  <a:lnTo>
                    <a:pt x="149440" y="2225586"/>
                  </a:lnTo>
                  <a:lnTo>
                    <a:pt x="149440" y="2008390"/>
                  </a:lnTo>
                  <a:lnTo>
                    <a:pt x="148894" y="2008289"/>
                  </a:lnTo>
                  <a:lnTo>
                    <a:pt x="148894" y="2118423"/>
                  </a:lnTo>
                  <a:lnTo>
                    <a:pt x="148094" y="2119693"/>
                  </a:lnTo>
                  <a:lnTo>
                    <a:pt x="148590" y="2118423"/>
                  </a:lnTo>
                  <a:lnTo>
                    <a:pt x="148894" y="2118423"/>
                  </a:lnTo>
                  <a:lnTo>
                    <a:pt x="148894" y="2008289"/>
                  </a:lnTo>
                  <a:lnTo>
                    <a:pt x="146761" y="2007933"/>
                  </a:lnTo>
                  <a:lnTo>
                    <a:pt x="144627" y="2006663"/>
                  </a:lnTo>
                  <a:lnTo>
                    <a:pt x="141490" y="2006663"/>
                  </a:lnTo>
                  <a:lnTo>
                    <a:pt x="140411" y="2006003"/>
                  </a:lnTo>
                  <a:lnTo>
                    <a:pt x="139547" y="2006663"/>
                  </a:lnTo>
                  <a:lnTo>
                    <a:pt x="139065" y="2006663"/>
                  </a:lnTo>
                  <a:lnTo>
                    <a:pt x="138023" y="2007870"/>
                  </a:lnTo>
                  <a:lnTo>
                    <a:pt x="137731" y="2007933"/>
                  </a:lnTo>
                  <a:lnTo>
                    <a:pt x="137731" y="2006663"/>
                  </a:lnTo>
                  <a:lnTo>
                    <a:pt x="138518" y="2005393"/>
                  </a:lnTo>
                  <a:lnTo>
                    <a:pt x="137185" y="2005393"/>
                  </a:lnTo>
                  <a:lnTo>
                    <a:pt x="131876" y="2003818"/>
                  </a:lnTo>
                  <a:lnTo>
                    <a:pt x="131876" y="2187003"/>
                  </a:lnTo>
                  <a:lnTo>
                    <a:pt x="131876" y="2188273"/>
                  </a:lnTo>
                  <a:lnTo>
                    <a:pt x="128447" y="2188273"/>
                  </a:lnTo>
                  <a:lnTo>
                    <a:pt x="127901" y="2187765"/>
                  </a:lnTo>
                  <a:lnTo>
                    <a:pt x="127901" y="2347023"/>
                  </a:lnTo>
                  <a:lnTo>
                    <a:pt x="127660" y="2348293"/>
                  </a:lnTo>
                  <a:lnTo>
                    <a:pt x="125272" y="2348293"/>
                  </a:lnTo>
                  <a:lnTo>
                    <a:pt x="126072" y="2347023"/>
                  </a:lnTo>
                  <a:lnTo>
                    <a:pt x="127901" y="2347023"/>
                  </a:lnTo>
                  <a:lnTo>
                    <a:pt x="127901" y="2187765"/>
                  </a:lnTo>
                  <a:lnTo>
                    <a:pt x="127114" y="2187003"/>
                  </a:lnTo>
                  <a:lnTo>
                    <a:pt x="126441" y="2187003"/>
                  </a:lnTo>
                  <a:lnTo>
                    <a:pt x="126314" y="2186343"/>
                  </a:lnTo>
                  <a:lnTo>
                    <a:pt x="125171" y="2186571"/>
                  </a:lnTo>
                  <a:lnTo>
                    <a:pt x="124485" y="2185733"/>
                  </a:lnTo>
                  <a:lnTo>
                    <a:pt x="129247" y="2185733"/>
                  </a:lnTo>
                  <a:lnTo>
                    <a:pt x="131076" y="2187003"/>
                  </a:lnTo>
                  <a:lnTo>
                    <a:pt x="131876" y="2187003"/>
                  </a:lnTo>
                  <a:lnTo>
                    <a:pt x="131876" y="2003818"/>
                  </a:lnTo>
                  <a:lnTo>
                    <a:pt x="117830" y="1999653"/>
                  </a:lnTo>
                  <a:lnTo>
                    <a:pt x="117830" y="2336863"/>
                  </a:lnTo>
                  <a:lnTo>
                    <a:pt x="115468" y="2336863"/>
                  </a:lnTo>
                  <a:lnTo>
                    <a:pt x="115201" y="2336749"/>
                  </a:lnTo>
                  <a:lnTo>
                    <a:pt x="116738" y="2336203"/>
                  </a:lnTo>
                  <a:lnTo>
                    <a:pt x="115697" y="2334704"/>
                  </a:lnTo>
                  <a:lnTo>
                    <a:pt x="115697" y="2334323"/>
                  </a:lnTo>
                  <a:lnTo>
                    <a:pt x="116497" y="2335593"/>
                  </a:lnTo>
                  <a:lnTo>
                    <a:pt x="117043" y="2335593"/>
                  </a:lnTo>
                  <a:lnTo>
                    <a:pt x="117830" y="2336863"/>
                  </a:lnTo>
                  <a:lnTo>
                    <a:pt x="117830" y="1999653"/>
                  </a:lnTo>
                  <a:lnTo>
                    <a:pt x="112941" y="1998205"/>
                  </a:lnTo>
                  <a:lnTo>
                    <a:pt x="112941" y="2321623"/>
                  </a:lnTo>
                  <a:lnTo>
                    <a:pt x="112852" y="2323300"/>
                  </a:lnTo>
                  <a:lnTo>
                    <a:pt x="112522" y="2322893"/>
                  </a:lnTo>
                  <a:lnTo>
                    <a:pt x="111734" y="2322893"/>
                  </a:lnTo>
                  <a:lnTo>
                    <a:pt x="111975" y="2321623"/>
                  </a:lnTo>
                  <a:lnTo>
                    <a:pt x="112941" y="2321623"/>
                  </a:lnTo>
                  <a:lnTo>
                    <a:pt x="112941" y="1998205"/>
                  </a:lnTo>
                  <a:lnTo>
                    <a:pt x="105625" y="1996033"/>
                  </a:lnTo>
                  <a:lnTo>
                    <a:pt x="105625" y="2179383"/>
                  </a:lnTo>
                  <a:lnTo>
                    <a:pt x="105333" y="2180653"/>
                  </a:lnTo>
                  <a:lnTo>
                    <a:pt x="105079" y="2180653"/>
                  </a:lnTo>
                  <a:lnTo>
                    <a:pt x="104838" y="2181923"/>
                  </a:lnTo>
                  <a:lnTo>
                    <a:pt x="103200" y="2181923"/>
                  </a:lnTo>
                  <a:lnTo>
                    <a:pt x="102158" y="2180653"/>
                  </a:lnTo>
                  <a:lnTo>
                    <a:pt x="102704" y="2180653"/>
                  </a:lnTo>
                  <a:lnTo>
                    <a:pt x="103200" y="2179383"/>
                  </a:lnTo>
                  <a:lnTo>
                    <a:pt x="105625" y="2179383"/>
                  </a:lnTo>
                  <a:lnTo>
                    <a:pt x="105625" y="1996033"/>
                  </a:lnTo>
                  <a:lnTo>
                    <a:pt x="102946" y="1995233"/>
                  </a:lnTo>
                  <a:lnTo>
                    <a:pt x="93218" y="1993214"/>
                  </a:lnTo>
                  <a:lnTo>
                    <a:pt x="88607" y="1991652"/>
                  </a:lnTo>
                  <a:lnTo>
                    <a:pt x="88607" y="2316543"/>
                  </a:lnTo>
                  <a:lnTo>
                    <a:pt x="88607" y="2317813"/>
                  </a:lnTo>
                  <a:lnTo>
                    <a:pt x="87020" y="2317813"/>
                  </a:lnTo>
                  <a:lnTo>
                    <a:pt x="87020" y="2316543"/>
                  </a:lnTo>
                  <a:lnTo>
                    <a:pt x="88607" y="2316543"/>
                  </a:lnTo>
                  <a:lnTo>
                    <a:pt x="88607" y="1991652"/>
                  </a:lnTo>
                  <a:lnTo>
                    <a:pt x="87820" y="1991385"/>
                  </a:lnTo>
                  <a:lnTo>
                    <a:pt x="87820" y="2301303"/>
                  </a:lnTo>
                  <a:lnTo>
                    <a:pt x="87820" y="2302573"/>
                  </a:lnTo>
                  <a:lnTo>
                    <a:pt x="87566" y="2302573"/>
                  </a:lnTo>
                  <a:lnTo>
                    <a:pt x="86233" y="2305113"/>
                  </a:lnTo>
                  <a:lnTo>
                    <a:pt x="85432" y="2306383"/>
                  </a:lnTo>
                  <a:lnTo>
                    <a:pt x="81470" y="2306383"/>
                  </a:lnTo>
                  <a:lnTo>
                    <a:pt x="81470" y="2301303"/>
                  </a:lnTo>
                  <a:lnTo>
                    <a:pt x="87820" y="2301303"/>
                  </a:lnTo>
                  <a:lnTo>
                    <a:pt x="87820" y="1991385"/>
                  </a:lnTo>
                  <a:lnTo>
                    <a:pt x="82257" y="1989493"/>
                  </a:lnTo>
                  <a:lnTo>
                    <a:pt x="82092" y="1989493"/>
                  </a:lnTo>
                  <a:lnTo>
                    <a:pt x="81724" y="1988883"/>
                  </a:lnTo>
                  <a:lnTo>
                    <a:pt x="80251" y="1988883"/>
                  </a:lnTo>
                  <a:lnTo>
                    <a:pt x="79616" y="1988566"/>
                  </a:lnTo>
                  <a:lnTo>
                    <a:pt x="79616" y="2335733"/>
                  </a:lnTo>
                  <a:lnTo>
                    <a:pt x="79400" y="2336127"/>
                  </a:lnTo>
                  <a:lnTo>
                    <a:pt x="79082" y="2335593"/>
                  </a:lnTo>
                  <a:lnTo>
                    <a:pt x="78003" y="2334323"/>
                  </a:lnTo>
                  <a:lnTo>
                    <a:pt x="77457" y="2333053"/>
                  </a:lnTo>
                  <a:lnTo>
                    <a:pt x="79082" y="2333053"/>
                  </a:lnTo>
                  <a:lnTo>
                    <a:pt x="79590" y="2335593"/>
                  </a:lnTo>
                  <a:lnTo>
                    <a:pt x="79616" y="2335733"/>
                  </a:lnTo>
                  <a:lnTo>
                    <a:pt x="79616" y="1988566"/>
                  </a:lnTo>
                  <a:lnTo>
                    <a:pt x="76415" y="1986953"/>
                  </a:lnTo>
                  <a:lnTo>
                    <a:pt x="73799" y="1986000"/>
                  </a:lnTo>
                  <a:lnTo>
                    <a:pt x="70853" y="1983803"/>
                  </a:lnTo>
                  <a:lnTo>
                    <a:pt x="72936" y="1978723"/>
                  </a:lnTo>
                  <a:lnTo>
                    <a:pt x="74282" y="1974913"/>
                  </a:lnTo>
                  <a:lnTo>
                    <a:pt x="76657" y="1973643"/>
                  </a:lnTo>
                  <a:lnTo>
                    <a:pt x="86474" y="1973643"/>
                  </a:lnTo>
                  <a:lnTo>
                    <a:pt x="99098" y="1977453"/>
                  </a:lnTo>
                  <a:lnTo>
                    <a:pt x="111823" y="1979993"/>
                  </a:lnTo>
                  <a:lnTo>
                    <a:pt x="137185" y="1983803"/>
                  </a:lnTo>
                  <a:lnTo>
                    <a:pt x="146138" y="1986343"/>
                  </a:lnTo>
                  <a:lnTo>
                    <a:pt x="164084" y="1988883"/>
                  </a:lnTo>
                  <a:lnTo>
                    <a:pt x="173050" y="1991423"/>
                  </a:lnTo>
                  <a:lnTo>
                    <a:pt x="194398" y="1993963"/>
                  </a:lnTo>
                  <a:lnTo>
                    <a:pt x="204089" y="1995233"/>
                  </a:lnTo>
                  <a:lnTo>
                    <a:pt x="227965" y="1995233"/>
                  </a:lnTo>
                  <a:lnTo>
                    <a:pt x="234911" y="1993963"/>
                  </a:lnTo>
                  <a:lnTo>
                    <a:pt x="246024" y="1992693"/>
                  </a:lnTo>
                  <a:lnTo>
                    <a:pt x="251625" y="1991423"/>
                  </a:lnTo>
                  <a:lnTo>
                    <a:pt x="254012" y="1991423"/>
                  </a:lnTo>
                  <a:lnTo>
                    <a:pt x="251625" y="1990153"/>
                  </a:lnTo>
                  <a:lnTo>
                    <a:pt x="254800" y="1990153"/>
                  </a:lnTo>
                  <a:lnTo>
                    <a:pt x="255841" y="1991423"/>
                  </a:lnTo>
                  <a:lnTo>
                    <a:pt x="256641" y="1991423"/>
                  </a:lnTo>
                  <a:lnTo>
                    <a:pt x="264083" y="1990153"/>
                  </a:lnTo>
                  <a:lnTo>
                    <a:pt x="291896" y="1990153"/>
                  </a:lnTo>
                  <a:lnTo>
                    <a:pt x="298500" y="1991423"/>
                  </a:lnTo>
                  <a:lnTo>
                    <a:pt x="304965" y="1991423"/>
                  </a:lnTo>
                  <a:lnTo>
                    <a:pt x="311861" y="1992693"/>
                  </a:lnTo>
                  <a:lnTo>
                    <a:pt x="368960" y="1992693"/>
                  </a:lnTo>
                  <a:lnTo>
                    <a:pt x="376402" y="1993963"/>
                  </a:lnTo>
                  <a:lnTo>
                    <a:pt x="391236" y="1993963"/>
                  </a:lnTo>
                  <a:lnTo>
                    <a:pt x="403618" y="1995233"/>
                  </a:lnTo>
                  <a:lnTo>
                    <a:pt x="416052" y="1995233"/>
                  </a:lnTo>
                  <a:lnTo>
                    <a:pt x="440893" y="1997773"/>
                  </a:lnTo>
                  <a:lnTo>
                    <a:pt x="444309" y="1997773"/>
                  </a:lnTo>
                  <a:lnTo>
                    <a:pt x="447789" y="1999043"/>
                  </a:lnTo>
                  <a:lnTo>
                    <a:pt x="454685" y="1999043"/>
                  </a:lnTo>
                  <a:lnTo>
                    <a:pt x="454926" y="1997773"/>
                  </a:lnTo>
                  <a:lnTo>
                    <a:pt x="461086" y="1997773"/>
                  </a:lnTo>
                  <a:lnTo>
                    <a:pt x="492074" y="1995233"/>
                  </a:lnTo>
                  <a:lnTo>
                    <a:pt x="559015" y="1995233"/>
                  </a:lnTo>
                  <a:lnTo>
                    <a:pt x="559549" y="1993963"/>
                  </a:lnTo>
                  <a:lnTo>
                    <a:pt x="560057" y="1993963"/>
                  </a:lnTo>
                  <a:lnTo>
                    <a:pt x="561149" y="1992693"/>
                  </a:lnTo>
                  <a:lnTo>
                    <a:pt x="562724" y="1992693"/>
                  </a:lnTo>
                  <a:lnTo>
                    <a:pt x="562660" y="1992033"/>
                  </a:lnTo>
                  <a:lnTo>
                    <a:pt x="562978" y="1992033"/>
                  </a:lnTo>
                  <a:lnTo>
                    <a:pt x="562483" y="1990267"/>
                  </a:lnTo>
                  <a:lnTo>
                    <a:pt x="566445" y="1990153"/>
                  </a:lnTo>
                  <a:lnTo>
                    <a:pt x="568579" y="1991423"/>
                  </a:lnTo>
                  <a:lnTo>
                    <a:pt x="570966" y="1993963"/>
                  </a:lnTo>
                  <a:lnTo>
                    <a:pt x="571207" y="1995233"/>
                  </a:lnTo>
                  <a:lnTo>
                    <a:pt x="656755" y="1995233"/>
                  </a:lnTo>
                  <a:lnTo>
                    <a:pt x="670483" y="1996503"/>
                  </a:lnTo>
                  <a:lnTo>
                    <a:pt x="674204" y="1996503"/>
                  </a:lnTo>
                  <a:lnTo>
                    <a:pt x="710806" y="1992693"/>
                  </a:lnTo>
                  <a:lnTo>
                    <a:pt x="722274" y="1988883"/>
                  </a:lnTo>
                  <a:lnTo>
                    <a:pt x="725195" y="1988883"/>
                  </a:lnTo>
                  <a:lnTo>
                    <a:pt x="727036" y="1987613"/>
                  </a:lnTo>
                  <a:lnTo>
                    <a:pt x="729424" y="1987613"/>
                  </a:lnTo>
                  <a:lnTo>
                    <a:pt x="730008" y="1986661"/>
                  </a:lnTo>
                  <a:lnTo>
                    <a:pt x="730326" y="1986343"/>
                  </a:lnTo>
                  <a:lnTo>
                    <a:pt x="730999" y="1986343"/>
                  </a:lnTo>
                  <a:lnTo>
                    <a:pt x="730999" y="1987613"/>
                  </a:lnTo>
                  <a:lnTo>
                    <a:pt x="733132" y="1987613"/>
                  </a:lnTo>
                  <a:lnTo>
                    <a:pt x="737400" y="1990153"/>
                  </a:lnTo>
                  <a:lnTo>
                    <a:pt x="738746" y="1991423"/>
                  </a:lnTo>
                  <a:lnTo>
                    <a:pt x="738987" y="1992693"/>
                  </a:lnTo>
                  <a:lnTo>
                    <a:pt x="738987" y="1277683"/>
                  </a:lnTo>
                  <a:lnTo>
                    <a:pt x="739241" y="1276413"/>
                  </a:lnTo>
                  <a:lnTo>
                    <a:pt x="739533" y="1276413"/>
                  </a:lnTo>
                  <a:lnTo>
                    <a:pt x="739787" y="1275143"/>
                  </a:lnTo>
                  <a:lnTo>
                    <a:pt x="740333" y="1276413"/>
                  </a:lnTo>
                  <a:lnTo>
                    <a:pt x="740829" y="1276413"/>
                  </a:lnTo>
                  <a:lnTo>
                    <a:pt x="741121" y="1276756"/>
                  </a:lnTo>
                  <a:lnTo>
                    <a:pt x="741121" y="1277023"/>
                  </a:lnTo>
                  <a:lnTo>
                    <a:pt x="741349" y="1277023"/>
                  </a:lnTo>
                  <a:lnTo>
                    <a:pt x="741921" y="1277683"/>
                  </a:lnTo>
                  <a:lnTo>
                    <a:pt x="741921" y="1222946"/>
                  </a:lnTo>
                  <a:lnTo>
                    <a:pt x="738441" y="1224648"/>
                  </a:lnTo>
                  <a:lnTo>
                    <a:pt x="738441" y="1407223"/>
                  </a:lnTo>
                  <a:lnTo>
                    <a:pt x="736854" y="1407223"/>
                  </a:lnTo>
                  <a:lnTo>
                    <a:pt x="736854" y="1413573"/>
                  </a:lnTo>
                  <a:lnTo>
                    <a:pt x="736854" y="1414843"/>
                  </a:lnTo>
                  <a:lnTo>
                    <a:pt x="736612" y="1414843"/>
                  </a:lnTo>
                  <a:lnTo>
                    <a:pt x="736612" y="1413573"/>
                  </a:lnTo>
                  <a:lnTo>
                    <a:pt x="736854" y="1413573"/>
                  </a:lnTo>
                  <a:lnTo>
                    <a:pt x="736854" y="1407223"/>
                  </a:lnTo>
                  <a:lnTo>
                    <a:pt x="736066" y="1405953"/>
                  </a:lnTo>
                  <a:lnTo>
                    <a:pt x="737946" y="1405953"/>
                  </a:lnTo>
                  <a:lnTo>
                    <a:pt x="738441" y="1407223"/>
                  </a:lnTo>
                  <a:lnTo>
                    <a:pt x="738441" y="1224648"/>
                  </a:lnTo>
                  <a:lnTo>
                    <a:pt x="732637" y="1227493"/>
                  </a:lnTo>
                  <a:lnTo>
                    <a:pt x="732637" y="1471993"/>
                  </a:lnTo>
                  <a:lnTo>
                    <a:pt x="728205" y="1480883"/>
                  </a:lnTo>
                  <a:lnTo>
                    <a:pt x="722426" y="1487233"/>
                  </a:lnTo>
                  <a:lnTo>
                    <a:pt x="721182" y="1488186"/>
                  </a:lnTo>
                  <a:lnTo>
                    <a:pt x="721182" y="1854263"/>
                  </a:lnTo>
                  <a:lnTo>
                    <a:pt x="720940" y="1854657"/>
                  </a:lnTo>
                  <a:lnTo>
                    <a:pt x="720940" y="1949805"/>
                  </a:lnTo>
                  <a:lnTo>
                    <a:pt x="720940" y="1950783"/>
                  </a:lnTo>
                  <a:lnTo>
                    <a:pt x="720140" y="1952053"/>
                  </a:lnTo>
                  <a:lnTo>
                    <a:pt x="719353" y="1952053"/>
                  </a:lnTo>
                  <a:lnTo>
                    <a:pt x="719594" y="1949513"/>
                  </a:lnTo>
                  <a:lnTo>
                    <a:pt x="720217" y="1949513"/>
                  </a:lnTo>
                  <a:lnTo>
                    <a:pt x="720940" y="1949805"/>
                  </a:lnTo>
                  <a:lnTo>
                    <a:pt x="720940" y="1854657"/>
                  </a:lnTo>
                  <a:lnTo>
                    <a:pt x="720394" y="1855533"/>
                  </a:lnTo>
                  <a:lnTo>
                    <a:pt x="717219" y="1855533"/>
                  </a:lnTo>
                  <a:lnTo>
                    <a:pt x="718820" y="1854682"/>
                  </a:lnTo>
                  <a:lnTo>
                    <a:pt x="720140" y="1854873"/>
                  </a:lnTo>
                  <a:lnTo>
                    <a:pt x="720648" y="1854263"/>
                  </a:lnTo>
                  <a:lnTo>
                    <a:pt x="721182" y="1854263"/>
                  </a:lnTo>
                  <a:lnTo>
                    <a:pt x="721182" y="1488186"/>
                  </a:lnTo>
                  <a:lnTo>
                    <a:pt x="715721" y="1492313"/>
                  </a:lnTo>
                  <a:lnTo>
                    <a:pt x="708482" y="1494853"/>
                  </a:lnTo>
                  <a:lnTo>
                    <a:pt x="702386" y="1496885"/>
                  </a:lnTo>
                  <a:lnTo>
                    <a:pt x="702386" y="1738693"/>
                  </a:lnTo>
                  <a:lnTo>
                    <a:pt x="702081" y="1738693"/>
                  </a:lnTo>
                  <a:lnTo>
                    <a:pt x="702081" y="1959673"/>
                  </a:lnTo>
                  <a:lnTo>
                    <a:pt x="700747" y="1959673"/>
                  </a:lnTo>
                  <a:lnTo>
                    <a:pt x="698360" y="1958403"/>
                  </a:lnTo>
                  <a:lnTo>
                    <a:pt x="701040" y="1958403"/>
                  </a:lnTo>
                  <a:lnTo>
                    <a:pt x="702081" y="1959673"/>
                  </a:lnTo>
                  <a:lnTo>
                    <a:pt x="702081" y="1738693"/>
                  </a:lnTo>
                  <a:lnTo>
                    <a:pt x="701294" y="1738693"/>
                  </a:lnTo>
                  <a:lnTo>
                    <a:pt x="699947" y="1739963"/>
                  </a:lnTo>
                  <a:lnTo>
                    <a:pt x="699706" y="1740204"/>
                  </a:lnTo>
                  <a:lnTo>
                    <a:pt x="699706" y="1888553"/>
                  </a:lnTo>
                  <a:lnTo>
                    <a:pt x="698906" y="1889823"/>
                  </a:lnTo>
                  <a:lnTo>
                    <a:pt x="697572" y="1889823"/>
                  </a:lnTo>
                  <a:lnTo>
                    <a:pt x="695731" y="1891093"/>
                  </a:lnTo>
                  <a:lnTo>
                    <a:pt x="696226" y="1889823"/>
                  </a:lnTo>
                  <a:lnTo>
                    <a:pt x="697318" y="1888553"/>
                  </a:lnTo>
                  <a:lnTo>
                    <a:pt x="699706" y="1888553"/>
                  </a:lnTo>
                  <a:lnTo>
                    <a:pt x="699706" y="1740204"/>
                  </a:lnTo>
                  <a:lnTo>
                    <a:pt x="698665" y="1741233"/>
                  </a:lnTo>
                  <a:lnTo>
                    <a:pt x="698119" y="1741589"/>
                  </a:lnTo>
                  <a:lnTo>
                    <a:pt x="698119" y="1765363"/>
                  </a:lnTo>
                  <a:lnTo>
                    <a:pt x="696772" y="1766443"/>
                  </a:lnTo>
                  <a:lnTo>
                    <a:pt x="696772" y="1865693"/>
                  </a:lnTo>
                  <a:lnTo>
                    <a:pt x="696531" y="1866963"/>
                  </a:lnTo>
                  <a:lnTo>
                    <a:pt x="695680" y="1866963"/>
                  </a:lnTo>
                  <a:lnTo>
                    <a:pt x="695680" y="1904669"/>
                  </a:lnTo>
                  <a:lnTo>
                    <a:pt x="695439" y="1905063"/>
                  </a:lnTo>
                  <a:lnTo>
                    <a:pt x="695185" y="1905063"/>
                  </a:lnTo>
                  <a:lnTo>
                    <a:pt x="695680" y="1904669"/>
                  </a:lnTo>
                  <a:lnTo>
                    <a:pt x="695680" y="1866963"/>
                  </a:lnTo>
                  <a:lnTo>
                    <a:pt x="694639" y="1866963"/>
                  </a:lnTo>
                  <a:lnTo>
                    <a:pt x="692810" y="1865693"/>
                  </a:lnTo>
                  <a:lnTo>
                    <a:pt x="691769" y="1864423"/>
                  </a:lnTo>
                  <a:lnTo>
                    <a:pt x="693851" y="1864423"/>
                  </a:lnTo>
                  <a:lnTo>
                    <a:pt x="695731" y="1865693"/>
                  </a:lnTo>
                  <a:lnTo>
                    <a:pt x="696772" y="1865693"/>
                  </a:lnTo>
                  <a:lnTo>
                    <a:pt x="696772" y="1766443"/>
                  </a:lnTo>
                  <a:lnTo>
                    <a:pt x="696531" y="1766633"/>
                  </a:lnTo>
                  <a:lnTo>
                    <a:pt x="696226" y="1765363"/>
                  </a:lnTo>
                  <a:lnTo>
                    <a:pt x="698119" y="1765363"/>
                  </a:lnTo>
                  <a:lnTo>
                    <a:pt x="698119" y="1741589"/>
                  </a:lnTo>
                  <a:lnTo>
                    <a:pt x="689876" y="1746770"/>
                  </a:lnTo>
                  <a:lnTo>
                    <a:pt x="689876" y="1855533"/>
                  </a:lnTo>
                  <a:lnTo>
                    <a:pt x="687247" y="1855533"/>
                  </a:lnTo>
                  <a:lnTo>
                    <a:pt x="688289" y="1854263"/>
                  </a:lnTo>
                  <a:lnTo>
                    <a:pt x="689165" y="1854263"/>
                  </a:lnTo>
                  <a:lnTo>
                    <a:pt x="688835" y="1854873"/>
                  </a:lnTo>
                  <a:lnTo>
                    <a:pt x="689724" y="1855216"/>
                  </a:lnTo>
                  <a:lnTo>
                    <a:pt x="689876" y="1855533"/>
                  </a:lnTo>
                  <a:lnTo>
                    <a:pt x="689876" y="1746770"/>
                  </a:lnTo>
                  <a:lnTo>
                    <a:pt x="688581" y="1747583"/>
                  </a:lnTo>
                  <a:lnTo>
                    <a:pt x="685609" y="1749069"/>
                  </a:lnTo>
                  <a:lnTo>
                    <a:pt x="685609" y="1854263"/>
                  </a:lnTo>
                  <a:lnTo>
                    <a:pt x="684822" y="1854263"/>
                  </a:lnTo>
                  <a:lnTo>
                    <a:pt x="684326" y="1852993"/>
                  </a:lnTo>
                  <a:lnTo>
                    <a:pt x="684568" y="1851723"/>
                  </a:lnTo>
                  <a:lnTo>
                    <a:pt x="685368" y="1851723"/>
                  </a:lnTo>
                  <a:lnTo>
                    <a:pt x="685368" y="1852993"/>
                  </a:lnTo>
                  <a:lnTo>
                    <a:pt x="685609" y="1854263"/>
                  </a:lnTo>
                  <a:lnTo>
                    <a:pt x="685609" y="1749069"/>
                  </a:lnTo>
                  <a:lnTo>
                    <a:pt x="678370" y="1752663"/>
                  </a:lnTo>
                  <a:lnTo>
                    <a:pt x="674497" y="1754505"/>
                  </a:lnTo>
                  <a:lnTo>
                    <a:pt x="674497" y="1800923"/>
                  </a:lnTo>
                  <a:lnTo>
                    <a:pt x="674497" y="1802193"/>
                  </a:lnTo>
                  <a:lnTo>
                    <a:pt x="673404" y="1802193"/>
                  </a:lnTo>
                  <a:lnTo>
                    <a:pt x="673404" y="1948243"/>
                  </a:lnTo>
                  <a:lnTo>
                    <a:pt x="672909" y="1949513"/>
                  </a:lnTo>
                  <a:lnTo>
                    <a:pt x="673163" y="1949513"/>
                  </a:lnTo>
                  <a:lnTo>
                    <a:pt x="673404" y="1950783"/>
                  </a:lnTo>
                  <a:lnTo>
                    <a:pt x="673163" y="1950783"/>
                  </a:lnTo>
                  <a:lnTo>
                    <a:pt x="672909" y="1949513"/>
                  </a:lnTo>
                  <a:lnTo>
                    <a:pt x="672617" y="1949043"/>
                  </a:lnTo>
                  <a:lnTo>
                    <a:pt x="672617" y="1948853"/>
                  </a:lnTo>
                  <a:lnTo>
                    <a:pt x="672617" y="1948243"/>
                  </a:lnTo>
                  <a:lnTo>
                    <a:pt x="673404" y="1948243"/>
                  </a:lnTo>
                  <a:lnTo>
                    <a:pt x="673404" y="1802193"/>
                  </a:lnTo>
                  <a:lnTo>
                    <a:pt x="672909" y="1802193"/>
                  </a:lnTo>
                  <a:lnTo>
                    <a:pt x="672909" y="1800923"/>
                  </a:lnTo>
                  <a:lnTo>
                    <a:pt x="674497" y="1800923"/>
                  </a:lnTo>
                  <a:lnTo>
                    <a:pt x="674497" y="1754505"/>
                  </a:lnTo>
                  <a:lnTo>
                    <a:pt x="673950" y="1754759"/>
                  </a:lnTo>
                  <a:lnTo>
                    <a:pt x="673950" y="1780603"/>
                  </a:lnTo>
                  <a:lnTo>
                    <a:pt x="673950" y="1781873"/>
                  </a:lnTo>
                  <a:lnTo>
                    <a:pt x="673163" y="1783143"/>
                  </a:lnTo>
                  <a:lnTo>
                    <a:pt x="672363" y="1783143"/>
                  </a:lnTo>
                  <a:lnTo>
                    <a:pt x="672490" y="1781873"/>
                  </a:lnTo>
                  <a:lnTo>
                    <a:pt x="672617" y="1780603"/>
                  </a:lnTo>
                  <a:lnTo>
                    <a:pt x="673950" y="1780603"/>
                  </a:lnTo>
                  <a:lnTo>
                    <a:pt x="673950" y="1754759"/>
                  </a:lnTo>
                  <a:lnTo>
                    <a:pt x="667613" y="1757743"/>
                  </a:lnTo>
                  <a:lnTo>
                    <a:pt x="665175" y="1758276"/>
                  </a:lnTo>
                  <a:lnTo>
                    <a:pt x="665175" y="1868233"/>
                  </a:lnTo>
                  <a:lnTo>
                    <a:pt x="665175" y="1872043"/>
                  </a:lnTo>
                  <a:lnTo>
                    <a:pt x="662000" y="1872043"/>
                  </a:lnTo>
                  <a:lnTo>
                    <a:pt x="660958" y="1870773"/>
                  </a:lnTo>
                  <a:lnTo>
                    <a:pt x="660958" y="1869503"/>
                  </a:lnTo>
                  <a:lnTo>
                    <a:pt x="662000" y="1869503"/>
                  </a:lnTo>
                  <a:lnTo>
                    <a:pt x="665175" y="1868233"/>
                  </a:lnTo>
                  <a:lnTo>
                    <a:pt x="665175" y="1758276"/>
                  </a:lnTo>
                  <a:lnTo>
                    <a:pt x="655891" y="1760283"/>
                  </a:lnTo>
                  <a:lnTo>
                    <a:pt x="655104" y="1760372"/>
                  </a:lnTo>
                  <a:lnTo>
                    <a:pt x="655104" y="1793303"/>
                  </a:lnTo>
                  <a:lnTo>
                    <a:pt x="654062" y="1793303"/>
                  </a:lnTo>
                  <a:lnTo>
                    <a:pt x="653122" y="1794383"/>
                  </a:lnTo>
                  <a:lnTo>
                    <a:pt x="651624" y="1794116"/>
                  </a:lnTo>
                  <a:lnTo>
                    <a:pt x="651129" y="1793303"/>
                  </a:lnTo>
                  <a:lnTo>
                    <a:pt x="648449" y="1793303"/>
                  </a:lnTo>
                  <a:lnTo>
                    <a:pt x="650341" y="1792033"/>
                  </a:lnTo>
                  <a:lnTo>
                    <a:pt x="652170" y="1789493"/>
                  </a:lnTo>
                  <a:lnTo>
                    <a:pt x="654558" y="1789493"/>
                  </a:lnTo>
                  <a:lnTo>
                    <a:pt x="653757" y="1790763"/>
                  </a:lnTo>
                  <a:lnTo>
                    <a:pt x="654062" y="1790763"/>
                  </a:lnTo>
                  <a:lnTo>
                    <a:pt x="654062" y="1790941"/>
                  </a:lnTo>
                  <a:lnTo>
                    <a:pt x="653516" y="1791373"/>
                  </a:lnTo>
                  <a:lnTo>
                    <a:pt x="654062" y="1791576"/>
                  </a:lnTo>
                  <a:lnTo>
                    <a:pt x="654062" y="1792033"/>
                  </a:lnTo>
                  <a:lnTo>
                    <a:pt x="654304" y="1792033"/>
                  </a:lnTo>
                  <a:lnTo>
                    <a:pt x="655104" y="1793303"/>
                  </a:lnTo>
                  <a:lnTo>
                    <a:pt x="655104" y="1760372"/>
                  </a:lnTo>
                  <a:lnTo>
                    <a:pt x="646328" y="1761324"/>
                  </a:lnTo>
                  <a:lnTo>
                    <a:pt x="646328" y="1769173"/>
                  </a:lnTo>
                  <a:lnTo>
                    <a:pt x="643890" y="1769173"/>
                  </a:lnTo>
                  <a:lnTo>
                    <a:pt x="643890" y="1791017"/>
                  </a:lnTo>
                  <a:lnTo>
                    <a:pt x="643509" y="1792033"/>
                  </a:lnTo>
                  <a:lnTo>
                    <a:pt x="642899" y="1792033"/>
                  </a:lnTo>
                  <a:lnTo>
                    <a:pt x="642899" y="1945703"/>
                  </a:lnTo>
                  <a:lnTo>
                    <a:pt x="642899" y="1946973"/>
                  </a:lnTo>
                  <a:lnTo>
                    <a:pt x="642645" y="1946973"/>
                  </a:lnTo>
                  <a:lnTo>
                    <a:pt x="642099" y="1945703"/>
                  </a:lnTo>
                  <a:lnTo>
                    <a:pt x="641858" y="1945703"/>
                  </a:lnTo>
                  <a:lnTo>
                    <a:pt x="640524" y="1944433"/>
                  </a:lnTo>
                  <a:lnTo>
                    <a:pt x="641565" y="1944433"/>
                  </a:lnTo>
                  <a:lnTo>
                    <a:pt x="642353" y="1945703"/>
                  </a:lnTo>
                  <a:lnTo>
                    <a:pt x="642899" y="1945703"/>
                  </a:lnTo>
                  <a:lnTo>
                    <a:pt x="642899" y="1792033"/>
                  </a:lnTo>
                  <a:lnTo>
                    <a:pt x="640765" y="1792033"/>
                  </a:lnTo>
                  <a:lnTo>
                    <a:pt x="639978" y="1790534"/>
                  </a:lnTo>
                  <a:lnTo>
                    <a:pt x="639978" y="1943163"/>
                  </a:lnTo>
                  <a:lnTo>
                    <a:pt x="639978" y="1944433"/>
                  </a:lnTo>
                  <a:lnTo>
                    <a:pt x="639432" y="1944433"/>
                  </a:lnTo>
                  <a:lnTo>
                    <a:pt x="639724" y="1943163"/>
                  </a:lnTo>
                  <a:lnTo>
                    <a:pt x="639978" y="1943163"/>
                  </a:lnTo>
                  <a:lnTo>
                    <a:pt x="639978" y="1790534"/>
                  </a:lnTo>
                  <a:lnTo>
                    <a:pt x="639432" y="1789493"/>
                  </a:lnTo>
                  <a:lnTo>
                    <a:pt x="641311" y="1789493"/>
                  </a:lnTo>
                  <a:lnTo>
                    <a:pt x="643699" y="1790763"/>
                  </a:lnTo>
                  <a:lnTo>
                    <a:pt x="643890" y="1791017"/>
                  </a:lnTo>
                  <a:lnTo>
                    <a:pt x="643890" y="1769173"/>
                  </a:lnTo>
                  <a:lnTo>
                    <a:pt x="643445" y="1769173"/>
                  </a:lnTo>
                  <a:lnTo>
                    <a:pt x="643229" y="1769325"/>
                  </a:lnTo>
                  <a:lnTo>
                    <a:pt x="641578" y="1768627"/>
                  </a:lnTo>
                  <a:lnTo>
                    <a:pt x="642645" y="1767903"/>
                  </a:lnTo>
                  <a:lnTo>
                    <a:pt x="645820" y="1767903"/>
                  </a:lnTo>
                  <a:lnTo>
                    <a:pt x="646328" y="1769173"/>
                  </a:lnTo>
                  <a:lnTo>
                    <a:pt x="646328" y="1761324"/>
                  </a:lnTo>
                  <a:lnTo>
                    <a:pt x="641527" y="1761832"/>
                  </a:lnTo>
                  <a:lnTo>
                    <a:pt x="641527" y="1770532"/>
                  </a:lnTo>
                  <a:lnTo>
                    <a:pt x="641019" y="1771713"/>
                  </a:lnTo>
                  <a:lnTo>
                    <a:pt x="640765" y="1771713"/>
                  </a:lnTo>
                  <a:lnTo>
                    <a:pt x="640765" y="1769173"/>
                  </a:lnTo>
                  <a:lnTo>
                    <a:pt x="641337" y="1768792"/>
                  </a:lnTo>
                  <a:lnTo>
                    <a:pt x="641527" y="1770532"/>
                  </a:lnTo>
                  <a:lnTo>
                    <a:pt x="641527" y="1761832"/>
                  </a:lnTo>
                  <a:lnTo>
                    <a:pt x="636803" y="1762340"/>
                  </a:lnTo>
                  <a:lnTo>
                    <a:pt x="636803" y="1833943"/>
                  </a:lnTo>
                  <a:lnTo>
                    <a:pt x="636803" y="1835213"/>
                  </a:lnTo>
                  <a:lnTo>
                    <a:pt x="636257" y="1835213"/>
                  </a:lnTo>
                  <a:lnTo>
                    <a:pt x="636003" y="1833943"/>
                  </a:lnTo>
                  <a:lnTo>
                    <a:pt x="636803" y="1833943"/>
                  </a:lnTo>
                  <a:lnTo>
                    <a:pt x="636803" y="1762340"/>
                  </a:lnTo>
                  <a:lnTo>
                    <a:pt x="635711" y="1762467"/>
                  </a:lnTo>
                  <a:lnTo>
                    <a:pt x="635711" y="1833943"/>
                  </a:lnTo>
                  <a:lnTo>
                    <a:pt x="635457" y="1833943"/>
                  </a:lnTo>
                  <a:lnTo>
                    <a:pt x="635215" y="1832673"/>
                  </a:lnTo>
                  <a:lnTo>
                    <a:pt x="634911" y="1832673"/>
                  </a:lnTo>
                  <a:lnTo>
                    <a:pt x="634911" y="1831403"/>
                  </a:lnTo>
                  <a:lnTo>
                    <a:pt x="635457" y="1832673"/>
                  </a:lnTo>
                  <a:lnTo>
                    <a:pt x="635711" y="1833943"/>
                  </a:lnTo>
                  <a:lnTo>
                    <a:pt x="635711" y="1762467"/>
                  </a:lnTo>
                  <a:lnTo>
                    <a:pt x="632294" y="1762823"/>
                  </a:lnTo>
                  <a:lnTo>
                    <a:pt x="625386" y="1762823"/>
                  </a:lnTo>
                  <a:lnTo>
                    <a:pt x="625386" y="1789493"/>
                  </a:lnTo>
                  <a:lnTo>
                    <a:pt x="624293" y="1789493"/>
                  </a:lnTo>
                  <a:lnTo>
                    <a:pt x="625094" y="1788223"/>
                  </a:lnTo>
                  <a:lnTo>
                    <a:pt x="625386" y="1789493"/>
                  </a:lnTo>
                  <a:lnTo>
                    <a:pt x="625386" y="1762823"/>
                  </a:lnTo>
                  <a:lnTo>
                    <a:pt x="621525" y="1762823"/>
                  </a:lnTo>
                  <a:lnTo>
                    <a:pt x="621525" y="1789379"/>
                  </a:lnTo>
                  <a:lnTo>
                    <a:pt x="619785" y="1788820"/>
                  </a:lnTo>
                  <a:lnTo>
                    <a:pt x="619785" y="1953323"/>
                  </a:lnTo>
                  <a:lnTo>
                    <a:pt x="618490" y="1952663"/>
                  </a:lnTo>
                  <a:lnTo>
                    <a:pt x="617156" y="1953298"/>
                  </a:lnTo>
                  <a:lnTo>
                    <a:pt x="617397" y="1952053"/>
                  </a:lnTo>
                  <a:lnTo>
                    <a:pt x="618744" y="1952053"/>
                  </a:lnTo>
                  <a:lnTo>
                    <a:pt x="619785" y="1953323"/>
                  </a:lnTo>
                  <a:lnTo>
                    <a:pt x="619785" y="1788820"/>
                  </a:lnTo>
                  <a:lnTo>
                    <a:pt x="617943" y="1788223"/>
                  </a:lnTo>
                  <a:lnTo>
                    <a:pt x="615264" y="1788223"/>
                  </a:lnTo>
                  <a:lnTo>
                    <a:pt x="615556" y="1786991"/>
                  </a:lnTo>
                  <a:lnTo>
                    <a:pt x="616610" y="1786953"/>
                  </a:lnTo>
                  <a:lnTo>
                    <a:pt x="617943" y="1788223"/>
                  </a:lnTo>
                  <a:lnTo>
                    <a:pt x="620331" y="1788223"/>
                  </a:lnTo>
                  <a:lnTo>
                    <a:pt x="621525" y="1789379"/>
                  </a:lnTo>
                  <a:lnTo>
                    <a:pt x="621525" y="1762823"/>
                  </a:lnTo>
                  <a:lnTo>
                    <a:pt x="613181" y="1762823"/>
                  </a:lnTo>
                  <a:lnTo>
                    <a:pt x="613181" y="1979993"/>
                  </a:lnTo>
                  <a:lnTo>
                    <a:pt x="611847" y="1979993"/>
                  </a:lnTo>
                  <a:lnTo>
                    <a:pt x="609460" y="1978723"/>
                  </a:lnTo>
                  <a:lnTo>
                    <a:pt x="608672" y="1978723"/>
                  </a:lnTo>
                  <a:lnTo>
                    <a:pt x="608672" y="1977453"/>
                  </a:lnTo>
                  <a:lnTo>
                    <a:pt x="609460" y="1978723"/>
                  </a:lnTo>
                  <a:lnTo>
                    <a:pt x="610120" y="1978723"/>
                  </a:lnTo>
                  <a:lnTo>
                    <a:pt x="610755" y="1979333"/>
                  </a:lnTo>
                  <a:lnTo>
                    <a:pt x="612305" y="1978990"/>
                  </a:lnTo>
                  <a:lnTo>
                    <a:pt x="613181" y="1979993"/>
                  </a:lnTo>
                  <a:lnTo>
                    <a:pt x="613181" y="1762823"/>
                  </a:lnTo>
                  <a:lnTo>
                    <a:pt x="606539" y="1762823"/>
                  </a:lnTo>
                  <a:lnTo>
                    <a:pt x="606539" y="1972373"/>
                  </a:lnTo>
                  <a:lnTo>
                    <a:pt x="606539" y="1974253"/>
                  </a:lnTo>
                  <a:lnTo>
                    <a:pt x="606247" y="1974253"/>
                  </a:lnTo>
                  <a:lnTo>
                    <a:pt x="605993" y="1973643"/>
                  </a:lnTo>
                  <a:lnTo>
                    <a:pt x="604405" y="1973643"/>
                  </a:lnTo>
                  <a:lnTo>
                    <a:pt x="604951" y="1972373"/>
                  </a:lnTo>
                  <a:lnTo>
                    <a:pt x="606539" y="1972373"/>
                  </a:lnTo>
                  <a:lnTo>
                    <a:pt x="606539" y="1762823"/>
                  </a:lnTo>
                  <a:lnTo>
                    <a:pt x="591947" y="1762823"/>
                  </a:lnTo>
                  <a:lnTo>
                    <a:pt x="591947" y="1977453"/>
                  </a:lnTo>
                  <a:lnTo>
                    <a:pt x="591400" y="1978723"/>
                  </a:lnTo>
                  <a:lnTo>
                    <a:pt x="590613" y="1978723"/>
                  </a:lnTo>
                  <a:lnTo>
                    <a:pt x="590854" y="1977453"/>
                  </a:lnTo>
                  <a:lnTo>
                    <a:pt x="591947" y="1977453"/>
                  </a:lnTo>
                  <a:lnTo>
                    <a:pt x="591947" y="1762823"/>
                  </a:lnTo>
                  <a:lnTo>
                    <a:pt x="589813" y="1762823"/>
                  </a:lnTo>
                  <a:lnTo>
                    <a:pt x="589813" y="1850453"/>
                  </a:lnTo>
                  <a:lnTo>
                    <a:pt x="587133" y="1850453"/>
                  </a:lnTo>
                  <a:lnTo>
                    <a:pt x="586092" y="1849183"/>
                  </a:lnTo>
                  <a:lnTo>
                    <a:pt x="588721" y="1849183"/>
                  </a:lnTo>
                  <a:lnTo>
                    <a:pt x="589813" y="1850453"/>
                  </a:lnTo>
                  <a:lnTo>
                    <a:pt x="589813" y="1762823"/>
                  </a:lnTo>
                  <a:lnTo>
                    <a:pt x="582371" y="1762823"/>
                  </a:lnTo>
                  <a:lnTo>
                    <a:pt x="582371" y="1852993"/>
                  </a:lnTo>
                  <a:lnTo>
                    <a:pt x="581825" y="1855533"/>
                  </a:lnTo>
                  <a:lnTo>
                    <a:pt x="578561" y="1855533"/>
                  </a:lnTo>
                  <a:lnTo>
                    <a:pt x="578104" y="1854873"/>
                  </a:lnTo>
                  <a:lnTo>
                    <a:pt x="576821" y="1855101"/>
                  </a:lnTo>
                  <a:lnTo>
                    <a:pt x="576821" y="1986343"/>
                  </a:lnTo>
                  <a:lnTo>
                    <a:pt x="575970" y="1987613"/>
                  </a:lnTo>
                  <a:lnTo>
                    <a:pt x="574382" y="1988883"/>
                  </a:lnTo>
                  <a:lnTo>
                    <a:pt x="571754" y="1988883"/>
                  </a:lnTo>
                  <a:lnTo>
                    <a:pt x="571754" y="1987613"/>
                  </a:lnTo>
                  <a:lnTo>
                    <a:pt x="572008" y="1986343"/>
                  </a:lnTo>
                  <a:lnTo>
                    <a:pt x="573100" y="1986343"/>
                  </a:lnTo>
                  <a:lnTo>
                    <a:pt x="573887" y="1985073"/>
                  </a:lnTo>
                  <a:lnTo>
                    <a:pt x="575475" y="1985073"/>
                  </a:lnTo>
                  <a:lnTo>
                    <a:pt x="576275" y="1986343"/>
                  </a:lnTo>
                  <a:lnTo>
                    <a:pt x="576821" y="1986343"/>
                  </a:lnTo>
                  <a:lnTo>
                    <a:pt x="576821" y="1855101"/>
                  </a:lnTo>
                  <a:lnTo>
                    <a:pt x="574230" y="1855533"/>
                  </a:lnTo>
                  <a:lnTo>
                    <a:pt x="573887" y="1855533"/>
                  </a:lnTo>
                  <a:lnTo>
                    <a:pt x="573887" y="1926653"/>
                  </a:lnTo>
                  <a:lnTo>
                    <a:pt x="573887" y="1927923"/>
                  </a:lnTo>
                  <a:lnTo>
                    <a:pt x="573887" y="1945703"/>
                  </a:lnTo>
                  <a:lnTo>
                    <a:pt x="572795" y="1948243"/>
                  </a:lnTo>
                  <a:lnTo>
                    <a:pt x="572008" y="1948243"/>
                  </a:lnTo>
                  <a:lnTo>
                    <a:pt x="572008" y="1946973"/>
                  </a:lnTo>
                  <a:lnTo>
                    <a:pt x="572008" y="1945703"/>
                  </a:lnTo>
                  <a:lnTo>
                    <a:pt x="573887" y="1945703"/>
                  </a:lnTo>
                  <a:lnTo>
                    <a:pt x="573887" y="1927923"/>
                  </a:lnTo>
                  <a:lnTo>
                    <a:pt x="573595" y="1929193"/>
                  </a:lnTo>
                  <a:lnTo>
                    <a:pt x="573100" y="1929193"/>
                  </a:lnTo>
                  <a:lnTo>
                    <a:pt x="572795" y="1927923"/>
                  </a:lnTo>
                  <a:lnTo>
                    <a:pt x="573100" y="1925383"/>
                  </a:lnTo>
                  <a:lnTo>
                    <a:pt x="573887" y="1926653"/>
                  </a:lnTo>
                  <a:lnTo>
                    <a:pt x="573887" y="1855533"/>
                  </a:lnTo>
                  <a:lnTo>
                    <a:pt x="575970" y="1854263"/>
                  </a:lnTo>
                  <a:lnTo>
                    <a:pt x="578904" y="1852993"/>
                  </a:lnTo>
                  <a:lnTo>
                    <a:pt x="582371" y="1852993"/>
                  </a:lnTo>
                  <a:lnTo>
                    <a:pt x="582371" y="1762823"/>
                  </a:lnTo>
                  <a:lnTo>
                    <a:pt x="564857" y="1762823"/>
                  </a:lnTo>
                  <a:lnTo>
                    <a:pt x="564045" y="1762709"/>
                  </a:lnTo>
                  <a:lnTo>
                    <a:pt x="564045" y="1940712"/>
                  </a:lnTo>
                  <a:lnTo>
                    <a:pt x="563778" y="1941893"/>
                  </a:lnTo>
                  <a:lnTo>
                    <a:pt x="563778" y="1943163"/>
                  </a:lnTo>
                  <a:lnTo>
                    <a:pt x="562724" y="1943163"/>
                  </a:lnTo>
                  <a:lnTo>
                    <a:pt x="562724" y="1981263"/>
                  </a:lnTo>
                  <a:lnTo>
                    <a:pt x="562483" y="1981263"/>
                  </a:lnTo>
                  <a:lnTo>
                    <a:pt x="562483" y="1979993"/>
                  </a:lnTo>
                  <a:lnTo>
                    <a:pt x="562724" y="1981263"/>
                  </a:lnTo>
                  <a:lnTo>
                    <a:pt x="562724" y="1943163"/>
                  </a:lnTo>
                  <a:lnTo>
                    <a:pt x="562190" y="1941893"/>
                  </a:lnTo>
                  <a:lnTo>
                    <a:pt x="562483" y="1940623"/>
                  </a:lnTo>
                  <a:lnTo>
                    <a:pt x="563930" y="1940623"/>
                  </a:lnTo>
                  <a:lnTo>
                    <a:pt x="564045" y="1762709"/>
                  </a:lnTo>
                  <a:lnTo>
                    <a:pt x="561936" y="1762391"/>
                  </a:lnTo>
                  <a:lnTo>
                    <a:pt x="561936" y="1851723"/>
                  </a:lnTo>
                  <a:lnTo>
                    <a:pt x="560844" y="1851723"/>
                  </a:lnTo>
                  <a:lnTo>
                    <a:pt x="559257" y="1850453"/>
                  </a:lnTo>
                  <a:lnTo>
                    <a:pt x="558761" y="1850453"/>
                  </a:lnTo>
                  <a:lnTo>
                    <a:pt x="558761" y="1849183"/>
                  </a:lnTo>
                  <a:lnTo>
                    <a:pt x="559015" y="1849183"/>
                  </a:lnTo>
                  <a:lnTo>
                    <a:pt x="560057" y="1850453"/>
                  </a:lnTo>
                  <a:lnTo>
                    <a:pt x="561390" y="1850453"/>
                  </a:lnTo>
                  <a:lnTo>
                    <a:pt x="561936" y="1851723"/>
                  </a:lnTo>
                  <a:lnTo>
                    <a:pt x="561936" y="1762391"/>
                  </a:lnTo>
                  <a:lnTo>
                    <a:pt x="556374" y="1761553"/>
                  </a:lnTo>
                  <a:lnTo>
                    <a:pt x="555040" y="1761553"/>
                  </a:lnTo>
                  <a:lnTo>
                    <a:pt x="555040" y="1921573"/>
                  </a:lnTo>
                  <a:lnTo>
                    <a:pt x="554494" y="1922843"/>
                  </a:lnTo>
                  <a:lnTo>
                    <a:pt x="553707" y="1922843"/>
                  </a:lnTo>
                  <a:lnTo>
                    <a:pt x="554101" y="1922208"/>
                  </a:lnTo>
                  <a:lnTo>
                    <a:pt x="554253" y="1922183"/>
                  </a:lnTo>
                  <a:lnTo>
                    <a:pt x="554228" y="1922005"/>
                  </a:lnTo>
                  <a:lnTo>
                    <a:pt x="554494" y="1921573"/>
                  </a:lnTo>
                  <a:lnTo>
                    <a:pt x="555040" y="1921573"/>
                  </a:lnTo>
                  <a:lnTo>
                    <a:pt x="555040" y="1761553"/>
                  </a:lnTo>
                  <a:lnTo>
                    <a:pt x="554253" y="1761553"/>
                  </a:lnTo>
                  <a:lnTo>
                    <a:pt x="554253" y="1911413"/>
                  </a:lnTo>
                  <a:lnTo>
                    <a:pt x="554253" y="1912683"/>
                  </a:lnTo>
                  <a:lnTo>
                    <a:pt x="553707" y="1912683"/>
                  </a:lnTo>
                  <a:lnTo>
                    <a:pt x="553948" y="1911413"/>
                  </a:lnTo>
                  <a:lnTo>
                    <a:pt x="554253" y="1911413"/>
                  </a:lnTo>
                  <a:lnTo>
                    <a:pt x="554253" y="1761553"/>
                  </a:lnTo>
                  <a:lnTo>
                    <a:pt x="552907" y="1761553"/>
                  </a:lnTo>
                  <a:lnTo>
                    <a:pt x="552907" y="1979993"/>
                  </a:lnTo>
                  <a:lnTo>
                    <a:pt x="552361" y="1981263"/>
                  </a:lnTo>
                  <a:lnTo>
                    <a:pt x="552361" y="1979993"/>
                  </a:lnTo>
                  <a:lnTo>
                    <a:pt x="552907" y="1979993"/>
                  </a:lnTo>
                  <a:lnTo>
                    <a:pt x="552907" y="1761553"/>
                  </a:lnTo>
                  <a:lnTo>
                    <a:pt x="549186" y="1761553"/>
                  </a:lnTo>
                  <a:lnTo>
                    <a:pt x="549186" y="1988883"/>
                  </a:lnTo>
                  <a:lnTo>
                    <a:pt x="549186" y="1989328"/>
                  </a:lnTo>
                  <a:lnTo>
                    <a:pt x="548576" y="1990153"/>
                  </a:lnTo>
                  <a:lnTo>
                    <a:pt x="545719" y="1990153"/>
                  </a:lnTo>
                  <a:lnTo>
                    <a:pt x="544423" y="1988883"/>
                  </a:lnTo>
                  <a:lnTo>
                    <a:pt x="543331" y="1988883"/>
                  </a:lnTo>
                  <a:lnTo>
                    <a:pt x="545465" y="1987613"/>
                  </a:lnTo>
                  <a:lnTo>
                    <a:pt x="548144" y="1987613"/>
                  </a:lnTo>
                  <a:lnTo>
                    <a:pt x="549186" y="1988883"/>
                  </a:lnTo>
                  <a:lnTo>
                    <a:pt x="549186" y="1761553"/>
                  </a:lnTo>
                  <a:lnTo>
                    <a:pt x="548640" y="1761553"/>
                  </a:lnTo>
                  <a:lnTo>
                    <a:pt x="548640" y="1981263"/>
                  </a:lnTo>
                  <a:lnTo>
                    <a:pt x="544131" y="1981263"/>
                  </a:lnTo>
                  <a:lnTo>
                    <a:pt x="543636" y="1979993"/>
                  </a:lnTo>
                  <a:lnTo>
                    <a:pt x="543471" y="1979993"/>
                  </a:lnTo>
                  <a:lnTo>
                    <a:pt x="543382" y="1979739"/>
                  </a:lnTo>
                  <a:lnTo>
                    <a:pt x="543636" y="1978723"/>
                  </a:lnTo>
                  <a:lnTo>
                    <a:pt x="545719" y="1978723"/>
                  </a:lnTo>
                  <a:lnTo>
                    <a:pt x="546811" y="1979993"/>
                  </a:lnTo>
                  <a:lnTo>
                    <a:pt x="547852" y="1979993"/>
                  </a:lnTo>
                  <a:lnTo>
                    <a:pt x="548640" y="1981263"/>
                  </a:lnTo>
                  <a:lnTo>
                    <a:pt x="548640" y="1761553"/>
                  </a:lnTo>
                  <a:lnTo>
                    <a:pt x="547052" y="1761553"/>
                  </a:lnTo>
                  <a:lnTo>
                    <a:pt x="547052" y="1887283"/>
                  </a:lnTo>
                  <a:lnTo>
                    <a:pt x="545465" y="1888553"/>
                  </a:lnTo>
                  <a:lnTo>
                    <a:pt x="545465" y="1887283"/>
                  </a:lnTo>
                  <a:lnTo>
                    <a:pt x="547052" y="1887283"/>
                  </a:lnTo>
                  <a:lnTo>
                    <a:pt x="547052" y="1761553"/>
                  </a:lnTo>
                  <a:lnTo>
                    <a:pt x="544131" y="1761553"/>
                  </a:lnTo>
                  <a:lnTo>
                    <a:pt x="544131" y="1880933"/>
                  </a:lnTo>
                  <a:lnTo>
                    <a:pt x="542836" y="1880933"/>
                  </a:lnTo>
                  <a:lnTo>
                    <a:pt x="542048" y="1879663"/>
                  </a:lnTo>
                  <a:lnTo>
                    <a:pt x="542544" y="1879663"/>
                  </a:lnTo>
                  <a:lnTo>
                    <a:pt x="543636" y="1879663"/>
                  </a:lnTo>
                  <a:lnTo>
                    <a:pt x="544131" y="1880933"/>
                  </a:lnTo>
                  <a:lnTo>
                    <a:pt x="544131" y="1761553"/>
                  </a:lnTo>
                  <a:lnTo>
                    <a:pt x="542836" y="1761553"/>
                  </a:lnTo>
                  <a:lnTo>
                    <a:pt x="542290" y="1761604"/>
                  </a:lnTo>
                  <a:lnTo>
                    <a:pt x="542290" y="1789493"/>
                  </a:lnTo>
                  <a:lnTo>
                    <a:pt x="540956" y="1790763"/>
                  </a:lnTo>
                  <a:lnTo>
                    <a:pt x="539915" y="1792033"/>
                  </a:lnTo>
                  <a:lnTo>
                    <a:pt x="538327" y="1793303"/>
                  </a:lnTo>
                  <a:lnTo>
                    <a:pt x="538327" y="1792033"/>
                  </a:lnTo>
                  <a:lnTo>
                    <a:pt x="537235" y="1789493"/>
                  </a:lnTo>
                  <a:lnTo>
                    <a:pt x="538124" y="1789493"/>
                  </a:lnTo>
                  <a:lnTo>
                    <a:pt x="538568" y="1790103"/>
                  </a:lnTo>
                  <a:lnTo>
                    <a:pt x="541375" y="1789493"/>
                  </a:lnTo>
                  <a:lnTo>
                    <a:pt x="542290" y="1789493"/>
                  </a:lnTo>
                  <a:lnTo>
                    <a:pt x="542290" y="1761604"/>
                  </a:lnTo>
                  <a:lnTo>
                    <a:pt x="535393" y="1762175"/>
                  </a:lnTo>
                  <a:lnTo>
                    <a:pt x="535393" y="1851723"/>
                  </a:lnTo>
                  <a:lnTo>
                    <a:pt x="534606" y="1852993"/>
                  </a:lnTo>
                  <a:lnTo>
                    <a:pt x="532472" y="1852993"/>
                  </a:lnTo>
                  <a:lnTo>
                    <a:pt x="532714" y="1851723"/>
                  </a:lnTo>
                  <a:lnTo>
                    <a:pt x="535393" y="1851723"/>
                  </a:lnTo>
                  <a:lnTo>
                    <a:pt x="535393" y="1762175"/>
                  </a:lnTo>
                  <a:lnTo>
                    <a:pt x="531926" y="1762467"/>
                  </a:lnTo>
                  <a:lnTo>
                    <a:pt x="531926" y="1860613"/>
                  </a:lnTo>
                  <a:lnTo>
                    <a:pt x="531698" y="1860969"/>
                  </a:lnTo>
                  <a:lnTo>
                    <a:pt x="531672" y="1860613"/>
                  </a:lnTo>
                  <a:lnTo>
                    <a:pt x="531926" y="1860613"/>
                  </a:lnTo>
                  <a:lnTo>
                    <a:pt x="531926" y="1762467"/>
                  </a:lnTo>
                  <a:lnTo>
                    <a:pt x="530847" y="1762556"/>
                  </a:lnTo>
                  <a:lnTo>
                    <a:pt x="530847" y="1861883"/>
                  </a:lnTo>
                  <a:lnTo>
                    <a:pt x="529297" y="1861883"/>
                  </a:lnTo>
                  <a:lnTo>
                    <a:pt x="527710" y="1860613"/>
                  </a:lnTo>
                  <a:lnTo>
                    <a:pt x="526910" y="1859343"/>
                  </a:lnTo>
                  <a:lnTo>
                    <a:pt x="527164" y="1859343"/>
                  </a:lnTo>
                  <a:lnTo>
                    <a:pt x="526910" y="1858073"/>
                  </a:lnTo>
                  <a:lnTo>
                    <a:pt x="527405" y="1858073"/>
                  </a:lnTo>
                  <a:lnTo>
                    <a:pt x="527951" y="1859343"/>
                  </a:lnTo>
                  <a:lnTo>
                    <a:pt x="528497" y="1859343"/>
                  </a:lnTo>
                  <a:lnTo>
                    <a:pt x="529297" y="1860613"/>
                  </a:lnTo>
                  <a:lnTo>
                    <a:pt x="530123" y="1860613"/>
                  </a:lnTo>
                  <a:lnTo>
                    <a:pt x="530847" y="1861883"/>
                  </a:lnTo>
                  <a:lnTo>
                    <a:pt x="530847" y="1762556"/>
                  </a:lnTo>
                  <a:lnTo>
                    <a:pt x="528993" y="1762721"/>
                  </a:lnTo>
                  <a:lnTo>
                    <a:pt x="528993" y="1789493"/>
                  </a:lnTo>
                  <a:lnTo>
                    <a:pt x="528993" y="1790763"/>
                  </a:lnTo>
                  <a:lnTo>
                    <a:pt x="526364" y="1790763"/>
                  </a:lnTo>
                  <a:lnTo>
                    <a:pt x="525894" y="1791208"/>
                  </a:lnTo>
                  <a:lnTo>
                    <a:pt x="524903" y="1790763"/>
                  </a:lnTo>
                  <a:lnTo>
                    <a:pt x="526122" y="1789493"/>
                  </a:lnTo>
                  <a:lnTo>
                    <a:pt x="528993" y="1789493"/>
                  </a:lnTo>
                  <a:lnTo>
                    <a:pt x="528993" y="1762721"/>
                  </a:lnTo>
                  <a:lnTo>
                    <a:pt x="527646" y="1762823"/>
                  </a:lnTo>
                  <a:lnTo>
                    <a:pt x="524484" y="1762823"/>
                  </a:lnTo>
                  <a:lnTo>
                    <a:pt x="524484" y="1792897"/>
                  </a:lnTo>
                  <a:lnTo>
                    <a:pt x="524230" y="1793303"/>
                  </a:lnTo>
                  <a:lnTo>
                    <a:pt x="524230" y="1794573"/>
                  </a:lnTo>
                  <a:lnTo>
                    <a:pt x="523684" y="1793303"/>
                  </a:lnTo>
                  <a:lnTo>
                    <a:pt x="523684" y="1792033"/>
                  </a:lnTo>
                  <a:lnTo>
                    <a:pt x="524027" y="1791677"/>
                  </a:lnTo>
                  <a:lnTo>
                    <a:pt x="524484" y="1792897"/>
                  </a:lnTo>
                  <a:lnTo>
                    <a:pt x="524484" y="1762823"/>
                  </a:lnTo>
                  <a:lnTo>
                    <a:pt x="507758" y="1762823"/>
                  </a:lnTo>
                  <a:lnTo>
                    <a:pt x="507758" y="1886013"/>
                  </a:lnTo>
                  <a:lnTo>
                    <a:pt x="507263" y="1888553"/>
                  </a:lnTo>
                  <a:lnTo>
                    <a:pt x="506171" y="1889823"/>
                  </a:lnTo>
                  <a:lnTo>
                    <a:pt x="505612" y="1890356"/>
                  </a:lnTo>
                  <a:lnTo>
                    <a:pt x="505510" y="1889620"/>
                  </a:lnTo>
                  <a:lnTo>
                    <a:pt x="505510" y="1890458"/>
                  </a:lnTo>
                  <a:lnTo>
                    <a:pt x="505383" y="1890585"/>
                  </a:lnTo>
                  <a:lnTo>
                    <a:pt x="505383" y="1955863"/>
                  </a:lnTo>
                  <a:lnTo>
                    <a:pt x="505129" y="1955863"/>
                  </a:lnTo>
                  <a:lnTo>
                    <a:pt x="504583" y="1957133"/>
                  </a:lnTo>
                  <a:lnTo>
                    <a:pt x="503542" y="1957133"/>
                  </a:lnTo>
                  <a:lnTo>
                    <a:pt x="502996" y="1955863"/>
                  </a:lnTo>
                  <a:lnTo>
                    <a:pt x="502208" y="1955863"/>
                  </a:lnTo>
                  <a:lnTo>
                    <a:pt x="502754" y="1954593"/>
                  </a:lnTo>
                  <a:lnTo>
                    <a:pt x="502754" y="1952053"/>
                  </a:lnTo>
                  <a:lnTo>
                    <a:pt x="504037" y="1953323"/>
                  </a:lnTo>
                  <a:lnTo>
                    <a:pt x="504837" y="1953323"/>
                  </a:lnTo>
                  <a:lnTo>
                    <a:pt x="505129" y="1954593"/>
                  </a:lnTo>
                  <a:lnTo>
                    <a:pt x="505383" y="1955863"/>
                  </a:lnTo>
                  <a:lnTo>
                    <a:pt x="505383" y="1890585"/>
                  </a:lnTo>
                  <a:lnTo>
                    <a:pt x="504837" y="1891093"/>
                  </a:lnTo>
                  <a:lnTo>
                    <a:pt x="504342" y="1891093"/>
                  </a:lnTo>
                  <a:lnTo>
                    <a:pt x="502996" y="1892363"/>
                  </a:lnTo>
                  <a:lnTo>
                    <a:pt x="502208" y="1892363"/>
                  </a:lnTo>
                  <a:lnTo>
                    <a:pt x="503250" y="1891093"/>
                  </a:lnTo>
                  <a:lnTo>
                    <a:pt x="503542" y="1891093"/>
                  </a:lnTo>
                  <a:lnTo>
                    <a:pt x="503948" y="1890699"/>
                  </a:lnTo>
                  <a:lnTo>
                    <a:pt x="505510" y="1890458"/>
                  </a:lnTo>
                  <a:lnTo>
                    <a:pt x="505510" y="1889620"/>
                  </a:lnTo>
                  <a:lnTo>
                    <a:pt x="505472" y="1889328"/>
                  </a:lnTo>
                  <a:lnTo>
                    <a:pt x="506476" y="1888553"/>
                  </a:lnTo>
                  <a:lnTo>
                    <a:pt x="506171" y="1887283"/>
                  </a:lnTo>
                  <a:lnTo>
                    <a:pt x="506171" y="1886013"/>
                  </a:lnTo>
                  <a:lnTo>
                    <a:pt x="504037" y="1886013"/>
                  </a:lnTo>
                  <a:lnTo>
                    <a:pt x="502754" y="1884743"/>
                  </a:lnTo>
                  <a:lnTo>
                    <a:pt x="504837" y="1884743"/>
                  </a:lnTo>
                  <a:lnTo>
                    <a:pt x="506717" y="1886013"/>
                  </a:lnTo>
                  <a:lnTo>
                    <a:pt x="507758" y="1886013"/>
                  </a:lnTo>
                  <a:lnTo>
                    <a:pt x="507758" y="1762823"/>
                  </a:lnTo>
                  <a:lnTo>
                    <a:pt x="507263" y="1762823"/>
                  </a:lnTo>
                  <a:lnTo>
                    <a:pt x="507263" y="1766633"/>
                  </a:lnTo>
                  <a:lnTo>
                    <a:pt x="506717" y="1767903"/>
                  </a:lnTo>
                  <a:lnTo>
                    <a:pt x="505929" y="1767903"/>
                  </a:lnTo>
                  <a:lnTo>
                    <a:pt x="506476" y="1766633"/>
                  </a:lnTo>
                  <a:lnTo>
                    <a:pt x="507263" y="1766633"/>
                  </a:lnTo>
                  <a:lnTo>
                    <a:pt x="507263" y="1762823"/>
                  </a:lnTo>
                  <a:lnTo>
                    <a:pt x="504837" y="1762823"/>
                  </a:lnTo>
                  <a:lnTo>
                    <a:pt x="504837" y="1866963"/>
                  </a:lnTo>
                  <a:lnTo>
                    <a:pt x="504342" y="1868233"/>
                  </a:lnTo>
                  <a:lnTo>
                    <a:pt x="504342" y="1866963"/>
                  </a:lnTo>
                  <a:lnTo>
                    <a:pt x="504837" y="1866963"/>
                  </a:lnTo>
                  <a:lnTo>
                    <a:pt x="504837" y="1762823"/>
                  </a:lnTo>
                  <a:lnTo>
                    <a:pt x="503275" y="1762823"/>
                  </a:lnTo>
                  <a:lnTo>
                    <a:pt x="503275" y="1870773"/>
                  </a:lnTo>
                  <a:lnTo>
                    <a:pt x="502754" y="1872043"/>
                  </a:lnTo>
                  <a:lnTo>
                    <a:pt x="501269" y="1872043"/>
                  </a:lnTo>
                  <a:lnTo>
                    <a:pt x="501269" y="1956168"/>
                  </a:lnTo>
                  <a:lnTo>
                    <a:pt x="500862" y="1957133"/>
                  </a:lnTo>
                  <a:lnTo>
                    <a:pt x="500316" y="1957133"/>
                  </a:lnTo>
                  <a:lnTo>
                    <a:pt x="500075" y="1958403"/>
                  </a:lnTo>
                  <a:lnTo>
                    <a:pt x="499656" y="1958403"/>
                  </a:lnTo>
                  <a:lnTo>
                    <a:pt x="499529" y="1957743"/>
                  </a:lnTo>
                  <a:lnTo>
                    <a:pt x="499198" y="1958403"/>
                  </a:lnTo>
                  <a:lnTo>
                    <a:pt x="498487" y="1958403"/>
                  </a:lnTo>
                  <a:lnTo>
                    <a:pt x="497941" y="1959673"/>
                  </a:lnTo>
                  <a:lnTo>
                    <a:pt x="497141" y="1959673"/>
                  </a:lnTo>
                  <a:lnTo>
                    <a:pt x="497141" y="1957133"/>
                  </a:lnTo>
                  <a:lnTo>
                    <a:pt x="497141" y="1955863"/>
                  </a:lnTo>
                  <a:lnTo>
                    <a:pt x="497141" y="1954593"/>
                  </a:lnTo>
                  <a:lnTo>
                    <a:pt x="497941" y="1955863"/>
                  </a:lnTo>
                  <a:lnTo>
                    <a:pt x="501142" y="1955863"/>
                  </a:lnTo>
                  <a:lnTo>
                    <a:pt x="501269" y="1956168"/>
                  </a:lnTo>
                  <a:lnTo>
                    <a:pt x="501269" y="1872043"/>
                  </a:lnTo>
                  <a:lnTo>
                    <a:pt x="501954" y="1870773"/>
                  </a:lnTo>
                  <a:lnTo>
                    <a:pt x="503275" y="1870773"/>
                  </a:lnTo>
                  <a:lnTo>
                    <a:pt x="503275" y="1762823"/>
                  </a:lnTo>
                  <a:lnTo>
                    <a:pt x="497319" y="1762823"/>
                  </a:lnTo>
                  <a:lnTo>
                    <a:pt x="482307" y="1764093"/>
                  </a:lnTo>
                  <a:lnTo>
                    <a:pt x="470357" y="1765363"/>
                  </a:lnTo>
                  <a:lnTo>
                    <a:pt x="464261" y="1765363"/>
                  </a:lnTo>
                  <a:lnTo>
                    <a:pt x="464261" y="1910143"/>
                  </a:lnTo>
                  <a:lnTo>
                    <a:pt x="463956" y="1911413"/>
                  </a:lnTo>
                  <a:lnTo>
                    <a:pt x="463956" y="1912912"/>
                  </a:lnTo>
                  <a:lnTo>
                    <a:pt x="463715" y="1913293"/>
                  </a:lnTo>
                  <a:lnTo>
                    <a:pt x="463956" y="1913293"/>
                  </a:lnTo>
                  <a:lnTo>
                    <a:pt x="463956" y="1913953"/>
                  </a:lnTo>
                  <a:lnTo>
                    <a:pt x="462127" y="1915223"/>
                  </a:lnTo>
                  <a:lnTo>
                    <a:pt x="461581" y="1915223"/>
                  </a:lnTo>
                  <a:lnTo>
                    <a:pt x="461581" y="1912683"/>
                  </a:lnTo>
                  <a:lnTo>
                    <a:pt x="462241" y="1911413"/>
                  </a:lnTo>
                  <a:lnTo>
                    <a:pt x="462915" y="1910143"/>
                  </a:lnTo>
                  <a:lnTo>
                    <a:pt x="464261" y="1910143"/>
                  </a:lnTo>
                  <a:lnTo>
                    <a:pt x="464261" y="1765363"/>
                  </a:lnTo>
                  <a:lnTo>
                    <a:pt x="450240" y="1765363"/>
                  </a:lnTo>
                  <a:lnTo>
                    <a:pt x="440702" y="1766633"/>
                  </a:lnTo>
                  <a:lnTo>
                    <a:pt x="439305" y="1766633"/>
                  </a:lnTo>
                  <a:lnTo>
                    <a:pt x="439305" y="1917763"/>
                  </a:lnTo>
                  <a:lnTo>
                    <a:pt x="438759" y="1919033"/>
                  </a:lnTo>
                  <a:lnTo>
                    <a:pt x="437959" y="1919033"/>
                  </a:lnTo>
                  <a:lnTo>
                    <a:pt x="438505" y="1917763"/>
                  </a:lnTo>
                  <a:lnTo>
                    <a:pt x="439305" y="1917763"/>
                  </a:lnTo>
                  <a:lnTo>
                    <a:pt x="439305" y="1766633"/>
                  </a:lnTo>
                  <a:lnTo>
                    <a:pt x="425513" y="1766633"/>
                  </a:lnTo>
                  <a:lnTo>
                    <a:pt x="425513" y="1919033"/>
                  </a:lnTo>
                  <a:lnTo>
                    <a:pt x="425513" y="1921573"/>
                  </a:lnTo>
                  <a:lnTo>
                    <a:pt x="423875" y="1921573"/>
                  </a:lnTo>
                  <a:lnTo>
                    <a:pt x="423875" y="1919033"/>
                  </a:lnTo>
                  <a:lnTo>
                    <a:pt x="425513" y="1919033"/>
                  </a:lnTo>
                  <a:lnTo>
                    <a:pt x="425513" y="1766633"/>
                  </a:lnTo>
                  <a:lnTo>
                    <a:pt x="423379" y="1766633"/>
                  </a:lnTo>
                  <a:lnTo>
                    <a:pt x="423379" y="1798383"/>
                  </a:lnTo>
                  <a:lnTo>
                    <a:pt x="422033" y="1799653"/>
                  </a:lnTo>
                  <a:lnTo>
                    <a:pt x="421487" y="1799653"/>
                  </a:lnTo>
                  <a:lnTo>
                    <a:pt x="421487" y="1902523"/>
                  </a:lnTo>
                  <a:lnTo>
                    <a:pt x="421246" y="1903793"/>
                  </a:lnTo>
                  <a:lnTo>
                    <a:pt x="420700" y="1905063"/>
                  </a:lnTo>
                  <a:lnTo>
                    <a:pt x="418528" y="1905063"/>
                  </a:lnTo>
                  <a:lnTo>
                    <a:pt x="418465" y="1903793"/>
                  </a:lnTo>
                  <a:lnTo>
                    <a:pt x="418858" y="1903793"/>
                  </a:lnTo>
                  <a:lnTo>
                    <a:pt x="419112" y="1902523"/>
                  </a:lnTo>
                  <a:lnTo>
                    <a:pt x="419112" y="1901253"/>
                  </a:lnTo>
                  <a:lnTo>
                    <a:pt x="419493" y="1901253"/>
                  </a:lnTo>
                  <a:lnTo>
                    <a:pt x="419354" y="1903133"/>
                  </a:lnTo>
                  <a:lnTo>
                    <a:pt x="420370" y="1902371"/>
                  </a:lnTo>
                  <a:lnTo>
                    <a:pt x="420446" y="1902523"/>
                  </a:lnTo>
                  <a:lnTo>
                    <a:pt x="421487" y="1902523"/>
                  </a:lnTo>
                  <a:lnTo>
                    <a:pt x="421487" y="1799653"/>
                  </a:lnTo>
                  <a:lnTo>
                    <a:pt x="418858" y="1799653"/>
                  </a:lnTo>
                  <a:lnTo>
                    <a:pt x="419900" y="1798383"/>
                  </a:lnTo>
                  <a:lnTo>
                    <a:pt x="423379" y="1798383"/>
                  </a:lnTo>
                  <a:lnTo>
                    <a:pt x="423379" y="1766633"/>
                  </a:lnTo>
                  <a:lnTo>
                    <a:pt x="421843" y="1766633"/>
                  </a:lnTo>
                  <a:lnTo>
                    <a:pt x="413004" y="1765388"/>
                  </a:lnTo>
                  <a:lnTo>
                    <a:pt x="413004" y="1832673"/>
                  </a:lnTo>
                  <a:lnTo>
                    <a:pt x="412762" y="1833943"/>
                  </a:lnTo>
                  <a:lnTo>
                    <a:pt x="412762" y="1832673"/>
                  </a:lnTo>
                  <a:lnTo>
                    <a:pt x="413004" y="1832673"/>
                  </a:lnTo>
                  <a:lnTo>
                    <a:pt x="413004" y="1765388"/>
                  </a:lnTo>
                  <a:lnTo>
                    <a:pt x="406361" y="1765363"/>
                  </a:lnTo>
                  <a:lnTo>
                    <a:pt x="406361" y="1823783"/>
                  </a:lnTo>
                  <a:lnTo>
                    <a:pt x="406107" y="1825053"/>
                  </a:lnTo>
                  <a:lnTo>
                    <a:pt x="406107" y="1824393"/>
                  </a:lnTo>
                  <a:lnTo>
                    <a:pt x="406107" y="1823783"/>
                  </a:lnTo>
                  <a:lnTo>
                    <a:pt x="406361" y="1823783"/>
                  </a:lnTo>
                  <a:lnTo>
                    <a:pt x="406361" y="1765363"/>
                  </a:lnTo>
                  <a:lnTo>
                    <a:pt x="405028" y="1765363"/>
                  </a:lnTo>
                  <a:lnTo>
                    <a:pt x="405028" y="1781873"/>
                  </a:lnTo>
                  <a:lnTo>
                    <a:pt x="403974" y="1781149"/>
                  </a:lnTo>
                  <a:lnTo>
                    <a:pt x="403974" y="1849183"/>
                  </a:lnTo>
                  <a:lnTo>
                    <a:pt x="402640" y="1849183"/>
                  </a:lnTo>
                  <a:lnTo>
                    <a:pt x="402932" y="1847913"/>
                  </a:lnTo>
                  <a:lnTo>
                    <a:pt x="403440" y="1847913"/>
                  </a:lnTo>
                  <a:lnTo>
                    <a:pt x="403974" y="1849183"/>
                  </a:lnTo>
                  <a:lnTo>
                    <a:pt x="403974" y="1781149"/>
                  </a:lnTo>
                  <a:lnTo>
                    <a:pt x="403186" y="1780603"/>
                  </a:lnTo>
                  <a:lnTo>
                    <a:pt x="397624" y="1780603"/>
                  </a:lnTo>
                  <a:lnTo>
                    <a:pt x="397878" y="1779333"/>
                  </a:lnTo>
                  <a:lnTo>
                    <a:pt x="397878" y="1778063"/>
                  </a:lnTo>
                  <a:lnTo>
                    <a:pt x="399719" y="1779333"/>
                  </a:lnTo>
                  <a:lnTo>
                    <a:pt x="403440" y="1779333"/>
                  </a:lnTo>
                  <a:lnTo>
                    <a:pt x="404774" y="1780603"/>
                  </a:lnTo>
                  <a:lnTo>
                    <a:pt x="405028" y="1781873"/>
                  </a:lnTo>
                  <a:lnTo>
                    <a:pt x="405028" y="1765363"/>
                  </a:lnTo>
                  <a:lnTo>
                    <a:pt x="404406" y="1765363"/>
                  </a:lnTo>
                  <a:lnTo>
                    <a:pt x="396290" y="1764093"/>
                  </a:lnTo>
                  <a:lnTo>
                    <a:pt x="395998" y="1764779"/>
                  </a:lnTo>
                  <a:lnTo>
                    <a:pt x="395554" y="1765363"/>
                  </a:lnTo>
                  <a:lnTo>
                    <a:pt x="389636" y="1765363"/>
                  </a:lnTo>
                  <a:lnTo>
                    <a:pt x="388061" y="1764703"/>
                  </a:lnTo>
                  <a:lnTo>
                    <a:pt x="387807" y="1764830"/>
                  </a:lnTo>
                  <a:lnTo>
                    <a:pt x="387807" y="1764093"/>
                  </a:lnTo>
                  <a:lnTo>
                    <a:pt x="386930" y="1763953"/>
                  </a:lnTo>
                  <a:lnTo>
                    <a:pt x="387261" y="1763433"/>
                  </a:lnTo>
                  <a:lnTo>
                    <a:pt x="384086" y="1763433"/>
                  </a:lnTo>
                  <a:lnTo>
                    <a:pt x="384086" y="1931733"/>
                  </a:lnTo>
                  <a:lnTo>
                    <a:pt x="380619" y="1931733"/>
                  </a:lnTo>
                  <a:lnTo>
                    <a:pt x="380619" y="1940623"/>
                  </a:lnTo>
                  <a:lnTo>
                    <a:pt x="376402" y="1940623"/>
                  </a:lnTo>
                  <a:lnTo>
                    <a:pt x="378485" y="1939353"/>
                  </a:lnTo>
                  <a:lnTo>
                    <a:pt x="380619" y="1940623"/>
                  </a:lnTo>
                  <a:lnTo>
                    <a:pt x="380619" y="1931733"/>
                  </a:lnTo>
                  <a:lnTo>
                    <a:pt x="379907" y="1931733"/>
                  </a:lnTo>
                  <a:lnTo>
                    <a:pt x="379323" y="1930463"/>
                  </a:lnTo>
                  <a:lnTo>
                    <a:pt x="383540" y="1930463"/>
                  </a:lnTo>
                  <a:lnTo>
                    <a:pt x="384086" y="1931733"/>
                  </a:lnTo>
                  <a:lnTo>
                    <a:pt x="384086" y="1763433"/>
                  </a:lnTo>
                  <a:lnTo>
                    <a:pt x="383755" y="1763433"/>
                  </a:lnTo>
                  <a:lnTo>
                    <a:pt x="380022" y="1762823"/>
                  </a:lnTo>
                  <a:lnTo>
                    <a:pt x="379818" y="1762823"/>
                  </a:lnTo>
                  <a:lnTo>
                    <a:pt x="379818" y="1860613"/>
                  </a:lnTo>
                  <a:lnTo>
                    <a:pt x="378777" y="1861883"/>
                  </a:lnTo>
                  <a:lnTo>
                    <a:pt x="376402" y="1861883"/>
                  </a:lnTo>
                  <a:lnTo>
                    <a:pt x="377444" y="1860613"/>
                  </a:lnTo>
                  <a:lnTo>
                    <a:pt x="379818" y="1860613"/>
                  </a:lnTo>
                  <a:lnTo>
                    <a:pt x="379818" y="1762823"/>
                  </a:lnTo>
                  <a:lnTo>
                    <a:pt x="376097" y="1762823"/>
                  </a:lnTo>
                  <a:lnTo>
                    <a:pt x="376097" y="1894903"/>
                  </a:lnTo>
                  <a:lnTo>
                    <a:pt x="373468" y="1894903"/>
                  </a:lnTo>
                  <a:lnTo>
                    <a:pt x="373176" y="1893633"/>
                  </a:lnTo>
                  <a:lnTo>
                    <a:pt x="372922" y="1893633"/>
                  </a:lnTo>
                  <a:lnTo>
                    <a:pt x="373176" y="1892363"/>
                  </a:lnTo>
                  <a:lnTo>
                    <a:pt x="373964" y="1892363"/>
                  </a:lnTo>
                  <a:lnTo>
                    <a:pt x="374510" y="1893633"/>
                  </a:lnTo>
                  <a:lnTo>
                    <a:pt x="375526" y="1893633"/>
                  </a:lnTo>
                  <a:lnTo>
                    <a:pt x="375602" y="1894243"/>
                  </a:lnTo>
                  <a:lnTo>
                    <a:pt x="375831" y="1894243"/>
                  </a:lnTo>
                  <a:lnTo>
                    <a:pt x="376097" y="1894903"/>
                  </a:lnTo>
                  <a:lnTo>
                    <a:pt x="376097" y="1762823"/>
                  </a:lnTo>
                  <a:lnTo>
                    <a:pt x="372262" y="1762823"/>
                  </a:lnTo>
                  <a:lnTo>
                    <a:pt x="370293" y="1762671"/>
                  </a:lnTo>
                  <a:lnTo>
                    <a:pt x="370293" y="1940623"/>
                  </a:lnTo>
                  <a:lnTo>
                    <a:pt x="370293" y="1941233"/>
                  </a:lnTo>
                  <a:lnTo>
                    <a:pt x="370293" y="1941893"/>
                  </a:lnTo>
                  <a:lnTo>
                    <a:pt x="361759" y="1941893"/>
                  </a:lnTo>
                  <a:lnTo>
                    <a:pt x="360972" y="1939353"/>
                  </a:lnTo>
                  <a:lnTo>
                    <a:pt x="363105" y="1940623"/>
                  </a:lnTo>
                  <a:lnTo>
                    <a:pt x="370293" y="1940623"/>
                  </a:lnTo>
                  <a:lnTo>
                    <a:pt x="370293" y="1762671"/>
                  </a:lnTo>
                  <a:lnTo>
                    <a:pt x="368439" y="1762518"/>
                  </a:lnTo>
                  <a:lnTo>
                    <a:pt x="367372" y="1762404"/>
                  </a:lnTo>
                  <a:lnTo>
                    <a:pt x="367372" y="1922843"/>
                  </a:lnTo>
                  <a:lnTo>
                    <a:pt x="366826" y="1924113"/>
                  </a:lnTo>
                  <a:lnTo>
                    <a:pt x="366026" y="1924113"/>
                  </a:lnTo>
                  <a:lnTo>
                    <a:pt x="366280" y="1922843"/>
                  </a:lnTo>
                  <a:lnTo>
                    <a:pt x="367372" y="1922843"/>
                  </a:lnTo>
                  <a:lnTo>
                    <a:pt x="367372" y="1762404"/>
                  </a:lnTo>
                  <a:lnTo>
                    <a:pt x="365442" y="1762163"/>
                  </a:lnTo>
                  <a:lnTo>
                    <a:pt x="364197" y="1762163"/>
                  </a:lnTo>
                  <a:lnTo>
                    <a:pt x="360718" y="1761883"/>
                  </a:lnTo>
                  <a:lnTo>
                    <a:pt x="360718" y="1821243"/>
                  </a:lnTo>
                  <a:lnTo>
                    <a:pt x="360476" y="1821243"/>
                  </a:lnTo>
                  <a:lnTo>
                    <a:pt x="360476" y="1819973"/>
                  </a:lnTo>
                  <a:lnTo>
                    <a:pt x="360718" y="1821243"/>
                  </a:lnTo>
                  <a:lnTo>
                    <a:pt x="360718" y="1761883"/>
                  </a:lnTo>
                  <a:lnTo>
                    <a:pt x="359930" y="1761820"/>
                  </a:lnTo>
                  <a:lnTo>
                    <a:pt x="359930" y="1945703"/>
                  </a:lnTo>
                  <a:lnTo>
                    <a:pt x="359130" y="1946973"/>
                  </a:lnTo>
                  <a:lnTo>
                    <a:pt x="356755" y="1946973"/>
                  </a:lnTo>
                  <a:lnTo>
                    <a:pt x="357251" y="1945703"/>
                  </a:lnTo>
                  <a:lnTo>
                    <a:pt x="359930" y="1945703"/>
                  </a:lnTo>
                  <a:lnTo>
                    <a:pt x="359930" y="1761820"/>
                  </a:lnTo>
                  <a:lnTo>
                    <a:pt x="356755" y="1761553"/>
                  </a:lnTo>
                  <a:lnTo>
                    <a:pt x="354622" y="1761553"/>
                  </a:lnTo>
                  <a:lnTo>
                    <a:pt x="354622" y="1950783"/>
                  </a:lnTo>
                  <a:lnTo>
                    <a:pt x="353034" y="1953323"/>
                  </a:lnTo>
                  <a:lnTo>
                    <a:pt x="350901" y="1953323"/>
                  </a:lnTo>
                  <a:lnTo>
                    <a:pt x="348513" y="1954593"/>
                  </a:lnTo>
                  <a:lnTo>
                    <a:pt x="349808" y="1953323"/>
                  </a:lnTo>
                  <a:lnTo>
                    <a:pt x="351942" y="1952053"/>
                  </a:lnTo>
                  <a:lnTo>
                    <a:pt x="354622" y="1950783"/>
                  </a:lnTo>
                  <a:lnTo>
                    <a:pt x="354622" y="1761553"/>
                  </a:lnTo>
                  <a:lnTo>
                    <a:pt x="349161" y="1761553"/>
                  </a:lnTo>
                  <a:lnTo>
                    <a:pt x="343458" y="1760893"/>
                  </a:lnTo>
                  <a:lnTo>
                    <a:pt x="342112" y="1760816"/>
                  </a:lnTo>
                  <a:lnTo>
                    <a:pt x="342112" y="1827593"/>
                  </a:lnTo>
                  <a:lnTo>
                    <a:pt x="341617" y="1828863"/>
                  </a:lnTo>
                  <a:lnTo>
                    <a:pt x="338696" y="1828863"/>
                  </a:lnTo>
                  <a:lnTo>
                    <a:pt x="338391" y="1827593"/>
                  </a:lnTo>
                  <a:lnTo>
                    <a:pt x="338150" y="1826323"/>
                  </a:lnTo>
                  <a:lnTo>
                    <a:pt x="338696" y="1825053"/>
                  </a:lnTo>
                  <a:lnTo>
                    <a:pt x="341325" y="1825053"/>
                  </a:lnTo>
                  <a:lnTo>
                    <a:pt x="341617" y="1826323"/>
                  </a:lnTo>
                  <a:lnTo>
                    <a:pt x="341871" y="1826323"/>
                  </a:lnTo>
                  <a:lnTo>
                    <a:pt x="342112" y="1827593"/>
                  </a:lnTo>
                  <a:lnTo>
                    <a:pt x="342112" y="1760816"/>
                  </a:lnTo>
                  <a:lnTo>
                    <a:pt x="341325" y="1760766"/>
                  </a:lnTo>
                  <a:lnTo>
                    <a:pt x="341325" y="1790763"/>
                  </a:lnTo>
                  <a:lnTo>
                    <a:pt x="341071" y="1792033"/>
                  </a:lnTo>
                  <a:lnTo>
                    <a:pt x="338150" y="1792033"/>
                  </a:lnTo>
                  <a:lnTo>
                    <a:pt x="337807" y="1792820"/>
                  </a:lnTo>
                  <a:lnTo>
                    <a:pt x="337604" y="1792770"/>
                  </a:lnTo>
                  <a:lnTo>
                    <a:pt x="337604" y="1792033"/>
                  </a:lnTo>
                  <a:lnTo>
                    <a:pt x="337896" y="1792033"/>
                  </a:lnTo>
                  <a:lnTo>
                    <a:pt x="337896" y="1790763"/>
                  </a:lnTo>
                  <a:lnTo>
                    <a:pt x="341325" y="1790763"/>
                  </a:lnTo>
                  <a:lnTo>
                    <a:pt x="341325" y="1760766"/>
                  </a:lnTo>
                  <a:lnTo>
                    <a:pt x="339102" y="1760626"/>
                  </a:lnTo>
                  <a:lnTo>
                    <a:pt x="337350" y="1760283"/>
                  </a:lnTo>
                  <a:lnTo>
                    <a:pt x="333794" y="1760283"/>
                  </a:lnTo>
                  <a:lnTo>
                    <a:pt x="332041" y="1760181"/>
                  </a:lnTo>
                  <a:lnTo>
                    <a:pt x="332041" y="1827593"/>
                  </a:lnTo>
                  <a:lnTo>
                    <a:pt x="332041" y="1828863"/>
                  </a:lnTo>
                  <a:lnTo>
                    <a:pt x="330454" y="1828863"/>
                  </a:lnTo>
                  <a:lnTo>
                    <a:pt x="330454" y="1827593"/>
                  </a:lnTo>
                  <a:lnTo>
                    <a:pt x="332041" y="1827593"/>
                  </a:lnTo>
                  <a:lnTo>
                    <a:pt x="332041" y="1760181"/>
                  </a:lnTo>
                  <a:lnTo>
                    <a:pt x="328320" y="1759940"/>
                  </a:lnTo>
                  <a:lnTo>
                    <a:pt x="328320" y="1973643"/>
                  </a:lnTo>
                  <a:lnTo>
                    <a:pt x="328320" y="1974913"/>
                  </a:lnTo>
                  <a:lnTo>
                    <a:pt x="326732" y="1974913"/>
                  </a:lnTo>
                  <a:lnTo>
                    <a:pt x="326732" y="1973643"/>
                  </a:lnTo>
                  <a:lnTo>
                    <a:pt x="328320" y="1973643"/>
                  </a:lnTo>
                  <a:lnTo>
                    <a:pt x="328320" y="1759940"/>
                  </a:lnTo>
                  <a:lnTo>
                    <a:pt x="324358" y="1759699"/>
                  </a:lnTo>
                  <a:lnTo>
                    <a:pt x="324358" y="1762823"/>
                  </a:lnTo>
                  <a:lnTo>
                    <a:pt x="324358" y="1764093"/>
                  </a:lnTo>
                  <a:lnTo>
                    <a:pt x="324192" y="1764093"/>
                  </a:lnTo>
                  <a:lnTo>
                    <a:pt x="324065" y="1763433"/>
                  </a:lnTo>
                  <a:lnTo>
                    <a:pt x="323926" y="1763433"/>
                  </a:lnTo>
                  <a:lnTo>
                    <a:pt x="323811" y="1762823"/>
                  </a:lnTo>
                  <a:lnTo>
                    <a:pt x="324358" y="1762823"/>
                  </a:lnTo>
                  <a:lnTo>
                    <a:pt x="324358" y="1759699"/>
                  </a:lnTo>
                  <a:lnTo>
                    <a:pt x="322478" y="1759572"/>
                  </a:lnTo>
                  <a:lnTo>
                    <a:pt x="322478" y="1894903"/>
                  </a:lnTo>
                  <a:lnTo>
                    <a:pt x="321970" y="1896173"/>
                  </a:lnTo>
                  <a:lnTo>
                    <a:pt x="321183" y="1896173"/>
                  </a:lnTo>
                  <a:lnTo>
                    <a:pt x="321183" y="1894903"/>
                  </a:lnTo>
                  <a:lnTo>
                    <a:pt x="322478" y="1894903"/>
                  </a:lnTo>
                  <a:lnTo>
                    <a:pt x="322478" y="1759572"/>
                  </a:lnTo>
                  <a:lnTo>
                    <a:pt x="313740" y="1759026"/>
                  </a:lnTo>
                  <a:lnTo>
                    <a:pt x="313740" y="1889823"/>
                  </a:lnTo>
                  <a:lnTo>
                    <a:pt x="313448" y="1889823"/>
                  </a:lnTo>
                  <a:lnTo>
                    <a:pt x="313448" y="1888553"/>
                  </a:lnTo>
                  <a:lnTo>
                    <a:pt x="313740" y="1889823"/>
                  </a:lnTo>
                  <a:lnTo>
                    <a:pt x="313740" y="1759026"/>
                  </a:lnTo>
                  <a:lnTo>
                    <a:pt x="313093" y="1758988"/>
                  </a:lnTo>
                  <a:lnTo>
                    <a:pt x="313093" y="1795373"/>
                  </a:lnTo>
                  <a:lnTo>
                    <a:pt x="312166" y="1795868"/>
                  </a:lnTo>
                  <a:lnTo>
                    <a:pt x="310273" y="1795843"/>
                  </a:lnTo>
                  <a:lnTo>
                    <a:pt x="310032" y="1797011"/>
                  </a:lnTo>
                  <a:lnTo>
                    <a:pt x="310019" y="1793303"/>
                  </a:lnTo>
                  <a:lnTo>
                    <a:pt x="310019" y="1792033"/>
                  </a:lnTo>
                  <a:lnTo>
                    <a:pt x="311607" y="1792033"/>
                  </a:lnTo>
                  <a:lnTo>
                    <a:pt x="312153" y="1793303"/>
                  </a:lnTo>
                  <a:lnTo>
                    <a:pt x="312953" y="1794573"/>
                  </a:lnTo>
                  <a:lnTo>
                    <a:pt x="313093" y="1795373"/>
                  </a:lnTo>
                  <a:lnTo>
                    <a:pt x="313093" y="1758988"/>
                  </a:lnTo>
                  <a:lnTo>
                    <a:pt x="309232" y="1758734"/>
                  </a:lnTo>
                  <a:lnTo>
                    <a:pt x="309232" y="1959673"/>
                  </a:lnTo>
                  <a:lnTo>
                    <a:pt x="308927" y="1960943"/>
                  </a:lnTo>
                  <a:lnTo>
                    <a:pt x="308686" y="1960943"/>
                  </a:lnTo>
                  <a:lnTo>
                    <a:pt x="308686" y="1988883"/>
                  </a:lnTo>
                  <a:lnTo>
                    <a:pt x="306298" y="1988883"/>
                  </a:lnTo>
                  <a:lnTo>
                    <a:pt x="306057" y="1987613"/>
                  </a:lnTo>
                  <a:lnTo>
                    <a:pt x="305752" y="1986343"/>
                  </a:lnTo>
                  <a:lnTo>
                    <a:pt x="306552" y="1986343"/>
                  </a:lnTo>
                  <a:lnTo>
                    <a:pt x="307098" y="1987613"/>
                  </a:lnTo>
                  <a:lnTo>
                    <a:pt x="307695" y="1987613"/>
                  </a:lnTo>
                  <a:lnTo>
                    <a:pt x="308140" y="1988223"/>
                  </a:lnTo>
                  <a:lnTo>
                    <a:pt x="308267" y="1988223"/>
                  </a:lnTo>
                  <a:lnTo>
                    <a:pt x="308686" y="1988883"/>
                  </a:lnTo>
                  <a:lnTo>
                    <a:pt x="308686" y="1960943"/>
                  </a:lnTo>
                  <a:lnTo>
                    <a:pt x="308140" y="1960943"/>
                  </a:lnTo>
                  <a:lnTo>
                    <a:pt x="306057" y="1958403"/>
                  </a:lnTo>
                  <a:lnTo>
                    <a:pt x="305752" y="1958403"/>
                  </a:lnTo>
                  <a:lnTo>
                    <a:pt x="305752" y="1957133"/>
                  </a:lnTo>
                  <a:lnTo>
                    <a:pt x="306298" y="1957133"/>
                  </a:lnTo>
                  <a:lnTo>
                    <a:pt x="306552" y="1958403"/>
                  </a:lnTo>
                  <a:lnTo>
                    <a:pt x="307340" y="1958403"/>
                  </a:lnTo>
                  <a:lnTo>
                    <a:pt x="308140" y="1959673"/>
                  </a:lnTo>
                  <a:lnTo>
                    <a:pt x="309232" y="1959673"/>
                  </a:lnTo>
                  <a:lnTo>
                    <a:pt x="309232" y="1758734"/>
                  </a:lnTo>
                  <a:lnTo>
                    <a:pt x="303212" y="1758353"/>
                  </a:lnTo>
                  <a:lnTo>
                    <a:pt x="295910" y="1758353"/>
                  </a:lnTo>
                  <a:lnTo>
                    <a:pt x="295910" y="1985073"/>
                  </a:lnTo>
                  <a:lnTo>
                    <a:pt x="293801" y="1985073"/>
                  </a:lnTo>
                  <a:lnTo>
                    <a:pt x="292214" y="1983803"/>
                  </a:lnTo>
                  <a:lnTo>
                    <a:pt x="291414" y="1982533"/>
                  </a:lnTo>
                  <a:lnTo>
                    <a:pt x="290626" y="1982533"/>
                  </a:lnTo>
                  <a:lnTo>
                    <a:pt x="289826" y="1981263"/>
                  </a:lnTo>
                  <a:lnTo>
                    <a:pt x="291719" y="1981263"/>
                  </a:lnTo>
                  <a:lnTo>
                    <a:pt x="294347" y="1982533"/>
                  </a:lnTo>
                  <a:lnTo>
                    <a:pt x="294881" y="1983054"/>
                  </a:lnTo>
                  <a:lnTo>
                    <a:pt x="295910" y="1985073"/>
                  </a:lnTo>
                  <a:lnTo>
                    <a:pt x="295910" y="1758353"/>
                  </a:lnTo>
                  <a:lnTo>
                    <a:pt x="294589" y="1758353"/>
                  </a:lnTo>
                  <a:lnTo>
                    <a:pt x="294589" y="1897443"/>
                  </a:lnTo>
                  <a:lnTo>
                    <a:pt x="293801" y="1897443"/>
                  </a:lnTo>
                  <a:lnTo>
                    <a:pt x="293395" y="1896427"/>
                  </a:lnTo>
                  <a:lnTo>
                    <a:pt x="293687" y="1896351"/>
                  </a:lnTo>
                  <a:lnTo>
                    <a:pt x="294589" y="1897443"/>
                  </a:lnTo>
                  <a:lnTo>
                    <a:pt x="294589" y="1758353"/>
                  </a:lnTo>
                  <a:lnTo>
                    <a:pt x="294093" y="1758353"/>
                  </a:lnTo>
                  <a:lnTo>
                    <a:pt x="294093" y="1798383"/>
                  </a:lnTo>
                  <a:lnTo>
                    <a:pt x="293801" y="1799653"/>
                  </a:lnTo>
                  <a:lnTo>
                    <a:pt x="291719" y="1802193"/>
                  </a:lnTo>
                  <a:lnTo>
                    <a:pt x="290131" y="1803463"/>
                  </a:lnTo>
                  <a:lnTo>
                    <a:pt x="290652" y="1802193"/>
                  </a:lnTo>
                  <a:lnTo>
                    <a:pt x="291172" y="1800923"/>
                  </a:lnTo>
                  <a:lnTo>
                    <a:pt x="292506" y="1798383"/>
                  </a:lnTo>
                  <a:lnTo>
                    <a:pt x="294093" y="1798383"/>
                  </a:lnTo>
                  <a:lnTo>
                    <a:pt x="294093" y="1758353"/>
                  </a:lnTo>
                  <a:lnTo>
                    <a:pt x="292252" y="1758353"/>
                  </a:lnTo>
                  <a:lnTo>
                    <a:pt x="289039" y="1758035"/>
                  </a:lnTo>
                  <a:lnTo>
                    <a:pt x="289039" y="1841563"/>
                  </a:lnTo>
                  <a:lnTo>
                    <a:pt x="289039" y="1844103"/>
                  </a:lnTo>
                  <a:lnTo>
                    <a:pt x="284276" y="1844103"/>
                  </a:lnTo>
                  <a:lnTo>
                    <a:pt x="285064" y="1842833"/>
                  </a:lnTo>
                  <a:lnTo>
                    <a:pt x="286410" y="1840293"/>
                  </a:lnTo>
                  <a:lnTo>
                    <a:pt x="287997" y="1840293"/>
                  </a:lnTo>
                  <a:lnTo>
                    <a:pt x="288493" y="1841563"/>
                  </a:lnTo>
                  <a:lnTo>
                    <a:pt x="289039" y="1841563"/>
                  </a:lnTo>
                  <a:lnTo>
                    <a:pt x="289039" y="1758035"/>
                  </a:lnTo>
                  <a:lnTo>
                    <a:pt x="286219" y="1757743"/>
                  </a:lnTo>
                  <a:lnTo>
                    <a:pt x="282930" y="1757743"/>
                  </a:lnTo>
                  <a:lnTo>
                    <a:pt x="282930" y="1852993"/>
                  </a:lnTo>
                  <a:lnTo>
                    <a:pt x="282930" y="1854263"/>
                  </a:lnTo>
                  <a:lnTo>
                    <a:pt x="282384" y="1854263"/>
                  </a:lnTo>
                  <a:lnTo>
                    <a:pt x="282689" y="1852993"/>
                  </a:lnTo>
                  <a:lnTo>
                    <a:pt x="282930" y="1852993"/>
                  </a:lnTo>
                  <a:lnTo>
                    <a:pt x="282930" y="1757743"/>
                  </a:lnTo>
                  <a:lnTo>
                    <a:pt x="281343" y="1757743"/>
                  </a:lnTo>
                  <a:lnTo>
                    <a:pt x="281343" y="1813623"/>
                  </a:lnTo>
                  <a:lnTo>
                    <a:pt x="281343" y="1814893"/>
                  </a:lnTo>
                  <a:lnTo>
                    <a:pt x="279463" y="1814893"/>
                  </a:lnTo>
                  <a:lnTo>
                    <a:pt x="278968" y="1813623"/>
                  </a:lnTo>
                  <a:lnTo>
                    <a:pt x="281343" y="1813623"/>
                  </a:lnTo>
                  <a:lnTo>
                    <a:pt x="281343" y="1757743"/>
                  </a:lnTo>
                  <a:lnTo>
                    <a:pt x="279755" y="1757743"/>
                  </a:lnTo>
                  <a:lnTo>
                    <a:pt x="279755" y="1765363"/>
                  </a:lnTo>
                  <a:lnTo>
                    <a:pt x="278422" y="1766633"/>
                  </a:lnTo>
                  <a:lnTo>
                    <a:pt x="276580" y="1766633"/>
                  </a:lnTo>
                  <a:lnTo>
                    <a:pt x="277075" y="1765363"/>
                  </a:lnTo>
                  <a:lnTo>
                    <a:pt x="279755" y="1765363"/>
                  </a:lnTo>
                  <a:lnTo>
                    <a:pt x="279755" y="1757743"/>
                  </a:lnTo>
                  <a:lnTo>
                    <a:pt x="267258" y="1757743"/>
                  </a:lnTo>
                  <a:lnTo>
                    <a:pt x="267258" y="1953323"/>
                  </a:lnTo>
                  <a:lnTo>
                    <a:pt x="266763" y="1954593"/>
                  </a:lnTo>
                  <a:lnTo>
                    <a:pt x="265417" y="1955863"/>
                  </a:lnTo>
                  <a:lnTo>
                    <a:pt x="264629" y="1955863"/>
                  </a:lnTo>
                  <a:lnTo>
                    <a:pt x="264871" y="1954593"/>
                  </a:lnTo>
                  <a:lnTo>
                    <a:pt x="266217" y="1953323"/>
                  </a:lnTo>
                  <a:lnTo>
                    <a:pt x="267258" y="1953323"/>
                  </a:lnTo>
                  <a:lnTo>
                    <a:pt x="267258" y="1757743"/>
                  </a:lnTo>
                  <a:lnTo>
                    <a:pt x="250494" y="1757743"/>
                  </a:lnTo>
                  <a:lnTo>
                    <a:pt x="245770" y="1757514"/>
                  </a:lnTo>
                  <a:lnTo>
                    <a:pt x="245770" y="1905063"/>
                  </a:lnTo>
                  <a:lnTo>
                    <a:pt x="245529" y="1906333"/>
                  </a:lnTo>
                  <a:lnTo>
                    <a:pt x="245529" y="1986343"/>
                  </a:lnTo>
                  <a:lnTo>
                    <a:pt x="245452" y="1986064"/>
                  </a:lnTo>
                  <a:lnTo>
                    <a:pt x="245529" y="1986343"/>
                  </a:lnTo>
                  <a:lnTo>
                    <a:pt x="245529" y="1906333"/>
                  </a:lnTo>
                  <a:lnTo>
                    <a:pt x="244182" y="1906333"/>
                  </a:lnTo>
                  <a:lnTo>
                    <a:pt x="244182" y="1985073"/>
                  </a:lnTo>
                  <a:lnTo>
                    <a:pt x="243890" y="1985073"/>
                  </a:lnTo>
                  <a:lnTo>
                    <a:pt x="240715" y="1985073"/>
                  </a:lnTo>
                  <a:lnTo>
                    <a:pt x="238582" y="1983803"/>
                  </a:lnTo>
                  <a:lnTo>
                    <a:pt x="238086" y="1982533"/>
                  </a:lnTo>
                  <a:lnTo>
                    <a:pt x="237794" y="1982533"/>
                  </a:lnTo>
                  <a:lnTo>
                    <a:pt x="238086" y="1981263"/>
                  </a:lnTo>
                  <a:lnTo>
                    <a:pt x="241515" y="1981263"/>
                  </a:lnTo>
                  <a:lnTo>
                    <a:pt x="243103" y="1982533"/>
                  </a:lnTo>
                  <a:lnTo>
                    <a:pt x="244182" y="1985073"/>
                  </a:lnTo>
                  <a:lnTo>
                    <a:pt x="244182" y="1906333"/>
                  </a:lnTo>
                  <a:lnTo>
                    <a:pt x="243649" y="1906333"/>
                  </a:lnTo>
                  <a:lnTo>
                    <a:pt x="241808" y="1905063"/>
                  </a:lnTo>
                  <a:lnTo>
                    <a:pt x="240715" y="1903793"/>
                  </a:lnTo>
                  <a:lnTo>
                    <a:pt x="242849" y="1903793"/>
                  </a:lnTo>
                  <a:lnTo>
                    <a:pt x="244729" y="1905063"/>
                  </a:lnTo>
                  <a:lnTo>
                    <a:pt x="245770" y="1905063"/>
                  </a:lnTo>
                  <a:lnTo>
                    <a:pt x="245770" y="1757514"/>
                  </a:lnTo>
                  <a:lnTo>
                    <a:pt x="230644" y="1756765"/>
                  </a:lnTo>
                  <a:lnTo>
                    <a:pt x="230644" y="1873313"/>
                  </a:lnTo>
                  <a:lnTo>
                    <a:pt x="230098" y="1874583"/>
                  </a:lnTo>
                  <a:lnTo>
                    <a:pt x="228269" y="1874583"/>
                  </a:lnTo>
                  <a:lnTo>
                    <a:pt x="228765" y="1872043"/>
                  </a:lnTo>
                  <a:lnTo>
                    <a:pt x="229057" y="1872043"/>
                  </a:lnTo>
                  <a:lnTo>
                    <a:pt x="229057" y="1873313"/>
                  </a:lnTo>
                  <a:lnTo>
                    <a:pt x="230644" y="1873313"/>
                  </a:lnTo>
                  <a:lnTo>
                    <a:pt x="230644" y="1756765"/>
                  </a:lnTo>
                  <a:lnTo>
                    <a:pt x="222961" y="1756384"/>
                  </a:lnTo>
                  <a:lnTo>
                    <a:pt x="222961" y="1935543"/>
                  </a:lnTo>
                  <a:lnTo>
                    <a:pt x="221869" y="1936813"/>
                  </a:lnTo>
                  <a:lnTo>
                    <a:pt x="219481" y="1936813"/>
                  </a:lnTo>
                  <a:lnTo>
                    <a:pt x="218147" y="1935543"/>
                  </a:lnTo>
                  <a:lnTo>
                    <a:pt x="217652" y="1935543"/>
                  </a:lnTo>
                  <a:lnTo>
                    <a:pt x="217652" y="1934273"/>
                  </a:lnTo>
                  <a:lnTo>
                    <a:pt x="220827" y="1934273"/>
                  </a:lnTo>
                  <a:lnTo>
                    <a:pt x="221869" y="1935543"/>
                  </a:lnTo>
                  <a:lnTo>
                    <a:pt x="222961" y="1935543"/>
                  </a:lnTo>
                  <a:lnTo>
                    <a:pt x="222961" y="1756384"/>
                  </a:lnTo>
                  <a:lnTo>
                    <a:pt x="219354" y="1756194"/>
                  </a:lnTo>
                  <a:lnTo>
                    <a:pt x="212039" y="1755381"/>
                  </a:lnTo>
                  <a:lnTo>
                    <a:pt x="212039" y="1828863"/>
                  </a:lnTo>
                  <a:lnTo>
                    <a:pt x="211251" y="1830133"/>
                  </a:lnTo>
                  <a:lnTo>
                    <a:pt x="209664" y="1830133"/>
                  </a:lnTo>
                  <a:lnTo>
                    <a:pt x="209118" y="1828863"/>
                  </a:lnTo>
                  <a:lnTo>
                    <a:pt x="209118" y="1826323"/>
                  </a:lnTo>
                  <a:lnTo>
                    <a:pt x="209956" y="1825053"/>
                  </a:lnTo>
                  <a:lnTo>
                    <a:pt x="211543" y="1825053"/>
                  </a:lnTo>
                  <a:lnTo>
                    <a:pt x="210756" y="1826323"/>
                  </a:lnTo>
                  <a:lnTo>
                    <a:pt x="210934" y="1827326"/>
                  </a:lnTo>
                  <a:lnTo>
                    <a:pt x="210210" y="1828203"/>
                  </a:lnTo>
                  <a:lnTo>
                    <a:pt x="211378" y="1828203"/>
                  </a:lnTo>
                  <a:lnTo>
                    <a:pt x="211797" y="1828863"/>
                  </a:lnTo>
                  <a:lnTo>
                    <a:pt x="212039" y="1828863"/>
                  </a:lnTo>
                  <a:lnTo>
                    <a:pt x="212039" y="1755381"/>
                  </a:lnTo>
                  <a:lnTo>
                    <a:pt x="210756" y="1755228"/>
                  </a:lnTo>
                  <a:lnTo>
                    <a:pt x="210756" y="1808543"/>
                  </a:lnTo>
                  <a:lnTo>
                    <a:pt x="210451" y="1809813"/>
                  </a:lnTo>
                  <a:lnTo>
                    <a:pt x="209664" y="1809813"/>
                  </a:lnTo>
                  <a:lnTo>
                    <a:pt x="209384" y="1808543"/>
                  </a:lnTo>
                  <a:lnTo>
                    <a:pt x="209118" y="1807273"/>
                  </a:lnTo>
                  <a:lnTo>
                    <a:pt x="208864" y="1807273"/>
                  </a:lnTo>
                  <a:lnTo>
                    <a:pt x="208838" y="1807044"/>
                  </a:lnTo>
                  <a:lnTo>
                    <a:pt x="209346" y="1805520"/>
                  </a:lnTo>
                  <a:lnTo>
                    <a:pt x="209664" y="1806003"/>
                  </a:lnTo>
                  <a:lnTo>
                    <a:pt x="210756" y="1808543"/>
                  </a:lnTo>
                  <a:lnTo>
                    <a:pt x="210756" y="1755228"/>
                  </a:lnTo>
                  <a:lnTo>
                    <a:pt x="210553" y="1755203"/>
                  </a:lnTo>
                  <a:lnTo>
                    <a:pt x="209245" y="1755000"/>
                  </a:lnTo>
                  <a:lnTo>
                    <a:pt x="209245" y="1805343"/>
                  </a:lnTo>
                  <a:lnTo>
                    <a:pt x="208673" y="1805343"/>
                  </a:lnTo>
                  <a:lnTo>
                    <a:pt x="208622" y="1804733"/>
                  </a:lnTo>
                  <a:lnTo>
                    <a:pt x="208864" y="1804733"/>
                  </a:lnTo>
                  <a:lnTo>
                    <a:pt x="209245" y="1805343"/>
                  </a:lnTo>
                  <a:lnTo>
                    <a:pt x="209245" y="1755000"/>
                  </a:lnTo>
                  <a:lnTo>
                    <a:pt x="202768" y="1753958"/>
                  </a:lnTo>
                  <a:lnTo>
                    <a:pt x="202768" y="1821243"/>
                  </a:lnTo>
                  <a:lnTo>
                    <a:pt x="202222" y="1822513"/>
                  </a:lnTo>
                  <a:lnTo>
                    <a:pt x="201422" y="1822513"/>
                  </a:lnTo>
                  <a:lnTo>
                    <a:pt x="201726" y="1821243"/>
                  </a:lnTo>
                  <a:lnTo>
                    <a:pt x="202768" y="1821243"/>
                  </a:lnTo>
                  <a:lnTo>
                    <a:pt x="202768" y="1753958"/>
                  </a:lnTo>
                  <a:lnTo>
                    <a:pt x="201079" y="1753679"/>
                  </a:lnTo>
                  <a:lnTo>
                    <a:pt x="200634" y="1753590"/>
                  </a:lnTo>
                  <a:lnTo>
                    <a:pt x="200634" y="1930692"/>
                  </a:lnTo>
                  <a:lnTo>
                    <a:pt x="200634" y="1931733"/>
                  </a:lnTo>
                  <a:lnTo>
                    <a:pt x="199047" y="1931733"/>
                  </a:lnTo>
                  <a:lnTo>
                    <a:pt x="199834" y="1930463"/>
                  </a:lnTo>
                  <a:lnTo>
                    <a:pt x="200507" y="1930463"/>
                  </a:lnTo>
                  <a:lnTo>
                    <a:pt x="200634" y="1930692"/>
                  </a:lnTo>
                  <a:lnTo>
                    <a:pt x="200634" y="1753590"/>
                  </a:lnTo>
                  <a:lnTo>
                    <a:pt x="193738" y="1752206"/>
                  </a:lnTo>
                  <a:lnTo>
                    <a:pt x="193738" y="1934273"/>
                  </a:lnTo>
                  <a:lnTo>
                    <a:pt x="193738" y="1935543"/>
                  </a:lnTo>
                  <a:lnTo>
                    <a:pt x="193484" y="1935543"/>
                  </a:lnTo>
                  <a:lnTo>
                    <a:pt x="192938" y="1936813"/>
                  </a:lnTo>
                  <a:lnTo>
                    <a:pt x="190804" y="1936813"/>
                  </a:lnTo>
                  <a:lnTo>
                    <a:pt x="190017" y="1935543"/>
                  </a:lnTo>
                  <a:lnTo>
                    <a:pt x="193192" y="1935543"/>
                  </a:lnTo>
                  <a:lnTo>
                    <a:pt x="193738" y="1934273"/>
                  </a:lnTo>
                  <a:lnTo>
                    <a:pt x="193738" y="1752206"/>
                  </a:lnTo>
                  <a:lnTo>
                    <a:pt x="186499" y="1750733"/>
                  </a:lnTo>
                  <a:lnTo>
                    <a:pt x="179400" y="1749666"/>
                  </a:lnTo>
                  <a:lnTo>
                    <a:pt x="179400" y="1823783"/>
                  </a:lnTo>
                  <a:lnTo>
                    <a:pt x="179400" y="1825053"/>
                  </a:lnTo>
                  <a:lnTo>
                    <a:pt x="176771" y="1825053"/>
                  </a:lnTo>
                  <a:lnTo>
                    <a:pt x="177266" y="1823783"/>
                  </a:lnTo>
                  <a:lnTo>
                    <a:pt x="178054" y="1822513"/>
                  </a:lnTo>
                  <a:lnTo>
                    <a:pt x="179146" y="1822513"/>
                  </a:lnTo>
                  <a:lnTo>
                    <a:pt x="179400" y="1823783"/>
                  </a:lnTo>
                  <a:lnTo>
                    <a:pt x="179400" y="1749666"/>
                  </a:lnTo>
                  <a:lnTo>
                    <a:pt x="176136" y="1749171"/>
                  </a:lnTo>
                  <a:lnTo>
                    <a:pt x="167195" y="1747354"/>
                  </a:lnTo>
                  <a:lnTo>
                    <a:pt x="167195" y="1878393"/>
                  </a:lnTo>
                  <a:lnTo>
                    <a:pt x="167195" y="1879663"/>
                  </a:lnTo>
                  <a:lnTo>
                    <a:pt x="162636" y="1879663"/>
                  </a:lnTo>
                  <a:lnTo>
                    <a:pt x="162483" y="1879574"/>
                  </a:lnTo>
                  <a:lnTo>
                    <a:pt x="163220" y="1878393"/>
                  </a:lnTo>
                  <a:lnTo>
                    <a:pt x="167195" y="1878393"/>
                  </a:lnTo>
                  <a:lnTo>
                    <a:pt x="167195" y="1747354"/>
                  </a:lnTo>
                  <a:lnTo>
                    <a:pt x="162140" y="1746313"/>
                  </a:lnTo>
                  <a:lnTo>
                    <a:pt x="156006" y="1745284"/>
                  </a:lnTo>
                  <a:lnTo>
                    <a:pt x="153136" y="1744383"/>
                  </a:lnTo>
                  <a:lnTo>
                    <a:pt x="144856" y="1743113"/>
                  </a:lnTo>
                  <a:lnTo>
                    <a:pt x="142354" y="1743113"/>
                  </a:lnTo>
                  <a:lnTo>
                    <a:pt x="138252" y="1742503"/>
                  </a:lnTo>
                  <a:lnTo>
                    <a:pt x="134556" y="1742020"/>
                  </a:lnTo>
                  <a:lnTo>
                    <a:pt x="134556" y="1936813"/>
                  </a:lnTo>
                  <a:lnTo>
                    <a:pt x="134556" y="1938083"/>
                  </a:lnTo>
                  <a:lnTo>
                    <a:pt x="134302" y="1939353"/>
                  </a:lnTo>
                  <a:lnTo>
                    <a:pt x="133210" y="1939353"/>
                  </a:lnTo>
                  <a:lnTo>
                    <a:pt x="133210" y="1938083"/>
                  </a:lnTo>
                  <a:lnTo>
                    <a:pt x="132969" y="1936813"/>
                  </a:lnTo>
                  <a:lnTo>
                    <a:pt x="133464" y="1935543"/>
                  </a:lnTo>
                  <a:lnTo>
                    <a:pt x="134302" y="1935543"/>
                  </a:lnTo>
                  <a:lnTo>
                    <a:pt x="134556" y="1936813"/>
                  </a:lnTo>
                  <a:lnTo>
                    <a:pt x="134556" y="1742020"/>
                  </a:lnTo>
                  <a:lnTo>
                    <a:pt x="128701" y="1741233"/>
                  </a:lnTo>
                  <a:lnTo>
                    <a:pt x="128625" y="1741919"/>
                  </a:lnTo>
                  <a:lnTo>
                    <a:pt x="128155" y="1741843"/>
                  </a:lnTo>
                  <a:lnTo>
                    <a:pt x="128600" y="1742198"/>
                  </a:lnTo>
                  <a:lnTo>
                    <a:pt x="128447" y="1743773"/>
                  </a:lnTo>
                  <a:lnTo>
                    <a:pt x="128943" y="1743773"/>
                  </a:lnTo>
                  <a:lnTo>
                    <a:pt x="129489" y="1745043"/>
                  </a:lnTo>
                  <a:lnTo>
                    <a:pt x="127355" y="1745043"/>
                  </a:lnTo>
                  <a:lnTo>
                    <a:pt x="127114" y="1743773"/>
                  </a:lnTo>
                  <a:lnTo>
                    <a:pt x="126860" y="1741233"/>
                  </a:lnTo>
                  <a:lnTo>
                    <a:pt x="125768" y="1741233"/>
                  </a:lnTo>
                  <a:lnTo>
                    <a:pt x="125768" y="1757743"/>
                  </a:lnTo>
                  <a:lnTo>
                    <a:pt x="124980" y="1757743"/>
                  </a:lnTo>
                  <a:lnTo>
                    <a:pt x="123393" y="1758696"/>
                  </a:lnTo>
                  <a:lnTo>
                    <a:pt x="123393" y="1804733"/>
                  </a:lnTo>
                  <a:lnTo>
                    <a:pt x="123393" y="1807273"/>
                  </a:lnTo>
                  <a:lnTo>
                    <a:pt x="122847" y="1807273"/>
                  </a:lnTo>
                  <a:lnTo>
                    <a:pt x="122351" y="1806003"/>
                  </a:lnTo>
                  <a:lnTo>
                    <a:pt x="122593" y="1806003"/>
                  </a:lnTo>
                  <a:lnTo>
                    <a:pt x="122847" y="1804733"/>
                  </a:lnTo>
                  <a:lnTo>
                    <a:pt x="123393" y="1804733"/>
                  </a:lnTo>
                  <a:lnTo>
                    <a:pt x="123393" y="1758696"/>
                  </a:lnTo>
                  <a:lnTo>
                    <a:pt x="122847" y="1759013"/>
                  </a:lnTo>
                  <a:lnTo>
                    <a:pt x="121805" y="1759013"/>
                  </a:lnTo>
                  <a:lnTo>
                    <a:pt x="120764" y="1757743"/>
                  </a:lnTo>
                  <a:lnTo>
                    <a:pt x="118465" y="1757743"/>
                  </a:lnTo>
                  <a:lnTo>
                    <a:pt x="117830" y="1757083"/>
                  </a:lnTo>
                  <a:lnTo>
                    <a:pt x="118059" y="1757743"/>
                  </a:lnTo>
                  <a:lnTo>
                    <a:pt x="117043" y="1757743"/>
                  </a:lnTo>
                  <a:lnTo>
                    <a:pt x="116497" y="1759013"/>
                  </a:lnTo>
                  <a:lnTo>
                    <a:pt x="115951" y="1759013"/>
                  </a:lnTo>
                  <a:lnTo>
                    <a:pt x="115951" y="1915223"/>
                  </a:lnTo>
                  <a:lnTo>
                    <a:pt x="114109" y="1916493"/>
                  </a:lnTo>
                  <a:lnTo>
                    <a:pt x="110642" y="1916493"/>
                  </a:lnTo>
                  <a:lnTo>
                    <a:pt x="112776" y="1915223"/>
                  </a:lnTo>
                  <a:lnTo>
                    <a:pt x="115951" y="1915223"/>
                  </a:lnTo>
                  <a:lnTo>
                    <a:pt x="115951" y="1759013"/>
                  </a:lnTo>
                  <a:lnTo>
                    <a:pt x="115455" y="1759013"/>
                  </a:lnTo>
                  <a:lnTo>
                    <a:pt x="115697" y="1757743"/>
                  </a:lnTo>
                  <a:lnTo>
                    <a:pt x="116738" y="1756473"/>
                  </a:lnTo>
                  <a:lnTo>
                    <a:pt x="119545" y="1756473"/>
                  </a:lnTo>
                  <a:lnTo>
                    <a:pt x="122593" y="1758353"/>
                  </a:lnTo>
                  <a:lnTo>
                    <a:pt x="120853" y="1755584"/>
                  </a:lnTo>
                  <a:lnTo>
                    <a:pt x="122351" y="1756473"/>
                  </a:lnTo>
                  <a:lnTo>
                    <a:pt x="124485" y="1756473"/>
                  </a:lnTo>
                  <a:lnTo>
                    <a:pt x="125768" y="1757743"/>
                  </a:lnTo>
                  <a:lnTo>
                    <a:pt x="125768" y="1741233"/>
                  </a:lnTo>
                  <a:lnTo>
                    <a:pt x="116890" y="1741233"/>
                  </a:lnTo>
                  <a:lnTo>
                    <a:pt x="115150" y="1740890"/>
                  </a:lnTo>
                  <a:lnTo>
                    <a:pt x="115150" y="1786953"/>
                  </a:lnTo>
                  <a:lnTo>
                    <a:pt x="114655" y="1786953"/>
                  </a:lnTo>
                  <a:lnTo>
                    <a:pt x="114363" y="1786280"/>
                  </a:lnTo>
                  <a:lnTo>
                    <a:pt x="114363" y="1902523"/>
                  </a:lnTo>
                  <a:lnTo>
                    <a:pt x="114363" y="1903793"/>
                  </a:lnTo>
                  <a:lnTo>
                    <a:pt x="113563" y="1905063"/>
                  </a:lnTo>
                  <a:lnTo>
                    <a:pt x="112776" y="1905063"/>
                  </a:lnTo>
                  <a:lnTo>
                    <a:pt x="113017" y="1902523"/>
                  </a:lnTo>
                  <a:lnTo>
                    <a:pt x="114363" y="1902523"/>
                  </a:lnTo>
                  <a:lnTo>
                    <a:pt x="114363" y="1786280"/>
                  </a:lnTo>
                  <a:lnTo>
                    <a:pt x="114109" y="1785683"/>
                  </a:lnTo>
                  <a:lnTo>
                    <a:pt x="114909" y="1785683"/>
                  </a:lnTo>
                  <a:lnTo>
                    <a:pt x="115150" y="1786953"/>
                  </a:lnTo>
                  <a:lnTo>
                    <a:pt x="115150" y="1740890"/>
                  </a:lnTo>
                  <a:lnTo>
                    <a:pt x="114655" y="1740801"/>
                  </a:lnTo>
                  <a:lnTo>
                    <a:pt x="114655" y="1762823"/>
                  </a:lnTo>
                  <a:lnTo>
                    <a:pt x="114109" y="1764093"/>
                  </a:lnTo>
                  <a:lnTo>
                    <a:pt x="113322" y="1764093"/>
                  </a:lnTo>
                  <a:lnTo>
                    <a:pt x="113563" y="1762823"/>
                  </a:lnTo>
                  <a:lnTo>
                    <a:pt x="114655" y="1762823"/>
                  </a:lnTo>
                  <a:lnTo>
                    <a:pt x="114655" y="1740801"/>
                  </a:lnTo>
                  <a:lnTo>
                    <a:pt x="113563" y="1740573"/>
                  </a:lnTo>
                  <a:lnTo>
                    <a:pt x="112776" y="1740573"/>
                  </a:lnTo>
                  <a:lnTo>
                    <a:pt x="112776" y="1785683"/>
                  </a:lnTo>
                  <a:lnTo>
                    <a:pt x="111429" y="1785683"/>
                  </a:lnTo>
                  <a:lnTo>
                    <a:pt x="111188" y="1784413"/>
                  </a:lnTo>
                  <a:lnTo>
                    <a:pt x="111785" y="1784413"/>
                  </a:lnTo>
                  <a:lnTo>
                    <a:pt x="112229" y="1785023"/>
                  </a:lnTo>
                  <a:lnTo>
                    <a:pt x="112458" y="1784972"/>
                  </a:lnTo>
                  <a:lnTo>
                    <a:pt x="112776" y="1785683"/>
                  </a:lnTo>
                  <a:lnTo>
                    <a:pt x="112776" y="1740573"/>
                  </a:lnTo>
                  <a:lnTo>
                    <a:pt x="108750" y="1740573"/>
                  </a:lnTo>
                  <a:lnTo>
                    <a:pt x="107467" y="1739963"/>
                  </a:lnTo>
                  <a:lnTo>
                    <a:pt x="100025" y="1739963"/>
                  </a:lnTo>
                  <a:lnTo>
                    <a:pt x="102400" y="1742503"/>
                  </a:lnTo>
                  <a:lnTo>
                    <a:pt x="102946" y="1742503"/>
                  </a:lnTo>
                  <a:lnTo>
                    <a:pt x="103492" y="1743773"/>
                  </a:lnTo>
                  <a:lnTo>
                    <a:pt x="103492" y="1745043"/>
                  </a:lnTo>
                  <a:lnTo>
                    <a:pt x="100571" y="1743773"/>
                  </a:lnTo>
                  <a:lnTo>
                    <a:pt x="96304" y="1743773"/>
                  </a:lnTo>
                  <a:lnTo>
                    <a:pt x="96304" y="1784413"/>
                  </a:lnTo>
                  <a:lnTo>
                    <a:pt x="96304" y="1785683"/>
                  </a:lnTo>
                  <a:lnTo>
                    <a:pt x="92875" y="1785683"/>
                  </a:lnTo>
                  <a:lnTo>
                    <a:pt x="92875" y="1783143"/>
                  </a:lnTo>
                  <a:lnTo>
                    <a:pt x="95262" y="1783143"/>
                  </a:lnTo>
                  <a:lnTo>
                    <a:pt x="95808" y="1784413"/>
                  </a:lnTo>
                  <a:lnTo>
                    <a:pt x="96304" y="1784413"/>
                  </a:lnTo>
                  <a:lnTo>
                    <a:pt x="96304" y="1743773"/>
                  </a:lnTo>
                  <a:lnTo>
                    <a:pt x="92633" y="1743773"/>
                  </a:lnTo>
                  <a:lnTo>
                    <a:pt x="91211" y="1743570"/>
                  </a:lnTo>
                  <a:lnTo>
                    <a:pt x="93675" y="1741233"/>
                  </a:lnTo>
                  <a:lnTo>
                    <a:pt x="95262" y="1741233"/>
                  </a:lnTo>
                  <a:lnTo>
                    <a:pt x="95008" y="1739963"/>
                  </a:lnTo>
                  <a:lnTo>
                    <a:pt x="93675" y="1738693"/>
                  </a:lnTo>
                  <a:lnTo>
                    <a:pt x="87566" y="1738693"/>
                  </a:lnTo>
                  <a:lnTo>
                    <a:pt x="87566" y="1908873"/>
                  </a:lnTo>
                  <a:lnTo>
                    <a:pt x="86233" y="1908873"/>
                  </a:lnTo>
                  <a:lnTo>
                    <a:pt x="84645" y="1907603"/>
                  </a:lnTo>
                  <a:lnTo>
                    <a:pt x="87274" y="1907603"/>
                  </a:lnTo>
                  <a:lnTo>
                    <a:pt x="87566" y="1908873"/>
                  </a:lnTo>
                  <a:lnTo>
                    <a:pt x="87566" y="1738693"/>
                  </a:lnTo>
                  <a:lnTo>
                    <a:pt x="86779" y="1738693"/>
                  </a:lnTo>
                  <a:lnTo>
                    <a:pt x="84899" y="1737804"/>
                  </a:lnTo>
                  <a:lnTo>
                    <a:pt x="84899" y="1817433"/>
                  </a:lnTo>
                  <a:lnTo>
                    <a:pt x="84391" y="1818703"/>
                  </a:lnTo>
                  <a:lnTo>
                    <a:pt x="81724" y="1818703"/>
                  </a:lnTo>
                  <a:lnTo>
                    <a:pt x="80924" y="1817433"/>
                  </a:lnTo>
                  <a:lnTo>
                    <a:pt x="81178" y="1817433"/>
                  </a:lnTo>
                  <a:lnTo>
                    <a:pt x="81178" y="1816163"/>
                  </a:lnTo>
                  <a:lnTo>
                    <a:pt x="81470" y="1816163"/>
                  </a:lnTo>
                  <a:lnTo>
                    <a:pt x="81470" y="1817433"/>
                  </a:lnTo>
                  <a:lnTo>
                    <a:pt x="83502" y="1817433"/>
                  </a:lnTo>
                  <a:lnTo>
                    <a:pt x="83845" y="1818043"/>
                  </a:lnTo>
                  <a:lnTo>
                    <a:pt x="83883" y="1817433"/>
                  </a:lnTo>
                  <a:lnTo>
                    <a:pt x="84899" y="1817433"/>
                  </a:lnTo>
                  <a:lnTo>
                    <a:pt x="84899" y="1737804"/>
                  </a:lnTo>
                  <a:lnTo>
                    <a:pt x="84099" y="1737423"/>
                  </a:lnTo>
                  <a:lnTo>
                    <a:pt x="84289" y="1734883"/>
                  </a:lnTo>
                  <a:lnTo>
                    <a:pt x="84391" y="1729803"/>
                  </a:lnTo>
                  <a:lnTo>
                    <a:pt x="86233" y="1728533"/>
                  </a:lnTo>
                  <a:lnTo>
                    <a:pt x="90195" y="1727263"/>
                  </a:lnTo>
                  <a:lnTo>
                    <a:pt x="91287" y="1727263"/>
                  </a:lnTo>
                  <a:lnTo>
                    <a:pt x="96304" y="1725993"/>
                  </a:lnTo>
                  <a:lnTo>
                    <a:pt x="100812" y="1724723"/>
                  </a:lnTo>
                  <a:lnTo>
                    <a:pt x="138950" y="1724723"/>
                  </a:lnTo>
                  <a:lnTo>
                    <a:pt x="178320" y="1729803"/>
                  </a:lnTo>
                  <a:lnTo>
                    <a:pt x="196913" y="1733613"/>
                  </a:lnTo>
                  <a:lnTo>
                    <a:pt x="199288" y="1733613"/>
                  </a:lnTo>
                  <a:lnTo>
                    <a:pt x="201968" y="1734883"/>
                  </a:lnTo>
                  <a:lnTo>
                    <a:pt x="205143" y="1734883"/>
                  </a:lnTo>
                  <a:lnTo>
                    <a:pt x="207822" y="1736153"/>
                  </a:lnTo>
                  <a:lnTo>
                    <a:pt x="208318" y="1736153"/>
                  </a:lnTo>
                  <a:lnTo>
                    <a:pt x="229577" y="1738693"/>
                  </a:lnTo>
                  <a:lnTo>
                    <a:pt x="241046" y="1738693"/>
                  </a:lnTo>
                  <a:lnTo>
                    <a:pt x="253212" y="1739963"/>
                  </a:lnTo>
                  <a:lnTo>
                    <a:pt x="265417" y="1739963"/>
                  </a:lnTo>
                  <a:lnTo>
                    <a:pt x="285318" y="1738693"/>
                  </a:lnTo>
                  <a:lnTo>
                    <a:pt x="306527" y="1738693"/>
                  </a:lnTo>
                  <a:lnTo>
                    <a:pt x="328688" y="1737423"/>
                  </a:lnTo>
                  <a:lnTo>
                    <a:pt x="351447" y="1733613"/>
                  </a:lnTo>
                  <a:lnTo>
                    <a:pt x="358902" y="1733613"/>
                  </a:lnTo>
                  <a:lnTo>
                    <a:pt x="366623" y="1732343"/>
                  </a:lnTo>
                  <a:lnTo>
                    <a:pt x="374624" y="1732343"/>
                  </a:lnTo>
                  <a:lnTo>
                    <a:pt x="382993" y="1731073"/>
                  </a:lnTo>
                  <a:lnTo>
                    <a:pt x="393941" y="1732343"/>
                  </a:lnTo>
                  <a:lnTo>
                    <a:pt x="404812" y="1732343"/>
                  </a:lnTo>
                  <a:lnTo>
                    <a:pt x="415518" y="1733613"/>
                  </a:lnTo>
                  <a:lnTo>
                    <a:pt x="434174" y="1734883"/>
                  </a:lnTo>
                  <a:lnTo>
                    <a:pt x="442341" y="1734883"/>
                  </a:lnTo>
                  <a:lnTo>
                    <a:pt x="450494" y="1736153"/>
                  </a:lnTo>
                  <a:lnTo>
                    <a:pt x="467982" y="1736153"/>
                  </a:lnTo>
                  <a:lnTo>
                    <a:pt x="471398" y="1734883"/>
                  </a:lnTo>
                  <a:lnTo>
                    <a:pt x="480428" y="1734883"/>
                  </a:lnTo>
                  <a:lnTo>
                    <a:pt x="480720" y="1734883"/>
                  </a:lnTo>
                  <a:lnTo>
                    <a:pt x="488823" y="1734883"/>
                  </a:lnTo>
                  <a:lnTo>
                    <a:pt x="496087" y="1736153"/>
                  </a:lnTo>
                  <a:lnTo>
                    <a:pt x="514159" y="1736153"/>
                  </a:lnTo>
                  <a:lnTo>
                    <a:pt x="513372" y="1734883"/>
                  </a:lnTo>
                  <a:lnTo>
                    <a:pt x="516001" y="1734883"/>
                  </a:lnTo>
                  <a:lnTo>
                    <a:pt x="514159" y="1736153"/>
                  </a:lnTo>
                  <a:lnTo>
                    <a:pt x="516001" y="1736153"/>
                  </a:lnTo>
                  <a:lnTo>
                    <a:pt x="528662" y="1737423"/>
                  </a:lnTo>
                  <a:lnTo>
                    <a:pt x="540994" y="1737423"/>
                  </a:lnTo>
                  <a:lnTo>
                    <a:pt x="563778" y="1739963"/>
                  </a:lnTo>
                  <a:lnTo>
                    <a:pt x="571754" y="1739963"/>
                  </a:lnTo>
                  <a:lnTo>
                    <a:pt x="579450" y="1741233"/>
                  </a:lnTo>
                  <a:lnTo>
                    <a:pt x="587133" y="1741233"/>
                  </a:lnTo>
                  <a:lnTo>
                    <a:pt x="591108" y="1742503"/>
                  </a:lnTo>
                  <a:lnTo>
                    <a:pt x="595376" y="1742503"/>
                  </a:lnTo>
                  <a:lnTo>
                    <a:pt x="599338" y="1743773"/>
                  </a:lnTo>
                  <a:lnTo>
                    <a:pt x="599884" y="1743773"/>
                  </a:lnTo>
                  <a:lnTo>
                    <a:pt x="600138" y="1742503"/>
                  </a:lnTo>
                  <a:lnTo>
                    <a:pt x="600456" y="1742249"/>
                  </a:lnTo>
                  <a:lnTo>
                    <a:pt x="600684" y="1744065"/>
                  </a:lnTo>
                  <a:lnTo>
                    <a:pt x="602818" y="1744319"/>
                  </a:lnTo>
                  <a:lnTo>
                    <a:pt x="604951" y="1744319"/>
                  </a:lnTo>
                  <a:lnTo>
                    <a:pt x="607085" y="1744611"/>
                  </a:lnTo>
                  <a:lnTo>
                    <a:pt x="607580" y="1742732"/>
                  </a:lnTo>
                  <a:lnTo>
                    <a:pt x="606285" y="1741932"/>
                  </a:lnTo>
                  <a:lnTo>
                    <a:pt x="604951" y="1741385"/>
                  </a:lnTo>
                  <a:lnTo>
                    <a:pt x="602564" y="1741385"/>
                  </a:lnTo>
                  <a:lnTo>
                    <a:pt x="601472" y="1741639"/>
                  </a:lnTo>
                  <a:lnTo>
                    <a:pt x="601116" y="1741741"/>
                  </a:lnTo>
                  <a:lnTo>
                    <a:pt x="601776" y="1741233"/>
                  </a:lnTo>
                  <a:lnTo>
                    <a:pt x="602818" y="1739963"/>
                  </a:lnTo>
                  <a:lnTo>
                    <a:pt x="603859" y="1739963"/>
                  </a:lnTo>
                  <a:lnTo>
                    <a:pt x="605993" y="1737423"/>
                  </a:lnTo>
                  <a:lnTo>
                    <a:pt x="607580" y="1734883"/>
                  </a:lnTo>
                  <a:lnTo>
                    <a:pt x="611847" y="1734883"/>
                  </a:lnTo>
                  <a:lnTo>
                    <a:pt x="613181" y="1736153"/>
                  </a:lnTo>
                  <a:lnTo>
                    <a:pt x="616356" y="1737423"/>
                  </a:lnTo>
                  <a:lnTo>
                    <a:pt x="615861" y="1737817"/>
                  </a:lnTo>
                  <a:lnTo>
                    <a:pt x="615264" y="1738033"/>
                  </a:lnTo>
                  <a:lnTo>
                    <a:pt x="615175" y="1738376"/>
                  </a:lnTo>
                  <a:lnTo>
                    <a:pt x="614768" y="1738693"/>
                  </a:lnTo>
                  <a:lnTo>
                    <a:pt x="613435" y="1739963"/>
                  </a:lnTo>
                  <a:lnTo>
                    <a:pt x="612635" y="1742503"/>
                  </a:lnTo>
                  <a:lnTo>
                    <a:pt x="612394" y="1743773"/>
                  </a:lnTo>
                  <a:lnTo>
                    <a:pt x="615810" y="1743773"/>
                  </a:lnTo>
                  <a:lnTo>
                    <a:pt x="661644" y="1743773"/>
                  </a:lnTo>
                  <a:lnTo>
                    <a:pt x="674509" y="1741233"/>
                  </a:lnTo>
                  <a:lnTo>
                    <a:pt x="690130" y="1737423"/>
                  </a:lnTo>
                  <a:lnTo>
                    <a:pt x="692264" y="1736153"/>
                  </a:lnTo>
                  <a:lnTo>
                    <a:pt x="697318" y="1736153"/>
                  </a:lnTo>
                  <a:lnTo>
                    <a:pt x="699706" y="1737423"/>
                  </a:lnTo>
                  <a:lnTo>
                    <a:pt x="702386" y="1738693"/>
                  </a:lnTo>
                  <a:lnTo>
                    <a:pt x="702386" y="1496885"/>
                  </a:lnTo>
                  <a:lnTo>
                    <a:pt x="694639" y="1499450"/>
                  </a:lnTo>
                  <a:lnTo>
                    <a:pt x="694639" y="1583753"/>
                  </a:lnTo>
                  <a:lnTo>
                    <a:pt x="694397" y="1584375"/>
                  </a:lnTo>
                  <a:lnTo>
                    <a:pt x="694397" y="1624393"/>
                  </a:lnTo>
                  <a:lnTo>
                    <a:pt x="693356" y="1624393"/>
                  </a:lnTo>
                  <a:lnTo>
                    <a:pt x="692810" y="1623123"/>
                  </a:lnTo>
                  <a:lnTo>
                    <a:pt x="693597" y="1623123"/>
                  </a:lnTo>
                  <a:lnTo>
                    <a:pt x="694397" y="1624393"/>
                  </a:lnTo>
                  <a:lnTo>
                    <a:pt x="694397" y="1584375"/>
                  </a:lnTo>
                  <a:lnTo>
                    <a:pt x="694143" y="1585023"/>
                  </a:lnTo>
                  <a:lnTo>
                    <a:pt x="692556" y="1585023"/>
                  </a:lnTo>
                  <a:lnTo>
                    <a:pt x="691464" y="1583753"/>
                  </a:lnTo>
                  <a:lnTo>
                    <a:pt x="690918" y="1583753"/>
                  </a:lnTo>
                  <a:lnTo>
                    <a:pt x="690918" y="1582483"/>
                  </a:lnTo>
                  <a:lnTo>
                    <a:pt x="692556" y="1582483"/>
                  </a:lnTo>
                  <a:lnTo>
                    <a:pt x="693356" y="1583753"/>
                  </a:lnTo>
                  <a:lnTo>
                    <a:pt x="694639" y="1583753"/>
                  </a:lnTo>
                  <a:lnTo>
                    <a:pt x="694639" y="1499450"/>
                  </a:lnTo>
                  <a:lnTo>
                    <a:pt x="685482" y="1502473"/>
                  </a:lnTo>
                  <a:lnTo>
                    <a:pt x="681647" y="1503222"/>
                  </a:lnTo>
                  <a:lnTo>
                    <a:pt x="681647" y="1512633"/>
                  </a:lnTo>
                  <a:lnTo>
                    <a:pt x="681101" y="1513903"/>
                  </a:lnTo>
                  <a:lnTo>
                    <a:pt x="680059" y="1515173"/>
                  </a:lnTo>
                  <a:lnTo>
                    <a:pt x="677672" y="1515173"/>
                  </a:lnTo>
                  <a:lnTo>
                    <a:pt x="678472" y="1513903"/>
                  </a:lnTo>
                  <a:lnTo>
                    <a:pt x="679805" y="1513903"/>
                  </a:lnTo>
                  <a:lnTo>
                    <a:pt x="681647" y="1512633"/>
                  </a:lnTo>
                  <a:lnTo>
                    <a:pt x="681647" y="1503222"/>
                  </a:lnTo>
                  <a:lnTo>
                    <a:pt x="679018" y="1503730"/>
                  </a:lnTo>
                  <a:lnTo>
                    <a:pt x="679018" y="1508823"/>
                  </a:lnTo>
                  <a:lnTo>
                    <a:pt x="677672" y="1510093"/>
                  </a:lnTo>
                  <a:lnTo>
                    <a:pt x="675792" y="1511363"/>
                  </a:lnTo>
                  <a:lnTo>
                    <a:pt x="673163" y="1511363"/>
                  </a:lnTo>
                  <a:lnTo>
                    <a:pt x="673709" y="1510093"/>
                  </a:lnTo>
                  <a:lnTo>
                    <a:pt x="674992" y="1508823"/>
                  </a:lnTo>
                  <a:lnTo>
                    <a:pt x="679018" y="1508823"/>
                  </a:lnTo>
                  <a:lnTo>
                    <a:pt x="679018" y="1503730"/>
                  </a:lnTo>
                  <a:lnTo>
                    <a:pt x="672909" y="1504911"/>
                  </a:lnTo>
                  <a:lnTo>
                    <a:pt x="672909" y="1520253"/>
                  </a:lnTo>
                  <a:lnTo>
                    <a:pt x="662000" y="1520253"/>
                  </a:lnTo>
                  <a:lnTo>
                    <a:pt x="661200" y="1519504"/>
                  </a:lnTo>
                  <a:lnTo>
                    <a:pt x="661200" y="1619313"/>
                  </a:lnTo>
                  <a:lnTo>
                    <a:pt x="660158" y="1619313"/>
                  </a:lnTo>
                  <a:lnTo>
                    <a:pt x="660158" y="1625663"/>
                  </a:lnTo>
                  <a:lnTo>
                    <a:pt x="659866" y="1625663"/>
                  </a:lnTo>
                  <a:lnTo>
                    <a:pt x="659866" y="1624393"/>
                  </a:lnTo>
                  <a:lnTo>
                    <a:pt x="660158" y="1625663"/>
                  </a:lnTo>
                  <a:lnTo>
                    <a:pt x="660158" y="1619313"/>
                  </a:lnTo>
                  <a:lnTo>
                    <a:pt x="659866" y="1619313"/>
                  </a:lnTo>
                  <a:lnTo>
                    <a:pt x="660412" y="1618043"/>
                  </a:lnTo>
                  <a:lnTo>
                    <a:pt x="660958" y="1618043"/>
                  </a:lnTo>
                  <a:lnTo>
                    <a:pt x="661200" y="1619313"/>
                  </a:lnTo>
                  <a:lnTo>
                    <a:pt x="661200" y="1519504"/>
                  </a:lnTo>
                  <a:lnTo>
                    <a:pt x="660654" y="1518983"/>
                  </a:lnTo>
                  <a:lnTo>
                    <a:pt x="670229" y="1518983"/>
                  </a:lnTo>
                  <a:lnTo>
                    <a:pt x="672909" y="1520253"/>
                  </a:lnTo>
                  <a:lnTo>
                    <a:pt x="672909" y="1504911"/>
                  </a:lnTo>
                  <a:lnTo>
                    <a:pt x="672363" y="1505013"/>
                  </a:lnTo>
                  <a:lnTo>
                    <a:pt x="669683" y="1505013"/>
                  </a:lnTo>
                  <a:lnTo>
                    <a:pt x="659612" y="1507388"/>
                  </a:lnTo>
                  <a:lnTo>
                    <a:pt x="659612" y="1582483"/>
                  </a:lnTo>
                  <a:lnTo>
                    <a:pt x="659612" y="1583753"/>
                  </a:lnTo>
                  <a:lnTo>
                    <a:pt x="658025" y="1583753"/>
                  </a:lnTo>
                  <a:lnTo>
                    <a:pt x="658025" y="1582483"/>
                  </a:lnTo>
                  <a:lnTo>
                    <a:pt x="659612" y="1582483"/>
                  </a:lnTo>
                  <a:lnTo>
                    <a:pt x="659612" y="1507388"/>
                  </a:lnTo>
                  <a:lnTo>
                    <a:pt x="654850" y="1508506"/>
                  </a:lnTo>
                  <a:lnTo>
                    <a:pt x="654850" y="1546923"/>
                  </a:lnTo>
                  <a:lnTo>
                    <a:pt x="654558" y="1548193"/>
                  </a:lnTo>
                  <a:lnTo>
                    <a:pt x="654075" y="1546974"/>
                  </a:lnTo>
                  <a:lnTo>
                    <a:pt x="654240" y="1546923"/>
                  </a:lnTo>
                  <a:lnTo>
                    <a:pt x="654850" y="1546923"/>
                  </a:lnTo>
                  <a:lnTo>
                    <a:pt x="654850" y="1508506"/>
                  </a:lnTo>
                  <a:lnTo>
                    <a:pt x="653491" y="1508823"/>
                  </a:lnTo>
                  <a:lnTo>
                    <a:pt x="651129" y="1509242"/>
                  </a:lnTo>
                  <a:lnTo>
                    <a:pt x="651129" y="1544383"/>
                  </a:lnTo>
                  <a:lnTo>
                    <a:pt x="650582" y="1544383"/>
                  </a:lnTo>
                  <a:lnTo>
                    <a:pt x="650582" y="1700593"/>
                  </a:lnTo>
                  <a:lnTo>
                    <a:pt x="650582" y="1701863"/>
                  </a:lnTo>
                  <a:lnTo>
                    <a:pt x="650392" y="1701863"/>
                  </a:lnTo>
                  <a:lnTo>
                    <a:pt x="650049" y="1701203"/>
                  </a:lnTo>
                  <a:lnTo>
                    <a:pt x="647979" y="1701863"/>
                  </a:lnTo>
                  <a:lnTo>
                    <a:pt x="646328" y="1701863"/>
                  </a:lnTo>
                  <a:lnTo>
                    <a:pt x="645033" y="1700593"/>
                  </a:lnTo>
                  <a:lnTo>
                    <a:pt x="644740" y="1700593"/>
                  </a:lnTo>
                  <a:lnTo>
                    <a:pt x="644740" y="1699323"/>
                  </a:lnTo>
                  <a:lnTo>
                    <a:pt x="650341" y="1699323"/>
                  </a:lnTo>
                  <a:lnTo>
                    <a:pt x="650582" y="1700593"/>
                  </a:lnTo>
                  <a:lnTo>
                    <a:pt x="650582" y="1544383"/>
                  </a:lnTo>
                  <a:lnTo>
                    <a:pt x="650341" y="1543113"/>
                  </a:lnTo>
                  <a:lnTo>
                    <a:pt x="650836" y="1543113"/>
                  </a:lnTo>
                  <a:lnTo>
                    <a:pt x="651129" y="1544383"/>
                  </a:lnTo>
                  <a:lnTo>
                    <a:pt x="651129" y="1509242"/>
                  </a:lnTo>
                  <a:lnTo>
                    <a:pt x="638873" y="1511363"/>
                  </a:lnTo>
                  <a:lnTo>
                    <a:pt x="634669" y="1511769"/>
                  </a:lnTo>
                  <a:lnTo>
                    <a:pt x="634669" y="1543113"/>
                  </a:lnTo>
                  <a:lnTo>
                    <a:pt x="633323" y="1544383"/>
                  </a:lnTo>
                  <a:lnTo>
                    <a:pt x="631494" y="1545653"/>
                  </a:lnTo>
                  <a:lnTo>
                    <a:pt x="628815" y="1545653"/>
                  </a:lnTo>
                  <a:lnTo>
                    <a:pt x="628688" y="1546263"/>
                  </a:lnTo>
                  <a:lnTo>
                    <a:pt x="628561" y="1546263"/>
                  </a:lnTo>
                  <a:lnTo>
                    <a:pt x="628319" y="1546440"/>
                  </a:lnTo>
                  <a:lnTo>
                    <a:pt x="628319" y="1733613"/>
                  </a:lnTo>
                  <a:lnTo>
                    <a:pt x="627773" y="1734883"/>
                  </a:lnTo>
                  <a:lnTo>
                    <a:pt x="626973" y="1734883"/>
                  </a:lnTo>
                  <a:lnTo>
                    <a:pt x="627519" y="1733613"/>
                  </a:lnTo>
                  <a:lnTo>
                    <a:pt x="628319" y="1733613"/>
                  </a:lnTo>
                  <a:lnTo>
                    <a:pt x="628319" y="1546440"/>
                  </a:lnTo>
                  <a:lnTo>
                    <a:pt x="628319" y="1545653"/>
                  </a:lnTo>
                  <a:lnTo>
                    <a:pt x="627227" y="1545653"/>
                  </a:lnTo>
                  <a:lnTo>
                    <a:pt x="629107" y="1544383"/>
                  </a:lnTo>
                  <a:lnTo>
                    <a:pt x="631190" y="1543113"/>
                  </a:lnTo>
                  <a:lnTo>
                    <a:pt x="634669" y="1543113"/>
                  </a:lnTo>
                  <a:lnTo>
                    <a:pt x="634669" y="1511769"/>
                  </a:lnTo>
                  <a:lnTo>
                    <a:pt x="625386" y="1512633"/>
                  </a:lnTo>
                  <a:lnTo>
                    <a:pt x="625094" y="1512633"/>
                  </a:lnTo>
                  <a:lnTo>
                    <a:pt x="625094" y="1565973"/>
                  </a:lnTo>
                  <a:lnTo>
                    <a:pt x="624840" y="1565973"/>
                  </a:lnTo>
                  <a:lnTo>
                    <a:pt x="624293" y="1564703"/>
                  </a:lnTo>
                  <a:lnTo>
                    <a:pt x="624078" y="1564703"/>
                  </a:lnTo>
                  <a:lnTo>
                    <a:pt x="624255" y="1564043"/>
                  </a:lnTo>
                  <a:lnTo>
                    <a:pt x="624344" y="1563700"/>
                  </a:lnTo>
                  <a:lnTo>
                    <a:pt x="624865" y="1563941"/>
                  </a:lnTo>
                  <a:lnTo>
                    <a:pt x="624598" y="1564043"/>
                  </a:lnTo>
                  <a:lnTo>
                    <a:pt x="624878" y="1564500"/>
                  </a:lnTo>
                  <a:lnTo>
                    <a:pt x="624840" y="1564703"/>
                  </a:lnTo>
                  <a:lnTo>
                    <a:pt x="625094" y="1565973"/>
                  </a:lnTo>
                  <a:lnTo>
                    <a:pt x="625094" y="1512633"/>
                  </a:lnTo>
                  <a:lnTo>
                    <a:pt x="618744" y="1512633"/>
                  </a:lnTo>
                  <a:lnTo>
                    <a:pt x="618744" y="1734883"/>
                  </a:lnTo>
                  <a:lnTo>
                    <a:pt x="618197" y="1736153"/>
                  </a:lnTo>
                  <a:lnTo>
                    <a:pt x="617397" y="1736153"/>
                  </a:lnTo>
                  <a:lnTo>
                    <a:pt x="617169" y="1737347"/>
                  </a:lnTo>
                  <a:lnTo>
                    <a:pt x="616927" y="1737423"/>
                  </a:lnTo>
                  <a:lnTo>
                    <a:pt x="616902" y="1736153"/>
                  </a:lnTo>
                  <a:lnTo>
                    <a:pt x="616610" y="1734883"/>
                  </a:lnTo>
                  <a:lnTo>
                    <a:pt x="618744" y="1734883"/>
                  </a:lnTo>
                  <a:lnTo>
                    <a:pt x="618744" y="1512633"/>
                  </a:lnTo>
                  <a:lnTo>
                    <a:pt x="612635" y="1512633"/>
                  </a:lnTo>
                  <a:lnTo>
                    <a:pt x="612635" y="1729803"/>
                  </a:lnTo>
                  <a:lnTo>
                    <a:pt x="612635" y="1731073"/>
                  </a:lnTo>
                  <a:lnTo>
                    <a:pt x="609714" y="1731073"/>
                  </a:lnTo>
                  <a:lnTo>
                    <a:pt x="610755" y="1729803"/>
                  </a:lnTo>
                  <a:lnTo>
                    <a:pt x="612635" y="1729803"/>
                  </a:lnTo>
                  <a:lnTo>
                    <a:pt x="612635" y="1512633"/>
                  </a:lnTo>
                  <a:lnTo>
                    <a:pt x="607479" y="1512633"/>
                  </a:lnTo>
                  <a:lnTo>
                    <a:pt x="607479" y="1645615"/>
                  </a:lnTo>
                  <a:lnTo>
                    <a:pt x="607326" y="1645983"/>
                  </a:lnTo>
                  <a:lnTo>
                    <a:pt x="607326" y="1723453"/>
                  </a:lnTo>
                  <a:lnTo>
                    <a:pt x="606780" y="1724723"/>
                  </a:lnTo>
                  <a:lnTo>
                    <a:pt x="605993" y="1724723"/>
                  </a:lnTo>
                  <a:lnTo>
                    <a:pt x="605993" y="1723453"/>
                  </a:lnTo>
                  <a:lnTo>
                    <a:pt x="607326" y="1723453"/>
                  </a:lnTo>
                  <a:lnTo>
                    <a:pt x="607326" y="1645983"/>
                  </a:lnTo>
                  <a:lnTo>
                    <a:pt x="605993" y="1647253"/>
                  </a:lnTo>
                  <a:lnTo>
                    <a:pt x="603605" y="1647253"/>
                  </a:lnTo>
                  <a:lnTo>
                    <a:pt x="603364" y="1645983"/>
                  </a:lnTo>
                  <a:lnTo>
                    <a:pt x="603059" y="1644713"/>
                  </a:lnTo>
                  <a:lnTo>
                    <a:pt x="606158" y="1644713"/>
                  </a:lnTo>
                  <a:lnTo>
                    <a:pt x="607479" y="1645615"/>
                  </a:lnTo>
                  <a:lnTo>
                    <a:pt x="607479" y="1512633"/>
                  </a:lnTo>
                  <a:lnTo>
                    <a:pt x="603605" y="1512633"/>
                  </a:lnTo>
                  <a:lnTo>
                    <a:pt x="603605" y="1602803"/>
                  </a:lnTo>
                  <a:lnTo>
                    <a:pt x="602564" y="1602803"/>
                  </a:lnTo>
                  <a:lnTo>
                    <a:pt x="601230" y="1601546"/>
                  </a:lnTo>
                  <a:lnTo>
                    <a:pt x="600430" y="1600263"/>
                  </a:lnTo>
                  <a:lnTo>
                    <a:pt x="600138" y="1600263"/>
                  </a:lnTo>
                  <a:lnTo>
                    <a:pt x="599884" y="1598993"/>
                  </a:lnTo>
                  <a:lnTo>
                    <a:pt x="601472" y="1598993"/>
                  </a:lnTo>
                  <a:lnTo>
                    <a:pt x="602018" y="1600263"/>
                  </a:lnTo>
                  <a:lnTo>
                    <a:pt x="603364" y="1601546"/>
                  </a:lnTo>
                  <a:lnTo>
                    <a:pt x="603389" y="1601698"/>
                  </a:lnTo>
                  <a:lnTo>
                    <a:pt x="603364" y="1602143"/>
                  </a:lnTo>
                  <a:lnTo>
                    <a:pt x="603491" y="1602270"/>
                  </a:lnTo>
                  <a:lnTo>
                    <a:pt x="603605" y="1602803"/>
                  </a:lnTo>
                  <a:lnTo>
                    <a:pt x="603605" y="1512633"/>
                  </a:lnTo>
                  <a:lnTo>
                    <a:pt x="598551" y="1512633"/>
                  </a:lnTo>
                  <a:lnTo>
                    <a:pt x="598297" y="1512608"/>
                  </a:lnTo>
                  <a:lnTo>
                    <a:pt x="598297" y="1539303"/>
                  </a:lnTo>
                  <a:lnTo>
                    <a:pt x="597750" y="1540573"/>
                  </a:lnTo>
                  <a:lnTo>
                    <a:pt x="597509" y="1540573"/>
                  </a:lnTo>
                  <a:lnTo>
                    <a:pt x="597408" y="1541068"/>
                  </a:lnTo>
                  <a:lnTo>
                    <a:pt x="597255" y="1541183"/>
                  </a:lnTo>
                  <a:lnTo>
                    <a:pt x="597306" y="1541589"/>
                  </a:lnTo>
                  <a:lnTo>
                    <a:pt x="597255" y="1541843"/>
                  </a:lnTo>
                  <a:lnTo>
                    <a:pt x="595922" y="1544383"/>
                  </a:lnTo>
                  <a:lnTo>
                    <a:pt x="595122" y="1546923"/>
                  </a:lnTo>
                  <a:lnTo>
                    <a:pt x="592201" y="1546923"/>
                  </a:lnTo>
                  <a:lnTo>
                    <a:pt x="591654" y="1545653"/>
                  </a:lnTo>
                  <a:lnTo>
                    <a:pt x="591108" y="1544383"/>
                  </a:lnTo>
                  <a:lnTo>
                    <a:pt x="591108" y="1543113"/>
                  </a:lnTo>
                  <a:lnTo>
                    <a:pt x="591654" y="1541843"/>
                  </a:lnTo>
                  <a:lnTo>
                    <a:pt x="592442" y="1540573"/>
                  </a:lnTo>
                  <a:lnTo>
                    <a:pt x="594829" y="1539303"/>
                  </a:lnTo>
                  <a:lnTo>
                    <a:pt x="598297" y="1539303"/>
                  </a:lnTo>
                  <a:lnTo>
                    <a:pt x="598297" y="1512608"/>
                  </a:lnTo>
                  <a:lnTo>
                    <a:pt x="588873" y="1511185"/>
                  </a:lnTo>
                  <a:lnTo>
                    <a:pt x="588873" y="1553921"/>
                  </a:lnTo>
                  <a:lnTo>
                    <a:pt x="585978" y="1554543"/>
                  </a:lnTo>
                  <a:lnTo>
                    <a:pt x="584212" y="1554543"/>
                  </a:lnTo>
                  <a:lnTo>
                    <a:pt x="584212" y="1588846"/>
                  </a:lnTo>
                  <a:lnTo>
                    <a:pt x="582371" y="1590103"/>
                  </a:lnTo>
                  <a:lnTo>
                    <a:pt x="580237" y="1590103"/>
                  </a:lnTo>
                  <a:lnTo>
                    <a:pt x="579450" y="1590535"/>
                  </a:lnTo>
                  <a:lnTo>
                    <a:pt x="579450" y="1689163"/>
                  </a:lnTo>
                  <a:lnTo>
                    <a:pt x="578650" y="1687893"/>
                  </a:lnTo>
                  <a:lnTo>
                    <a:pt x="578904" y="1687893"/>
                  </a:lnTo>
                  <a:lnTo>
                    <a:pt x="579450" y="1689163"/>
                  </a:lnTo>
                  <a:lnTo>
                    <a:pt x="579450" y="1590535"/>
                  </a:lnTo>
                  <a:lnTo>
                    <a:pt x="577862" y="1591373"/>
                  </a:lnTo>
                  <a:lnTo>
                    <a:pt x="578650" y="1590103"/>
                  </a:lnTo>
                  <a:lnTo>
                    <a:pt x="580783" y="1588846"/>
                  </a:lnTo>
                  <a:lnTo>
                    <a:pt x="584212" y="1588846"/>
                  </a:lnTo>
                  <a:lnTo>
                    <a:pt x="584212" y="1554543"/>
                  </a:lnTo>
                  <a:lnTo>
                    <a:pt x="581825" y="1554543"/>
                  </a:lnTo>
                  <a:lnTo>
                    <a:pt x="581037" y="1553273"/>
                  </a:lnTo>
                  <a:lnTo>
                    <a:pt x="579196" y="1553273"/>
                  </a:lnTo>
                  <a:lnTo>
                    <a:pt x="578904" y="1549463"/>
                  </a:lnTo>
                  <a:lnTo>
                    <a:pt x="580783" y="1548193"/>
                  </a:lnTo>
                  <a:lnTo>
                    <a:pt x="585000" y="1548193"/>
                  </a:lnTo>
                  <a:lnTo>
                    <a:pt x="587679" y="1552003"/>
                  </a:lnTo>
                  <a:lnTo>
                    <a:pt x="588873" y="1553921"/>
                  </a:lnTo>
                  <a:lnTo>
                    <a:pt x="588873" y="1511185"/>
                  </a:lnTo>
                  <a:lnTo>
                    <a:pt x="581583" y="1510093"/>
                  </a:lnTo>
                  <a:lnTo>
                    <a:pt x="575475" y="1510093"/>
                  </a:lnTo>
                  <a:lnTo>
                    <a:pt x="575475" y="1687893"/>
                  </a:lnTo>
                  <a:lnTo>
                    <a:pt x="574687" y="1689163"/>
                  </a:lnTo>
                  <a:lnTo>
                    <a:pt x="572554" y="1689163"/>
                  </a:lnTo>
                  <a:lnTo>
                    <a:pt x="572008" y="1687893"/>
                  </a:lnTo>
                  <a:lnTo>
                    <a:pt x="575475" y="1687893"/>
                  </a:lnTo>
                  <a:lnTo>
                    <a:pt x="575475" y="1510093"/>
                  </a:lnTo>
                  <a:lnTo>
                    <a:pt x="566115" y="1510093"/>
                  </a:lnTo>
                  <a:lnTo>
                    <a:pt x="559803" y="1509001"/>
                  </a:lnTo>
                  <a:lnTo>
                    <a:pt x="559803" y="1642173"/>
                  </a:lnTo>
                  <a:lnTo>
                    <a:pt x="559803" y="1643443"/>
                  </a:lnTo>
                  <a:lnTo>
                    <a:pt x="559257" y="1643443"/>
                  </a:lnTo>
                  <a:lnTo>
                    <a:pt x="559549" y="1642173"/>
                  </a:lnTo>
                  <a:lnTo>
                    <a:pt x="559803" y="1642173"/>
                  </a:lnTo>
                  <a:lnTo>
                    <a:pt x="559803" y="1509001"/>
                  </a:lnTo>
                  <a:lnTo>
                    <a:pt x="558825" y="1508823"/>
                  </a:lnTo>
                  <a:lnTo>
                    <a:pt x="544131" y="1507553"/>
                  </a:lnTo>
                  <a:lnTo>
                    <a:pt x="543636" y="1508048"/>
                  </a:lnTo>
                  <a:lnTo>
                    <a:pt x="543636" y="1595196"/>
                  </a:lnTo>
                  <a:lnTo>
                    <a:pt x="543636" y="1596453"/>
                  </a:lnTo>
                  <a:lnTo>
                    <a:pt x="543331" y="1597723"/>
                  </a:lnTo>
                  <a:lnTo>
                    <a:pt x="542836" y="1597723"/>
                  </a:lnTo>
                  <a:lnTo>
                    <a:pt x="542290" y="1598993"/>
                  </a:lnTo>
                  <a:lnTo>
                    <a:pt x="540156" y="1598993"/>
                  </a:lnTo>
                  <a:lnTo>
                    <a:pt x="540156" y="1597723"/>
                  </a:lnTo>
                  <a:lnTo>
                    <a:pt x="540410" y="1597723"/>
                  </a:lnTo>
                  <a:lnTo>
                    <a:pt x="540956" y="1596453"/>
                  </a:lnTo>
                  <a:lnTo>
                    <a:pt x="541502" y="1595196"/>
                  </a:lnTo>
                  <a:lnTo>
                    <a:pt x="543636" y="1595196"/>
                  </a:lnTo>
                  <a:lnTo>
                    <a:pt x="543636" y="1508048"/>
                  </a:lnTo>
                  <a:lnTo>
                    <a:pt x="543509" y="1508163"/>
                  </a:lnTo>
                  <a:lnTo>
                    <a:pt x="539115" y="1508163"/>
                  </a:lnTo>
                  <a:lnTo>
                    <a:pt x="539115" y="1581213"/>
                  </a:lnTo>
                  <a:lnTo>
                    <a:pt x="538022" y="1581213"/>
                  </a:lnTo>
                  <a:lnTo>
                    <a:pt x="537527" y="1579943"/>
                  </a:lnTo>
                  <a:lnTo>
                    <a:pt x="538327" y="1579943"/>
                  </a:lnTo>
                  <a:lnTo>
                    <a:pt x="539115" y="1581213"/>
                  </a:lnTo>
                  <a:lnTo>
                    <a:pt x="539115" y="1508163"/>
                  </a:lnTo>
                  <a:lnTo>
                    <a:pt x="537527" y="1508163"/>
                  </a:lnTo>
                  <a:lnTo>
                    <a:pt x="532218" y="1507680"/>
                  </a:lnTo>
                  <a:lnTo>
                    <a:pt x="532218" y="1540573"/>
                  </a:lnTo>
                  <a:lnTo>
                    <a:pt x="532218" y="1543113"/>
                  </a:lnTo>
                  <a:lnTo>
                    <a:pt x="530580" y="1543113"/>
                  </a:lnTo>
                  <a:lnTo>
                    <a:pt x="530580" y="1540573"/>
                  </a:lnTo>
                  <a:lnTo>
                    <a:pt x="532218" y="1540573"/>
                  </a:lnTo>
                  <a:lnTo>
                    <a:pt x="532218" y="1507680"/>
                  </a:lnTo>
                  <a:lnTo>
                    <a:pt x="529297" y="1507413"/>
                  </a:lnTo>
                  <a:lnTo>
                    <a:pt x="529297" y="1516443"/>
                  </a:lnTo>
                  <a:lnTo>
                    <a:pt x="528993" y="1517713"/>
                  </a:lnTo>
                  <a:lnTo>
                    <a:pt x="528751" y="1518983"/>
                  </a:lnTo>
                  <a:lnTo>
                    <a:pt x="527951" y="1518983"/>
                  </a:lnTo>
                  <a:lnTo>
                    <a:pt x="525818" y="1520253"/>
                  </a:lnTo>
                  <a:lnTo>
                    <a:pt x="521601" y="1520253"/>
                  </a:lnTo>
                  <a:lnTo>
                    <a:pt x="521601" y="1518983"/>
                  </a:lnTo>
                  <a:lnTo>
                    <a:pt x="523189" y="1518983"/>
                  </a:lnTo>
                  <a:lnTo>
                    <a:pt x="523925" y="1518094"/>
                  </a:lnTo>
                  <a:lnTo>
                    <a:pt x="524776" y="1518323"/>
                  </a:lnTo>
                  <a:lnTo>
                    <a:pt x="524675" y="1517713"/>
                  </a:lnTo>
                  <a:lnTo>
                    <a:pt x="525272" y="1517713"/>
                  </a:lnTo>
                  <a:lnTo>
                    <a:pt x="526122" y="1516443"/>
                  </a:lnTo>
                  <a:lnTo>
                    <a:pt x="529297" y="1516443"/>
                  </a:lnTo>
                  <a:lnTo>
                    <a:pt x="529297" y="1507413"/>
                  </a:lnTo>
                  <a:lnTo>
                    <a:pt x="521055" y="1506664"/>
                  </a:lnTo>
                  <a:lnTo>
                    <a:pt x="521055" y="1536763"/>
                  </a:lnTo>
                  <a:lnTo>
                    <a:pt x="521055" y="1539303"/>
                  </a:lnTo>
                  <a:lnTo>
                    <a:pt x="519468" y="1539303"/>
                  </a:lnTo>
                  <a:lnTo>
                    <a:pt x="519468" y="1536763"/>
                  </a:lnTo>
                  <a:lnTo>
                    <a:pt x="521055" y="1536763"/>
                  </a:lnTo>
                  <a:lnTo>
                    <a:pt x="521055" y="1506664"/>
                  </a:lnTo>
                  <a:lnTo>
                    <a:pt x="517588" y="1506347"/>
                  </a:lnTo>
                  <a:lnTo>
                    <a:pt x="517588" y="1574863"/>
                  </a:lnTo>
                  <a:lnTo>
                    <a:pt x="517334" y="1575523"/>
                  </a:lnTo>
                  <a:lnTo>
                    <a:pt x="517334" y="1666303"/>
                  </a:lnTo>
                  <a:lnTo>
                    <a:pt x="517093" y="1666303"/>
                  </a:lnTo>
                  <a:lnTo>
                    <a:pt x="516788" y="1665033"/>
                  </a:lnTo>
                  <a:lnTo>
                    <a:pt x="517093" y="1665033"/>
                  </a:lnTo>
                  <a:lnTo>
                    <a:pt x="517334" y="1666303"/>
                  </a:lnTo>
                  <a:lnTo>
                    <a:pt x="517334" y="1575523"/>
                  </a:lnTo>
                  <a:lnTo>
                    <a:pt x="517093" y="1576133"/>
                  </a:lnTo>
                  <a:lnTo>
                    <a:pt x="516293" y="1576133"/>
                  </a:lnTo>
                  <a:lnTo>
                    <a:pt x="516293" y="1574863"/>
                  </a:lnTo>
                  <a:lnTo>
                    <a:pt x="516788" y="1574863"/>
                  </a:lnTo>
                  <a:lnTo>
                    <a:pt x="517588" y="1574863"/>
                  </a:lnTo>
                  <a:lnTo>
                    <a:pt x="517588" y="1506347"/>
                  </a:lnTo>
                  <a:lnTo>
                    <a:pt x="509803" y="1505623"/>
                  </a:lnTo>
                  <a:lnTo>
                    <a:pt x="503542" y="1505343"/>
                  </a:lnTo>
                  <a:lnTo>
                    <a:pt x="503542" y="1675193"/>
                  </a:lnTo>
                  <a:lnTo>
                    <a:pt x="502996" y="1676463"/>
                  </a:lnTo>
                  <a:lnTo>
                    <a:pt x="502754" y="1676463"/>
                  </a:lnTo>
                  <a:lnTo>
                    <a:pt x="502754" y="1675193"/>
                  </a:lnTo>
                  <a:lnTo>
                    <a:pt x="503542" y="1675193"/>
                  </a:lnTo>
                  <a:lnTo>
                    <a:pt x="503542" y="1505343"/>
                  </a:lnTo>
                  <a:lnTo>
                    <a:pt x="502450" y="1505292"/>
                  </a:lnTo>
                  <a:lnTo>
                    <a:pt x="502450" y="1710753"/>
                  </a:lnTo>
                  <a:lnTo>
                    <a:pt x="502450" y="1712023"/>
                  </a:lnTo>
                  <a:lnTo>
                    <a:pt x="500862" y="1712023"/>
                  </a:lnTo>
                  <a:lnTo>
                    <a:pt x="500862" y="1710753"/>
                  </a:lnTo>
                  <a:lnTo>
                    <a:pt x="502450" y="1710753"/>
                  </a:lnTo>
                  <a:lnTo>
                    <a:pt x="502450" y="1505292"/>
                  </a:lnTo>
                  <a:lnTo>
                    <a:pt x="497141" y="1505051"/>
                  </a:lnTo>
                  <a:lnTo>
                    <a:pt x="497141" y="1582483"/>
                  </a:lnTo>
                  <a:lnTo>
                    <a:pt x="496100" y="1583753"/>
                  </a:lnTo>
                  <a:lnTo>
                    <a:pt x="495312" y="1583753"/>
                  </a:lnTo>
                  <a:lnTo>
                    <a:pt x="496049" y="1582559"/>
                  </a:lnTo>
                  <a:lnTo>
                    <a:pt x="496582" y="1582483"/>
                  </a:lnTo>
                  <a:lnTo>
                    <a:pt x="497141" y="1582483"/>
                  </a:lnTo>
                  <a:lnTo>
                    <a:pt x="497141" y="1505051"/>
                  </a:lnTo>
                  <a:lnTo>
                    <a:pt x="494766" y="1504937"/>
                  </a:lnTo>
                  <a:lnTo>
                    <a:pt x="494766" y="1583753"/>
                  </a:lnTo>
                  <a:lnTo>
                    <a:pt x="492379" y="1583753"/>
                  </a:lnTo>
                  <a:lnTo>
                    <a:pt x="491832" y="1582483"/>
                  </a:lnTo>
                  <a:lnTo>
                    <a:pt x="492747" y="1582483"/>
                  </a:lnTo>
                  <a:lnTo>
                    <a:pt x="492137" y="1583093"/>
                  </a:lnTo>
                  <a:lnTo>
                    <a:pt x="494004" y="1582839"/>
                  </a:lnTo>
                  <a:lnTo>
                    <a:pt x="494766" y="1583753"/>
                  </a:lnTo>
                  <a:lnTo>
                    <a:pt x="494766" y="1504937"/>
                  </a:lnTo>
                  <a:lnTo>
                    <a:pt x="486524" y="1504569"/>
                  </a:lnTo>
                  <a:lnTo>
                    <a:pt x="486524" y="1686623"/>
                  </a:lnTo>
                  <a:lnTo>
                    <a:pt x="486283" y="1686623"/>
                  </a:lnTo>
                  <a:lnTo>
                    <a:pt x="486283" y="1687893"/>
                  </a:lnTo>
                  <a:lnTo>
                    <a:pt x="483603" y="1687893"/>
                  </a:lnTo>
                  <a:lnTo>
                    <a:pt x="484149" y="1686623"/>
                  </a:lnTo>
                  <a:lnTo>
                    <a:pt x="484949" y="1685353"/>
                  </a:lnTo>
                  <a:lnTo>
                    <a:pt x="486029" y="1685353"/>
                  </a:lnTo>
                  <a:lnTo>
                    <a:pt x="486524" y="1686623"/>
                  </a:lnTo>
                  <a:lnTo>
                    <a:pt x="486524" y="1504569"/>
                  </a:lnTo>
                  <a:lnTo>
                    <a:pt x="485482" y="1504518"/>
                  </a:lnTo>
                  <a:lnTo>
                    <a:pt x="485482" y="1667573"/>
                  </a:lnTo>
                  <a:lnTo>
                    <a:pt x="485482" y="1668843"/>
                  </a:lnTo>
                  <a:lnTo>
                    <a:pt x="483895" y="1668843"/>
                  </a:lnTo>
                  <a:lnTo>
                    <a:pt x="483895" y="1667573"/>
                  </a:lnTo>
                  <a:lnTo>
                    <a:pt x="485482" y="1667573"/>
                  </a:lnTo>
                  <a:lnTo>
                    <a:pt x="485482" y="1504518"/>
                  </a:lnTo>
                  <a:lnTo>
                    <a:pt x="482561" y="1504391"/>
                  </a:lnTo>
                  <a:lnTo>
                    <a:pt x="482561" y="1525333"/>
                  </a:lnTo>
                  <a:lnTo>
                    <a:pt x="482561" y="1731073"/>
                  </a:lnTo>
                  <a:lnTo>
                    <a:pt x="480974" y="1732343"/>
                  </a:lnTo>
                  <a:lnTo>
                    <a:pt x="480720" y="1733613"/>
                  </a:lnTo>
                  <a:lnTo>
                    <a:pt x="480466" y="1734693"/>
                  </a:lnTo>
                  <a:lnTo>
                    <a:pt x="479094" y="1733613"/>
                  </a:lnTo>
                  <a:lnTo>
                    <a:pt x="478599" y="1732343"/>
                  </a:lnTo>
                  <a:lnTo>
                    <a:pt x="478294" y="1732343"/>
                  </a:lnTo>
                  <a:lnTo>
                    <a:pt x="478294" y="1731073"/>
                  </a:lnTo>
                  <a:lnTo>
                    <a:pt x="482561" y="1731073"/>
                  </a:lnTo>
                  <a:lnTo>
                    <a:pt x="482561" y="1525333"/>
                  </a:lnTo>
                  <a:lnTo>
                    <a:pt x="482015" y="1525333"/>
                  </a:lnTo>
                  <a:lnTo>
                    <a:pt x="481228" y="1526298"/>
                  </a:lnTo>
                  <a:lnTo>
                    <a:pt x="481228" y="1634553"/>
                  </a:lnTo>
                  <a:lnTo>
                    <a:pt x="480428" y="1635823"/>
                  </a:lnTo>
                  <a:lnTo>
                    <a:pt x="479882" y="1635823"/>
                  </a:lnTo>
                  <a:lnTo>
                    <a:pt x="479882" y="1653603"/>
                  </a:lnTo>
                  <a:lnTo>
                    <a:pt x="478840" y="1653603"/>
                  </a:lnTo>
                  <a:lnTo>
                    <a:pt x="478142" y="1652943"/>
                  </a:lnTo>
                  <a:lnTo>
                    <a:pt x="479463" y="1652943"/>
                  </a:lnTo>
                  <a:lnTo>
                    <a:pt x="479882" y="1653603"/>
                  </a:lnTo>
                  <a:lnTo>
                    <a:pt x="479882" y="1635823"/>
                  </a:lnTo>
                  <a:lnTo>
                    <a:pt x="478840" y="1635823"/>
                  </a:lnTo>
                  <a:lnTo>
                    <a:pt x="478840" y="1648523"/>
                  </a:lnTo>
                  <a:lnTo>
                    <a:pt x="478294" y="1649793"/>
                  </a:lnTo>
                  <a:lnTo>
                    <a:pt x="478294" y="1651063"/>
                  </a:lnTo>
                  <a:lnTo>
                    <a:pt x="478485" y="1651889"/>
                  </a:lnTo>
                  <a:lnTo>
                    <a:pt x="478078" y="1652879"/>
                  </a:lnTo>
                  <a:lnTo>
                    <a:pt x="477507" y="1652333"/>
                  </a:lnTo>
                  <a:lnTo>
                    <a:pt x="476707" y="1651063"/>
                  </a:lnTo>
                  <a:lnTo>
                    <a:pt x="476211" y="1651063"/>
                  </a:lnTo>
                  <a:lnTo>
                    <a:pt x="475665" y="1649793"/>
                  </a:lnTo>
                  <a:lnTo>
                    <a:pt x="476707" y="1649793"/>
                  </a:lnTo>
                  <a:lnTo>
                    <a:pt x="478294" y="1648523"/>
                  </a:lnTo>
                  <a:lnTo>
                    <a:pt x="478840" y="1648523"/>
                  </a:lnTo>
                  <a:lnTo>
                    <a:pt x="478840" y="1635823"/>
                  </a:lnTo>
                  <a:lnTo>
                    <a:pt x="475119" y="1635823"/>
                  </a:lnTo>
                  <a:lnTo>
                    <a:pt x="471703" y="1633283"/>
                  </a:lnTo>
                  <a:lnTo>
                    <a:pt x="471170" y="1630743"/>
                  </a:lnTo>
                  <a:lnTo>
                    <a:pt x="471157" y="1652333"/>
                  </a:lnTo>
                  <a:lnTo>
                    <a:pt x="470903" y="1653603"/>
                  </a:lnTo>
                  <a:lnTo>
                    <a:pt x="469569" y="1653603"/>
                  </a:lnTo>
                  <a:lnTo>
                    <a:pt x="470065" y="1652333"/>
                  </a:lnTo>
                  <a:lnTo>
                    <a:pt x="470065" y="1651063"/>
                  </a:lnTo>
                  <a:lnTo>
                    <a:pt x="469569" y="1651063"/>
                  </a:lnTo>
                  <a:lnTo>
                    <a:pt x="469265" y="1649793"/>
                  </a:lnTo>
                  <a:lnTo>
                    <a:pt x="470065" y="1649793"/>
                  </a:lnTo>
                  <a:lnTo>
                    <a:pt x="470611" y="1651063"/>
                  </a:lnTo>
                  <a:lnTo>
                    <a:pt x="470903" y="1651063"/>
                  </a:lnTo>
                  <a:lnTo>
                    <a:pt x="471157" y="1652333"/>
                  </a:lnTo>
                  <a:lnTo>
                    <a:pt x="471157" y="1630692"/>
                  </a:lnTo>
                  <a:lnTo>
                    <a:pt x="470903" y="1629473"/>
                  </a:lnTo>
                  <a:lnTo>
                    <a:pt x="472490" y="1629473"/>
                  </a:lnTo>
                  <a:lnTo>
                    <a:pt x="471703" y="1630743"/>
                  </a:lnTo>
                  <a:lnTo>
                    <a:pt x="472744" y="1630743"/>
                  </a:lnTo>
                  <a:lnTo>
                    <a:pt x="474573" y="1632013"/>
                  </a:lnTo>
                  <a:lnTo>
                    <a:pt x="478053" y="1633283"/>
                  </a:lnTo>
                  <a:lnTo>
                    <a:pt x="479094" y="1633283"/>
                  </a:lnTo>
                  <a:lnTo>
                    <a:pt x="481228" y="1634553"/>
                  </a:lnTo>
                  <a:lnTo>
                    <a:pt x="481228" y="1526298"/>
                  </a:lnTo>
                  <a:lnTo>
                    <a:pt x="480974" y="1526603"/>
                  </a:lnTo>
                  <a:lnTo>
                    <a:pt x="481228" y="1525333"/>
                  </a:lnTo>
                  <a:lnTo>
                    <a:pt x="480720" y="1525333"/>
                  </a:lnTo>
                  <a:lnTo>
                    <a:pt x="479640" y="1524063"/>
                  </a:lnTo>
                  <a:lnTo>
                    <a:pt x="482307" y="1524063"/>
                  </a:lnTo>
                  <a:lnTo>
                    <a:pt x="482561" y="1525333"/>
                  </a:lnTo>
                  <a:lnTo>
                    <a:pt x="482561" y="1504391"/>
                  </a:lnTo>
                  <a:lnTo>
                    <a:pt x="482003" y="1504353"/>
                  </a:lnTo>
                  <a:lnTo>
                    <a:pt x="479094" y="1504353"/>
                  </a:lnTo>
                  <a:lnTo>
                    <a:pt x="479094" y="1625663"/>
                  </a:lnTo>
                  <a:lnTo>
                    <a:pt x="478840" y="1626933"/>
                  </a:lnTo>
                  <a:lnTo>
                    <a:pt x="477393" y="1626933"/>
                  </a:lnTo>
                  <a:lnTo>
                    <a:pt x="477799" y="1625663"/>
                  </a:lnTo>
                  <a:lnTo>
                    <a:pt x="479094" y="1625663"/>
                  </a:lnTo>
                  <a:lnTo>
                    <a:pt x="479094" y="1504353"/>
                  </a:lnTo>
                  <a:lnTo>
                    <a:pt x="461873" y="1504353"/>
                  </a:lnTo>
                  <a:lnTo>
                    <a:pt x="461873" y="1668843"/>
                  </a:lnTo>
                  <a:lnTo>
                    <a:pt x="461327" y="1668843"/>
                  </a:lnTo>
                  <a:lnTo>
                    <a:pt x="461327" y="1667573"/>
                  </a:lnTo>
                  <a:lnTo>
                    <a:pt x="461581" y="1667573"/>
                  </a:lnTo>
                  <a:lnTo>
                    <a:pt x="461873" y="1668843"/>
                  </a:lnTo>
                  <a:lnTo>
                    <a:pt x="461873" y="1504353"/>
                  </a:lnTo>
                  <a:lnTo>
                    <a:pt x="458406" y="1504353"/>
                  </a:lnTo>
                  <a:lnTo>
                    <a:pt x="458406" y="1596453"/>
                  </a:lnTo>
                  <a:lnTo>
                    <a:pt x="455777" y="1596453"/>
                  </a:lnTo>
                  <a:lnTo>
                    <a:pt x="456819" y="1595196"/>
                  </a:lnTo>
                  <a:lnTo>
                    <a:pt x="458406" y="1596453"/>
                  </a:lnTo>
                  <a:lnTo>
                    <a:pt x="458406" y="1504353"/>
                  </a:lnTo>
                  <a:lnTo>
                    <a:pt x="455231" y="1504353"/>
                  </a:lnTo>
                  <a:lnTo>
                    <a:pt x="455231" y="1687893"/>
                  </a:lnTo>
                  <a:lnTo>
                    <a:pt x="454685" y="1689163"/>
                  </a:lnTo>
                  <a:lnTo>
                    <a:pt x="453885" y="1689163"/>
                  </a:lnTo>
                  <a:lnTo>
                    <a:pt x="454139" y="1687893"/>
                  </a:lnTo>
                  <a:lnTo>
                    <a:pt x="455231" y="1687893"/>
                  </a:lnTo>
                  <a:lnTo>
                    <a:pt x="455231" y="1504353"/>
                  </a:lnTo>
                  <a:lnTo>
                    <a:pt x="454774" y="1504353"/>
                  </a:lnTo>
                  <a:lnTo>
                    <a:pt x="449922" y="1504073"/>
                  </a:lnTo>
                  <a:lnTo>
                    <a:pt x="449922" y="1681543"/>
                  </a:lnTo>
                  <a:lnTo>
                    <a:pt x="449922" y="1682813"/>
                  </a:lnTo>
                  <a:lnTo>
                    <a:pt x="449618" y="1684083"/>
                  </a:lnTo>
                  <a:lnTo>
                    <a:pt x="449122" y="1684083"/>
                  </a:lnTo>
                  <a:lnTo>
                    <a:pt x="448576" y="1685353"/>
                  </a:lnTo>
                  <a:lnTo>
                    <a:pt x="446443" y="1685353"/>
                  </a:lnTo>
                  <a:lnTo>
                    <a:pt x="446443" y="1684083"/>
                  </a:lnTo>
                  <a:lnTo>
                    <a:pt x="446747" y="1684083"/>
                  </a:lnTo>
                  <a:lnTo>
                    <a:pt x="447243" y="1682813"/>
                  </a:lnTo>
                  <a:lnTo>
                    <a:pt x="447789" y="1682813"/>
                  </a:lnTo>
                  <a:lnTo>
                    <a:pt x="448576" y="1681543"/>
                  </a:lnTo>
                  <a:lnTo>
                    <a:pt x="449922" y="1681543"/>
                  </a:lnTo>
                  <a:lnTo>
                    <a:pt x="449922" y="1504073"/>
                  </a:lnTo>
                  <a:lnTo>
                    <a:pt x="444614" y="1503743"/>
                  </a:lnTo>
                  <a:lnTo>
                    <a:pt x="441134" y="1503743"/>
                  </a:lnTo>
                  <a:lnTo>
                    <a:pt x="441134" y="1529143"/>
                  </a:lnTo>
                  <a:lnTo>
                    <a:pt x="440093" y="1529143"/>
                  </a:lnTo>
                  <a:lnTo>
                    <a:pt x="440093" y="1619313"/>
                  </a:lnTo>
                  <a:lnTo>
                    <a:pt x="438759" y="1619313"/>
                  </a:lnTo>
                  <a:lnTo>
                    <a:pt x="437718" y="1618043"/>
                  </a:lnTo>
                  <a:lnTo>
                    <a:pt x="435584" y="1618043"/>
                  </a:lnTo>
                  <a:lnTo>
                    <a:pt x="433451" y="1619313"/>
                  </a:lnTo>
                  <a:lnTo>
                    <a:pt x="432816" y="1619313"/>
                  </a:lnTo>
                  <a:lnTo>
                    <a:pt x="434314" y="1618043"/>
                  </a:lnTo>
                  <a:lnTo>
                    <a:pt x="435038" y="1618043"/>
                  </a:lnTo>
                  <a:lnTo>
                    <a:pt x="435825" y="1616773"/>
                  </a:lnTo>
                  <a:lnTo>
                    <a:pt x="438505" y="1616773"/>
                  </a:lnTo>
                  <a:lnTo>
                    <a:pt x="439547" y="1618043"/>
                  </a:lnTo>
                  <a:lnTo>
                    <a:pt x="440093" y="1619313"/>
                  </a:lnTo>
                  <a:lnTo>
                    <a:pt x="440093" y="1529143"/>
                  </a:lnTo>
                  <a:lnTo>
                    <a:pt x="438759" y="1529143"/>
                  </a:lnTo>
                  <a:lnTo>
                    <a:pt x="438505" y="1527873"/>
                  </a:lnTo>
                  <a:lnTo>
                    <a:pt x="440893" y="1527873"/>
                  </a:lnTo>
                  <a:lnTo>
                    <a:pt x="441134" y="1529143"/>
                  </a:lnTo>
                  <a:lnTo>
                    <a:pt x="441134" y="1503743"/>
                  </a:lnTo>
                  <a:lnTo>
                    <a:pt x="431901" y="1503743"/>
                  </a:lnTo>
                  <a:lnTo>
                    <a:pt x="431901" y="1619313"/>
                  </a:lnTo>
                  <a:lnTo>
                    <a:pt x="430822" y="1619313"/>
                  </a:lnTo>
                  <a:lnTo>
                    <a:pt x="430822" y="1618640"/>
                  </a:lnTo>
                  <a:lnTo>
                    <a:pt x="431444" y="1617878"/>
                  </a:lnTo>
                  <a:lnTo>
                    <a:pt x="431901" y="1619313"/>
                  </a:lnTo>
                  <a:lnTo>
                    <a:pt x="431901" y="1503743"/>
                  </a:lnTo>
                  <a:lnTo>
                    <a:pt x="431038" y="1503743"/>
                  </a:lnTo>
                  <a:lnTo>
                    <a:pt x="431038" y="1617383"/>
                  </a:lnTo>
                  <a:lnTo>
                    <a:pt x="430657" y="1617383"/>
                  </a:lnTo>
                  <a:lnTo>
                    <a:pt x="430517" y="1616773"/>
                  </a:lnTo>
                  <a:lnTo>
                    <a:pt x="431038" y="1617383"/>
                  </a:lnTo>
                  <a:lnTo>
                    <a:pt x="431038" y="1503743"/>
                  </a:lnTo>
                  <a:lnTo>
                    <a:pt x="430517" y="1503743"/>
                  </a:lnTo>
                  <a:lnTo>
                    <a:pt x="430517" y="1554543"/>
                  </a:lnTo>
                  <a:lnTo>
                    <a:pt x="430276" y="1555813"/>
                  </a:lnTo>
                  <a:lnTo>
                    <a:pt x="429183" y="1554543"/>
                  </a:lnTo>
                  <a:lnTo>
                    <a:pt x="430517" y="1554543"/>
                  </a:lnTo>
                  <a:lnTo>
                    <a:pt x="430517" y="1503743"/>
                  </a:lnTo>
                  <a:lnTo>
                    <a:pt x="424967" y="1503743"/>
                  </a:lnTo>
                  <a:lnTo>
                    <a:pt x="420446" y="1504124"/>
                  </a:lnTo>
                  <a:lnTo>
                    <a:pt x="420446" y="1651063"/>
                  </a:lnTo>
                  <a:lnTo>
                    <a:pt x="420154" y="1652333"/>
                  </a:lnTo>
                  <a:lnTo>
                    <a:pt x="419658" y="1652333"/>
                  </a:lnTo>
                  <a:lnTo>
                    <a:pt x="420446" y="1651063"/>
                  </a:lnTo>
                  <a:lnTo>
                    <a:pt x="420446" y="1504124"/>
                  </a:lnTo>
                  <a:lnTo>
                    <a:pt x="417664" y="1504353"/>
                  </a:lnTo>
                  <a:lnTo>
                    <a:pt x="415137" y="1504353"/>
                  </a:lnTo>
                  <a:lnTo>
                    <a:pt x="415137" y="1652333"/>
                  </a:lnTo>
                  <a:lnTo>
                    <a:pt x="410870" y="1652333"/>
                  </a:lnTo>
                  <a:lnTo>
                    <a:pt x="411175" y="1651063"/>
                  </a:lnTo>
                  <a:lnTo>
                    <a:pt x="413004" y="1651063"/>
                  </a:lnTo>
                  <a:lnTo>
                    <a:pt x="415137" y="1652333"/>
                  </a:lnTo>
                  <a:lnTo>
                    <a:pt x="415137" y="1504353"/>
                  </a:lnTo>
                  <a:lnTo>
                    <a:pt x="406908" y="1504353"/>
                  </a:lnTo>
                  <a:lnTo>
                    <a:pt x="406908" y="1648523"/>
                  </a:lnTo>
                  <a:lnTo>
                    <a:pt x="406908" y="1649793"/>
                  </a:lnTo>
                  <a:lnTo>
                    <a:pt x="405320" y="1649793"/>
                  </a:lnTo>
                  <a:lnTo>
                    <a:pt x="405320" y="1648523"/>
                  </a:lnTo>
                  <a:lnTo>
                    <a:pt x="406908" y="1648523"/>
                  </a:lnTo>
                  <a:lnTo>
                    <a:pt x="406908" y="1504353"/>
                  </a:lnTo>
                  <a:lnTo>
                    <a:pt x="404241" y="1504353"/>
                  </a:lnTo>
                  <a:lnTo>
                    <a:pt x="399465" y="1504632"/>
                  </a:lnTo>
                  <a:lnTo>
                    <a:pt x="399465" y="1546923"/>
                  </a:lnTo>
                  <a:lnTo>
                    <a:pt x="399465" y="1548193"/>
                  </a:lnTo>
                  <a:lnTo>
                    <a:pt x="397878" y="1548193"/>
                  </a:lnTo>
                  <a:lnTo>
                    <a:pt x="397878" y="1546923"/>
                  </a:lnTo>
                  <a:lnTo>
                    <a:pt x="399465" y="1546923"/>
                  </a:lnTo>
                  <a:lnTo>
                    <a:pt x="399465" y="1504632"/>
                  </a:lnTo>
                  <a:lnTo>
                    <a:pt x="392823" y="1505013"/>
                  </a:lnTo>
                  <a:lnTo>
                    <a:pt x="392823" y="1630743"/>
                  </a:lnTo>
                  <a:lnTo>
                    <a:pt x="391782" y="1630743"/>
                  </a:lnTo>
                  <a:lnTo>
                    <a:pt x="391236" y="1629473"/>
                  </a:lnTo>
                  <a:lnTo>
                    <a:pt x="390575" y="1629473"/>
                  </a:lnTo>
                  <a:lnTo>
                    <a:pt x="390347" y="1628813"/>
                  </a:lnTo>
                  <a:lnTo>
                    <a:pt x="390118" y="1628203"/>
                  </a:lnTo>
                  <a:lnTo>
                    <a:pt x="390740" y="1628203"/>
                  </a:lnTo>
                  <a:lnTo>
                    <a:pt x="391236" y="1629473"/>
                  </a:lnTo>
                  <a:lnTo>
                    <a:pt x="392023" y="1629473"/>
                  </a:lnTo>
                  <a:lnTo>
                    <a:pt x="392163" y="1629702"/>
                  </a:lnTo>
                  <a:lnTo>
                    <a:pt x="392328" y="1630083"/>
                  </a:lnTo>
                  <a:lnTo>
                    <a:pt x="392823" y="1630743"/>
                  </a:lnTo>
                  <a:lnTo>
                    <a:pt x="392823" y="1505013"/>
                  </a:lnTo>
                  <a:lnTo>
                    <a:pt x="389102" y="1505229"/>
                  </a:lnTo>
                  <a:lnTo>
                    <a:pt x="389102" y="1626933"/>
                  </a:lnTo>
                  <a:lnTo>
                    <a:pt x="389102" y="1627974"/>
                  </a:lnTo>
                  <a:lnTo>
                    <a:pt x="388861" y="1628089"/>
                  </a:lnTo>
                  <a:lnTo>
                    <a:pt x="389102" y="1626933"/>
                  </a:lnTo>
                  <a:lnTo>
                    <a:pt x="389102" y="1505229"/>
                  </a:lnTo>
                  <a:lnTo>
                    <a:pt x="382244" y="1505623"/>
                  </a:lnTo>
                  <a:lnTo>
                    <a:pt x="376643" y="1506283"/>
                  </a:lnTo>
                  <a:lnTo>
                    <a:pt x="376643" y="1539671"/>
                  </a:lnTo>
                  <a:lnTo>
                    <a:pt x="376643" y="1540573"/>
                  </a:lnTo>
                  <a:lnTo>
                    <a:pt x="375056" y="1540573"/>
                  </a:lnTo>
                  <a:lnTo>
                    <a:pt x="375056" y="1548193"/>
                  </a:lnTo>
                  <a:lnTo>
                    <a:pt x="372376" y="1548193"/>
                  </a:lnTo>
                  <a:lnTo>
                    <a:pt x="372135" y="1546923"/>
                  </a:lnTo>
                  <a:lnTo>
                    <a:pt x="371881" y="1546923"/>
                  </a:lnTo>
                  <a:lnTo>
                    <a:pt x="372135" y="1545653"/>
                  </a:lnTo>
                  <a:lnTo>
                    <a:pt x="374269" y="1545653"/>
                  </a:lnTo>
                  <a:lnTo>
                    <a:pt x="374764" y="1546923"/>
                  </a:lnTo>
                  <a:lnTo>
                    <a:pt x="375056" y="1548193"/>
                  </a:lnTo>
                  <a:lnTo>
                    <a:pt x="375056" y="1540573"/>
                  </a:lnTo>
                  <a:lnTo>
                    <a:pt x="374510" y="1540573"/>
                  </a:lnTo>
                  <a:lnTo>
                    <a:pt x="374929" y="1539595"/>
                  </a:lnTo>
                  <a:lnTo>
                    <a:pt x="375285" y="1539303"/>
                  </a:lnTo>
                  <a:lnTo>
                    <a:pt x="376440" y="1539303"/>
                  </a:lnTo>
                  <a:lnTo>
                    <a:pt x="376643" y="1539671"/>
                  </a:lnTo>
                  <a:lnTo>
                    <a:pt x="376643" y="1506283"/>
                  </a:lnTo>
                  <a:lnTo>
                    <a:pt x="373595" y="1506626"/>
                  </a:lnTo>
                  <a:lnTo>
                    <a:pt x="363651" y="1507210"/>
                  </a:lnTo>
                  <a:lnTo>
                    <a:pt x="363651" y="1675193"/>
                  </a:lnTo>
                  <a:lnTo>
                    <a:pt x="363651" y="1679003"/>
                  </a:lnTo>
                  <a:lnTo>
                    <a:pt x="361518" y="1679003"/>
                  </a:lnTo>
                  <a:lnTo>
                    <a:pt x="360718" y="1677733"/>
                  </a:lnTo>
                  <a:lnTo>
                    <a:pt x="360172" y="1677733"/>
                  </a:lnTo>
                  <a:lnTo>
                    <a:pt x="359930" y="1676463"/>
                  </a:lnTo>
                  <a:lnTo>
                    <a:pt x="360172" y="1675193"/>
                  </a:lnTo>
                  <a:lnTo>
                    <a:pt x="363651" y="1675193"/>
                  </a:lnTo>
                  <a:lnTo>
                    <a:pt x="363651" y="1507210"/>
                  </a:lnTo>
                  <a:lnTo>
                    <a:pt x="360172" y="1507413"/>
                  </a:lnTo>
                  <a:lnTo>
                    <a:pt x="360172" y="1548193"/>
                  </a:lnTo>
                  <a:lnTo>
                    <a:pt x="360172" y="1549463"/>
                  </a:lnTo>
                  <a:lnTo>
                    <a:pt x="359625" y="1549463"/>
                  </a:lnTo>
                  <a:lnTo>
                    <a:pt x="358343" y="1550733"/>
                  </a:lnTo>
                  <a:lnTo>
                    <a:pt x="357251" y="1550733"/>
                  </a:lnTo>
                  <a:lnTo>
                    <a:pt x="358838" y="1548193"/>
                  </a:lnTo>
                  <a:lnTo>
                    <a:pt x="360172" y="1548193"/>
                  </a:lnTo>
                  <a:lnTo>
                    <a:pt x="360172" y="1507413"/>
                  </a:lnTo>
                  <a:lnTo>
                    <a:pt x="357619" y="1507553"/>
                  </a:lnTo>
                  <a:lnTo>
                    <a:pt x="354076" y="1507883"/>
                  </a:lnTo>
                  <a:lnTo>
                    <a:pt x="354076" y="1529143"/>
                  </a:lnTo>
                  <a:lnTo>
                    <a:pt x="354076" y="1530413"/>
                  </a:lnTo>
                  <a:lnTo>
                    <a:pt x="352488" y="1530413"/>
                  </a:lnTo>
                  <a:lnTo>
                    <a:pt x="352729" y="1527873"/>
                  </a:lnTo>
                  <a:lnTo>
                    <a:pt x="353275" y="1527873"/>
                  </a:lnTo>
                  <a:lnTo>
                    <a:pt x="354076" y="1529143"/>
                  </a:lnTo>
                  <a:lnTo>
                    <a:pt x="354076" y="1507883"/>
                  </a:lnTo>
                  <a:lnTo>
                    <a:pt x="352234" y="1508061"/>
                  </a:lnTo>
                  <a:lnTo>
                    <a:pt x="352234" y="1557083"/>
                  </a:lnTo>
                  <a:lnTo>
                    <a:pt x="350647" y="1557083"/>
                  </a:lnTo>
                  <a:lnTo>
                    <a:pt x="351447" y="1555813"/>
                  </a:lnTo>
                  <a:lnTo>
                    <a:pt x="352234" y="1557083"/>
                  </a:lnTo>
                  <a:lnTo>
                    <a:pt x="352234" y="1508061"/>
                  </a:lnTo>
                  <a:lnTo>
                    <a:pt x="346379" y="1508594"/>
                  </a:lnTo>
                  <a:lnTo>
                    <a:pt x="346379" y="1549463"/>
                  </a:lnTo>
                  <a:lnTo>
                    <a:pt x="344500" y="1549463"/>
                  </a:lnTo>
                  <a:lnTo>
                    <a:pt x="344246" y="1550733"/>
                  </a:lnTo>
                  <a:lnTo>
                    <a:pt x="343458" y="1550733"/>
                  </a:lnTo>
                  <a:lnTo>
                    <a:pt x="343458" y="1559623"/>
                  </a:lnTo>
                  <a:lnTo>
                    <a:pt x="343458" y="1560893"/>
                  </a:lnTo>
                  <a:lnTo>
                    <a:pt x="341325" y="1560893"/>
                  </a:lnTo>
                  <a:lnTo>
                    <a:pt x="342112" y="1559623"/>
                  </a:lnTo>
                  <a:lnTo>
                    <a:pt x="343458" y="1559623"/>
                  </a:lnTo>
                  <a:lnTo>
                    <a:pt x="343458" y="1550733"/>
                  </a:lnTo>
                  <a:lnTo>
                    <a:pt x="342658" y="1550733"/>
                  </a:lnTo>
                  <a:lnTo>
                    <a:pt x="339979" y="1553273"/>
                  </a:lnTo>
                  <a:lnTo>
                    <a:pt x="338150" y="1553273"/>
                  </a:lnTo>
                  <a:lnTo>
                    <a:pt x="338810" y="1552003"/>
                  </a:lnTo>
                  <a:lnTo>
                    <a:pt x="339483" y="1550733"/>
                  </a:lnTo>
                  <a:lnTo>
                    <a:pt x="342417" y="1549463"/>
                  </a:lnTo>
                  <a:lnTo>
                    <a:pt x="344792" y="1548193"/>
                  </a:lnTo>
                  <a:lnTo>
                    <a:pt x="345592" y="1548193"/>
                  </a:lnTo>
                  <a:lnTo>
                    <a:pt x="346379" y="1549463"/>
                  </a:lnTo>
                  <a:lnTo>
                    <a:pt x="346379" y="1508594"/>
                  </a:lnTo>
                  <a:lnTo>
                    <a:pt x="345554" y="1508671"/>
                  </a:lnTo>
                  <a:lnTo>
                    <a:pt x="341122" y="1508823"/>
                  </a:lnTo>
                  <a:lnTo>
                    <a:pt x="336804" y="1508823"/>
                  </a:lnTo>
                  <a:lnTo>
                    <a:pt x="336804" y="1712023"/>
                  </a:lnTo>
                  <a:lnTo>
                    <a:pt x="333629" y="1712023"/>
                  </a:lnTo>
                  <a:lnTo>
                    <a:pt x="331800" y="1710753"/>
                  </a:lnTo>
                  <a:lnTo>
                    <a:pt x="330708" y="1709483"/>
                  </a:lnTo>
                  <a:lnTo>
                    <a:pt x="330212" y="1709483"/>
                  </a:lnTo>
                  <a:lnTo>
                    <a:pt x="330212" y="1708213"/>
                  </a:lnTo>
                  <a:lnTo>
                    <a:pt x="332041" y="1708213"/>
                  </a:lnTo>
                  <a:lnTo>
                    <a:pt x="333387" y="1709483"/>
                  </a:lnTo>
                  <a:lnTo>
                    <a:pt x="334429" y="1710753"/>
                  </a:lnTo>
                  <a:lnTo>
                    <a:pt x="335216" y="1710753"/>
                  </a:lnTo>
                  <a:lnTo>
                    <a:pt x="336804" y="1712023"/>
                  </a:lnTo>
                  <a:lnTo>
                    <a:pt x="336804" y="1508823"/>
                  </a:lnTo>
                  <a:lnTo>
                    <a:pt x="333883" y="1508823"/>
                  </a:lnTo>
                  <a:lnTo>
                    <a:pt x="332371" y="1509128"/>
                  </a:lnTo>
                  <a:lnTo>
                    <a:pt x="323418" y="1509433"/>
                  </a:lnTo>
                  <a:lnTo>
                    <a:pt x="320890" y="1509649"/>
                  </a:lnTo>
                  <a:lnTo>
                    <a:pt x="320890" y="1605343"/>
                  </a:lnTo>
                  <a:lnTo>
                    <a:pt x="320890" y="1606613"/>
                  </a:lnTo>
                  <a:lnTo>
                    <a:pt x="319303" y="1606613"/>
                  </a:lnTo>
                  <a:lnTo>
                    <a:pt x="319303" y="1605343"/>
                  </a:lnTo>
                  <a:lnTo>
                    <a:pt x="320890" y="1605343"/>
                  </a:lnTo>
                  <a:lnTo>
                    <a:pt x="320890" y="1509649"/>
                  </a:lnTo>
                  <a:lnTo>
                    <a:pt x="315582" y="1510093"/>
                  </a:lnTo>
                  <a:lnTo>
                    <a:pt x="310819" y="1510093"/>
                  </a:lnTo>
                  <a:lnTo>
                    <a:pt x="310819" y="1571053"/>
                  </a:lnTo>
                  <a:lnTo>
                    <a:pt x="310273" y="1572323"/>
                  </a:lnTo>
                  <a:lnTo>
                    <a:pt x="309473" y="1572323"/>
                  </a:lnTo>
                  <a:lnTo>
                    <a:pt x="310019" y="1571053"/>
                  </a:lnTo>
                  <a:lnTo>
                    <a:pt x="310819" y="1571053"/>
                  </a:lnTo>
                  <a:lnTo>
                    <a:pt x="310819" y="1510093"/>
                  </a:lnTo>
                  <a:lnTo>
                    <a:pt x="306552" y="1510093"/>
                  </a:lnTo>
                  <a:lnTo>
                    <a:pt x="306552" y="1651063"/>
                  </a:lnTo>
                  <a:lnTo>
                    <a:pt x="306057" y="1651063"/>
                  </a:lnTo>
                  <a:lnTo>
                    <a:pt x="304419" y="1649793"/>
                  </a:lnTo>
                  <a:lnTo>
                    <a:pt x="303377" y="1648523"/>
                  </a:lnTo>
                  <a:lnTo>
                    <a:pt x="300990" y="1648523"/>
                  </a:lnTo>
                  <a:lnTo>
                    <a:pt x="300443" y="1649793"/>
                  </a:lnTo>
                  <a:lnTo>
                    <a:pt x="300202" y="1649793"/>
                  </a:lnTo>
                  <a:lnTo>
                    <a:pt x="299948" y="1648523"/>
                  </a:lnTo>
                  <a:lnTo>
                    <a:pt x="300202" y="1647253"/>
                  </a:lnTo>
                  <a:lnTo>
                    <a:pt x="301790" y="1645983"/>
                  </a:lnTo>
                  <a:lnTo>
                    <a:pt x="305511" y="1645983"/>
                  </a:lnTo>
                  <a:lnTo>
                    <a:pt x="305257" y="1648523"/>
                  </a:lnTo>
                  <a:lnTo>
                    <a:pt x="305752" y="1649793"/>
                  </a:lnTo>
                  <a:lnTo>
                    <a:pt x="306552" y="1651063"/>
                  </a:lnTo>
                  <a:lnTo>
                    <a:pt x="306552" y="1510093"/>
                  </a:lnTo>
                  <a:lnTo>
                    <a:pt x="297522" y="1510093"/>
                  </a:lnTo>
                  <a:lnTo>
                    <a:pt x="297522" y="1671383"/>
                  </a:lnTo>
                  <a:lnTo>
                    <a:pt x="296481" y="1672653"/>
                  </a:lnTo>
                  <a:lnTo>
                    <a:pt x="296227" y="1672653"/>
                  </a:lnTo>
                  <a:lnTo>
                    <a:pt x="296227" y="1715833"/>
                  </a:lnTo>
                  <a:lnTo>
                    <a:pt x="295681" y="1717103"/>
                  </a:lnTo>
                  <a:lnTo>
                    <a:pt x="294894" y="1717103"/>
                  </a:lnTo>
                  <a:lnTo>
                    <a:pt x="295135" y="1715833"/>
                  </a:lnTo>
                  <a:lnTo>
                    <a:pt x="296227" y="1715833"/>
                  </a:lnTo>
                  <a:lnTo>
                    <a:pt x="296227" y="1672653"/>
                  </a:lnTo>
                  <a:lnTo>
                    <a:pt x="295681" y="1672653"/>
                  </a:lnTo>
                  <a:lnTo>
                    <a:pt x="296227" y="1671383"/>
                  </a:lnTo>
                  <a:lnTo>
                    <a:pt x="297522" y="1671383"/>
                  </a:lnTo>
                  <a:lnTo>
                    <a:pt x="297522" y="1510093"/>
                  </a:lnTo>
                  <a:lnTo>
                    <a:pt x="289636" y="1510093"/>
                  </a:lnTo>
                  <a:lnTo>
                    <a:pt x="288544" y="1509915"/>
                  </a:lnTo>
                  <a:lnTo>
                    <a:pt x="286905" y="1509585"/>
                  </a:lnTo>
                  <a:lnTo>
                    <a:pt x="286905" y="1629791"/>
                  </a:lnTo>
                  <a:lnTo>
                    <a:pt x="286905" y="1630743"/>
                  </a:lnTo>
                  <a:lnTo>
                    <a:pt x="285064" y="1630743"/>
                  </a:lnTo>
                  <a:lnTo>
                    <a:pt x="286105" y="1629473"/>
                  </a:lnTo>
                  <a:lnTo>
                    <a:pt x="286740" y="1629473"/>
                  </a:lnTo>
                  <a:lnTo>
                    <a:pt x="286905" y="1629791"/>
                  </a:lnTo>
                  <a:lnTo>
                    <a:pt x="286905" y="1509585"/>
                  </a:lnTo>
                  <a:lnTo>
                    <a:pt x="283260" y="1508823"/>
                  </a:lnTo>
                  <a:lnTo>
                    <a:pt x="277380" y="1507553"/>
                  </a:lnTo>
                  <a:lnTo>
                    <a:pt x="269938" y="1507553"/>
                  </a:lnTo>
                  <a:lnTo>
                    <a:pt x="267258" y="1507363"/>
                  </a:lnTo>
                  <a:lnTo>
                    <a:pt x="267258" y="1595196"/>
                  </a:lnTo>
                  <a:lnTo>
                    <a:pt x="266827" y="1594523"/>
                  </a:lnTo>
                  <a:lnTo>
                    <a:pt x="266992" y="1594523"/>
                  </a:lnTo>
                  <a:lnTo>
                    <a:pt x="267258" y="1595196"/>
                  </a:lnTo>
                  <a:lnTo>
                    <a:pt x="267258" y="1507363"/>
                  </a:lnTo>
                  <a:lnTo>
                    <a:pt x="266649" y="1507312"/>
                  </a:lnTo>
                  <a:lnTo>
                    <a:pt x="266649" y="1593913"/>
                  </a:lnTo>
                  <a:lnTo>
                    <a:pt x="266573" y="1594129"/>
                  </a:lnTo>
                  <a:lnTo>
                    <a:pt x="266458" y="1593913"/>
                  </a:lnTo>
                  <a:lnTo>
                    <a:pt x="265417" y="1593913"/>
                  </a:lnTo>
                  <a:lnTo>
                    <a:pt x="264871" y="1592643"/>
                  </a:lnTo>
                  <a:lnTo>
                    <a:pt x="264629" y="1592643"/>
                  </a:lnTo>
                  <a:lnTo>
                    <a:pt x="264629" y="1591373"/>
                  </a:lnTo>
                  <a:lnTo>
                    <a:pt x="265671" y="1591373"/>
                  </a:lnTo>
                  <a:lnTo>
                    <a:pt x="265963" y="1592643"/>
                  </a:lnTo>
                  <a:lnTo>
                    <a:pt x="266217" y="1592643"/>
                  </a:lnTo>
                  <a:lnTo>
                    <a:pt x="266458" y="1593913"/>
                  </a:lnTo>
                  <a:lnTo>
                    <a:pt x="266649" y="1593913"/>
                  </a:lnTo>
                  <a:lnTo>
                    <a:pt x="266649" y="1507312"/>
                  </a:lnTo>
                  <a:lnTo>
                    <a:pt x="244182" y="1505623"/>
                  </a:lnTo>
                  <a:lnTo>
                    <a:pt x="244182" y="1586293"/>
                  </a:lnTo>
                  <a:lnTo>
                    <a:pt x="242303" y="1587563"/>
                  </a:lnTo>
                  <a:lnTo>
                    <a:pt x="241744" y="1587906"/>
                  </a:lnTo>
                  <a:lnTo>
                    <a:pt x="241122" y="1586293"/>
                  </a:lnTo>
                  <a:lnTo>
                    <a:pt x="244182" y="1586293"/>
                  </a:lnTo>
                  <a:lnTo>
                    <a:pt x="244182" y="1505623"/>
                  </a:lnTo>
                  <a:lnTo>
                    <a:pt x="235407" y="1504950"/>
                  </a:lnTo>
                  <a:lnTo>
                    <a:pt x="235407" y="1703133"/>
                  </a:lnTo>
                  <a:lnTo>
                    <a:pt x="235407" y="1704403"/>
                  </a:lnTo>
                  <a:lnTo>
                    <a:pt x="233578" y="1704403"/>
                  </a:lnTo>
                  <a:lnTo>
                    <a:pt x="231990" y="1703133"/>
                  </a:lnTo>
                  <a:lnTo>
                    <a:pt x="231444" y="1703133"/>
                  </a:lnTo>
                  <a:lnTo>
                    <a:pt x="232232" y="1701863"/>
                  </a:lnTo>
                  <a:lnTo>
                    <a:pt x="233578" y="1701863"/>
                  </a:lnTo>
                  <a:lnTo>
                    <a:pt x="234911" y="1703133"/>
                  </a:lnTo>
                  <a:lnTo>
                    <a:pt x="235407" y="1703133"/>
                  </a:lnTo>
                  <a:lnTo>
                    <a:pt x="235407" y="1504950"/>
                  </a:lnTo>
                  <a:lnTo>
                    <a:pt x="229857" y="1504530"/>
                  </a:lnTo>
                  <a:lnTo>
                    <a:pt x="229857" y="1587563"/>
                  </a:lnTo>
                  <a:lnTo>
                    <a:pt x="229603" y="1587563"/>
                  </a:lnTo>
                  <a:lnTo>
                    <a:pt x="228320" y="1586572"/>
                  </a:lnTo>
                  <a:lnTo>
                    <a:pt x="228206" y="1586293"/>
                  </a:lnTo>
                  <a:lnTo>
                    <a:pt x="229857" y="1587563"/>
                  </a:lnTo>
                  <a:lnTo>
                    <a:pt x="229857" y="1504530"/>
                  </a:lnTo>
                  <a:lnTo>
                    <a:pt x="225336" y="1504200"/>
                  </a:lnTo>
                  <a:lnTo>
                    <a:pt x="225336" y="1725993"/>
                  </a:lnTo>
                  <a:lnTo>
                    <a:pt x="222656" y="1725993"/>
                  </a:lnTo>
                  <a:lnTo>
                    <a:pt x="221869" y="1724723"/>
                  </a:lnTo>
                  <a:lnTo>
                    <a:pt x="223202" y="1724723"/>
                  </a:lnTo>
                  <a:lnTo>
                    <a:pt x="225336" y="1725993"/>
                  </a:lnTo>
                  <a:lnTo>
                    <a:pt x="225336" y="1504200"/>
                  </a:lnTo>
                  <a:lnTo>
                    <a:pt x="224307" y="1504111"/>
                  </a:lnTo>
                  <a:lnTo>
                    <a:pt x="222656" y="1503895"/>
                  </a:lnTo>
                  <a:lnTo>
                    <a:pt x="222656" y="1625663"/>
                  </a:lnTo>
                  <a:lnTo>
                    <a:pt x="222161" y="1626933"/>
                  </a:lnTo>
                  <a:lnTo>
                    <a:pt x="221373" y="1626933"/>
                  </a:lnTo>
                  <a:lnTo>
                    <a:pt x="221869" y="1625663"/>
                  </a:lnTo>
                  <a:lnTo>
                    <a:pt x="222656" y="1625663"/>
                  </a:lnTo>
                  <a:lnTo>
                    <a:pt x="222656" y="1503895"/>
                  </a:lnTo>
                  <a:lnTo>
                    <a:pt x="219786" y="1503514"/>
                  </a:lnTo>
                  <a:lnTo>
                    <a:pt x="219786" y="1645983"/>
                  </a:lnTo>
                  <a:lnTo>
                    <a:pt x="219786" y="1648523"/>
                  </a:lnTo>
                  <a:lnTo>
                    <a:pt x="218147" y="1648523"/>
                  </a:lnTo>
                  <a:lnTo>
                    <a:pt x="218147" y="1645983"/>
                  </a:lnTo>
                  <a:lnTo>
                    <a:pt x="219786" y="1645983"/>
                  </a:lnTo>
                  <a:lnTo>
                    <a:pt x="219786" y="1503514"/>
                  </a:lnTo>
                  <a:lnTo>
                    <a:pt x="213931" y="1502727"/>
                  </a:lnTo>
                  <a:lnTo>
                    <a:pt x="213931" y="1552003"/>
                  </a:lnTo>
                  <a:lnTo>
                    <a:pt x="213385" y="1553273"/>
                  </a:lnTo>
                  <a:lnTo>
                    <a:pt x="212585" y="1553273"/>
                  </a:lnTo>
                  <a:lnTo>
                    <a:pt x="213131" y="1552003"/>
                  </a:lnTo>
                  <a:lnTo>
                    <a:pt x="213931" y="1552003"/>
                  </a:lnTo>
                  <a:lnTo>
                    <a:pt x="213931" y="1502727"/>
                  </a:lnTo>
                  <a:lnTo>
                    <a:pt x="212039" y="1502473"/>
                  </a:lnTo>
                  <a:lnTo>
                    <a:pt x="212039" y="1578673"/>
                  </a:lnTo>
                  <a:lnTo>
                    <a:pt x="210997" y="1578673"/>
                  </a:lnTo>
                  <a:lnTo>
                    <a:pt x="210756" y="1577403"/>
                  </a:lnTo>
                  <a:lnTo>
                    <a:pt x="210756" y="1687893"/>
                  </a:lnTo>
                  <a:lnTo>
                    <a:pt x="208318" y="1687893"/>
                  </a:lnTo>
                  <a:lnTo>
                    <a:pt x="208318" y="1703133"/>
                  </a:lnTo>
                  <a:lnTo>
                    <a:pt x="208318" y="1704403"/>
                  </a:lnTo>
                  <a:lnTo>
                    <a:pt x="208318" y="1733613"/>
                  </a:lnTo>
                  <a:lnTo>
                    <a:pt x="207822" y="1734883"/>
                  </a:lnTo>
                  <a:lnTo>
                    <a:pt x="207035" y="1733613"/>
                  </a:lnTo>
                  <a:lnTo>
                    <a:pt x="206489" y="1732343"/>
                  </a:lnTo>
                  <a:lnTo>
                    <a:pt x="205689" y="1731073"/>
                  </a:lnTo>
                  <a:lnTo>
                    <a:pt x="207530" y="1731073"/>
                  </a:lnTo>
                  <a:lnTo>
                    <a:pt x="208318" y="1733613"/>
                  </a:lnTo>
                  <a:lnTo>
                    <a:pt x="208318" y="1704403"/>
                  </a:lnTo>
                  <a:lnTo>
                    <a:pt x="205943" y="1704403"/>
                  </a:lnTo>
                  <a:lnTo>
                    <a:pt x="206489" y="1703133"/>
                  </a:lnTo>
                  <a:lnTo>
                    <a:pt x="208318" y="1703133"/>
                  </a:lnTo>
                  <a:lnTo>
                    <a:pt x="208318" y="1687893"/>
                  </a:lnTo>
                  <a:lnTo>
                    <a:pt x="207276" y="1687893"/>
                  </a:lnTo>
                  <a:lnTo>
                    <a:pt x="206692" y="1688452"/>
                  </a:lnTo>
                  <a:lnTo>
                    <a:pt x="205651" y="1688020"/>
                  </a:lnTo>
                  <a:lnTo>
                    <a:pt x="205689" y="1687893"/>
                  </a:lnTo>
                  <a:lnTo>
                    <a:pt x="208076" y="1685353"/>
                  </a:lnTo>
                  <a:lnTo>
                    <a:pt x="210451" y="1685353"/>
                  </a:lnTo>
                  <a:lnTo>
                    <a:pt x="210756" y="1687893"/>
                  </a:lnTo>
                  <a:lnTo>
                    <a:pt x="210756" y="1577403"/>
                  </a:lnTo>
                  <a:lnTo>
                    <a:pt x="211797" y="1577403"/>
                  </a:lnTo>
                  <a:lnTo>
                    <a:pt x="212039" y="1578673"/>
                  </a:lnTo>
                  <a:lnTo>
                    <a:pt x="212039" y="1502473"/>
                  </a:lnTo>
                  <a:lnTo>
                    <a:pt x="207175" y="1501813"/>
                  </a:lnTo>
                  <a:lnTo>
                    <a:pt x="206730" y="1501762"/>
                  </a:lnTo>
                  <a:lnTo>
                    <a:pt x="206730" y="1573593"/>
                  </a:lnTo>
                  <a:lnTo>
                    <a:pt x="206730" y="1574863"/>
                  </a:lnTo>
                  <a:lnTo>
                    <a:pt x="205143" y="1574863"/>
                  </a:lnTo>
                  <a:lnTo>
                    <a:pt x="205143" y="1573593"/>
                  </a:lnTo>
                  <a:lnTo>
                    <a:pt x="206730" y="1573593"/>
                  </a:lnTo>
                  <a:lnTo>
                    <a:pt x="206730" y="1501762"/>
                  </a:lnTo>
                  <a:lnTo>
                    <a:pt x="205524" y="1501597"/>
                  </a:lnTo>
                  <a:lnTo>
                    <a:pt x="203009" y="1501203"/>
                  </a:lnTo>
                  <a:lnTo>
                    <a:pt x="196913" y="1500085"/>
                  </a:lnTo>
                  <a:lnTo>
                    <a:pt x="196913" y="1725993"/>
                  </a:lnTo>
                  <a:lnTo>
                    <a:pt x="196418" y="1727263"/>
                  </a:lnTo>
                  <a:lnTo>
                    <a:pt x="194525" y="1727263"/>
                  </a:lnTo>
                  <a:lnTo>
                    <a:pt x="194830" y="1725993"/>
                  </a:lnTo>
                  <a:lnTo>
                    <a:pt x="196913" y="1725993"/>
                  </a:lnTo>
                  <a:lnTo>
                    <a:pt x="196913" y="1500085"/>
                  </a:lnTo>
                  <a:lnTo>
                    <a:pt x="196113" y="1499933"/>
                  </a:lnTo>
                  <a:lnTo>
                    <a:pt x="195618" y="1501203"/>
                  </a:lnTo>
                  <a:lnTo>
                    <a:pt x="195872" y="1499933"/>
                  </a:lnTo>
                  <a:lnTo>
                    <a:pt x="194525" y="1499933"/>
                  </a:lnTo>
                  <a:lnTo>
                    <a:pt x="192697" y="1499603"/>
                  </a:lnTo>
                  <a:lnTo>
                    <a:pt x="192697" y="1714563"/>
                  </a:lnTo>
                  <a:lnTo>
                    <a:pt x="191604" y="1715833"/>
                  </a:lnTo>
                  <a:lnTo>
                    <a:pt x="189217" y="1715833"/>
                  </a:lnTo>
                  <a:lnTo>
                    <a:pt x="190017" y="1714563"/>
                  </a:lnTo>
                  <a:lnTo>
                    <a:pt x="192697" y="1714563"/>
                  </a:lnTo>
                  <a:lnTo>
                    <a:pt x="192697" y="1499603"/>
                  </a:lnTo>
                  <a:lnTo>
                    <a:pt x="191604" y="1499400"/>
                  </a:lnTo>
                  <a:lnTo>
                    <a:pt x="191604" y="1569783"/>
                  </a:lnTo>
                  <a:lnTo>
                    <a:pt x="191604" y="1571053"/>
                  </a:lnTo>
                  <a:lnTo>
                    <a:pt x="190017" y="1571053"/>
                  </a:lnTo>
                  <a:lnTo>
                    <a:pt x="190017" y="1569783"/>
                  </a:lnTo>
                  <a:lnTo>
                    <a:pt x="191604" y="1569783"/>
                  </a:lnTo>
                  <a:lnTo>
                    <a:pt x="191604" y="1499400"/>
                  </a:lnTo>
                  <a:lnTo>
                    <a:pt x="187629" y="1498663"/>
                  </a:lnTo>
                  <a:lnTo>
                    <a:pt x="180098" y="1497393"/>
                  </a:lnTo>
                  <a:lnTo>
                    <a:pt x="168783" y="1495488"/>
                  </a:lnTo>
                  <a:lnTo>
                    <a:pt x="168783" y="1534223"/>
                  </a:lnTo>
                  <a:lnTo>
                    <a:pt x="167741" y="1535493"/>
                  </a:lnTo>
                  <a:lnTo>
                    <a:pt x="165608" y="1535493"/>
                  </a:lnTo>
                  <a:lnTo>
                    <a:pt x="166941" y="1534223"/>
                  </a:lnTo>
                  <a:lnTo>
                    <a:pt x="167195" y="1532953"/>
                  </a:lnTo>
                  <a:lnTo>
                    <a:pt x="167449" y="1532953"/>
                  </a:lnTo>
                  <a:lnTo>
                    <a:pt x="168529" y="1534223"/>
                  </a:lnTo>
                  <a:lnTo>
                    <a:pt x="168783" y="1534223"/>
                  </a:lnTo>
                  <a:lnTo>
                    <a:pt x="168783" y="1495488"/>
                  </a:lnTo>
                  <a:lnTo>
                    <a:pt x="165061" y="1494853"/>
                  </a:lnTo>
                  <a:lnTo>
                    <a:pt x="158711" y="1494853"/>
                  </a:lnTo>
                  <a:lnTo>
                    <a:pt x="152615" y="1493583"/>
                  </a:lnTo>
                  <a:lnTo>
                    <a:pt x="149682" y="1493253"/>
                  </a:lnTo>
                  <a:lnTo>
                    <a:pt x="149682" y="1569783"/>
                  </a:lnTo>
                  <a:lnTo>
                    <a:pt x="149136" y="1571053"/>
                  </a:lnTo>
                  <a:lnTo>
                    <a:pt x="148894" y="1571053"/>
                  </a:lnTo>
                  <a:lnTo>
                    <a:pt x="148894" y="1569783"/>
                  </a:lnTo>
                  <a:lnTo>
                    <a:pt x="149682" y="1569783"/>
                  </a:lnTo>
                  <a:lnTo>
                    <a:pt x="149682" y="1493253"/>
                  </a:lnTo>
                  <a:lnTo>
                    <a:pt x="142240" y="1492389"/>
                  </a:lnTo>
                  <a:lnTo>
                    <a:pt x="142240" y="1565973"/>
                  </a:lnTo>
                  <a:lnTo>
                    <a:pt x="141693" y="1567243"/>
                  </a:lnTo>
                  <a:lnTo>
                    <a:pt x="138518" y="1567243"/>
                  </a:lnTo>
                  <a:lnTo>
                    <a:pt x="139065" y="1565973"/>
                  </a:lnTo>
                  <a:lnTo>
                    <a:pt x="138772" y="1564703"/>
                  </a:lnTo>
                  <a:lnTo>
                    <a:pt x="139496" y="1565554"/>
                  </a:lnTo>
                  <a:lnTo>
                    <a:pt x="139865" y="1566583"/>
                  </a:lnTo>
                  <a:lnTo>
                    <a:pt x="140868" y="1565973"/>
                  </a:lnTo>
                  <a:lnTo>
                    <a:pt x="142240" y="1565973"/>
                  </a:lnTo>
                  <a:lnTo>
                    <a:pt x="142240" y="1492389"/>
                  </a:lnTo>
                  <a:lnTo>
                    <a:pt x="130568" y="1491043"/>
                  </a:lnTo>
                  <a:lnTo>
                    <a:pt x="125768" y="1490497"/>
                  </a:lnTo>
                  <a:lnTo>
                    <a:pt x="125768" y="1676463"/>
                  </a:lnTo>
                  <a:lnTo>
                    <a:pt x="125526" y="1677733"/>
                  </a:lnTo>
                  <a:lnTo>
                    <a:pt x="123634" y="1677733"/>
                  </a:lnTo>
                  <a:lnTo>
                    <a:pt x="123139" y="1679003"/>
                  </a:lnTo>
                  <a:lnTo>
                    <a:pt x="122351" y="1679003"/>
                  </a:lnTo>
                  <a:lnTo>
                    <a:pt x="122085" y="1679613"/>
                  </a:lnTo>
                  <a:lnTo>
                    <a:pt x="122021" y="1679765"/>
                  </a:lnTo>
                  <a:lnTo>
                    <a:pt x="121805" y="1680273"/>
                  </a:lnTo>
                  <a:lnTo>
                    <a:pt x="122593" y="1677733"/>
                  </a:lnTo>
                  <a:lnTo>
                    <a:pt x="124180" y="1676463"/>
                  </a:lnTo>
                  <a:lnTo>
                    <a:pt x="125768" y="1676463"/>
                  </a:lnTo>
                  <a:lnTo>
                    <a:pt x="125768" y="1490497"/>
                  </a:lnTo>
                  <a:lnTo>
                    <a:pt x="119405" y="1489773"/>
                  </a:lnTo>
                  <a:lnTo>
                    <a:pt x="108254" y="1488503"/>
                  </a:lnTo>
                  <a:lnTo>
                    <a:pt x="102158" y="1488503"/>
                  </a:lnTo>
                  <a:lnTo>
                    <a:pt x="101117" y="1488313"/>
                  </a:lnTo>
                  <a:lnTo>
                    <a:pt x="101117" y="1609153"/>
                  </a:lnTo>
                  <a:lnTo>
                    <a:pt x="100571" y="1610423"/>
                  </a:lnTo>
                  <a:lnTo>
                    <a:pt x="100317" y="1610423"/>
                  </a:lnTo>
                  <a:lnTo>
                    <a:pt x="100317" y="1609153"/>
                  </a:lnTo>
                  <a:lnTo>
                    <a:pt x="101117" y="1609153"/>
                  </a:lnTo>
                  <a:lnTo>
                    <a:pt x="101117" y="1488313"/>
                  </a:lnTo>
                  <a:lnTo>
                    <a:pt x="95504" y="1487233"/>
                  </a:lnTo>
                  <a:lnTo>
                    <a:pt x="89408" y="1484795"/>
                  </a:lnTo>
                  <a:lnTo>
                    <a:pt x="89408" y="1564703"/>
                  </a:lnTo>
                  <a:lnTo>
                    <a:pt x="89154" y="1565973"/>
                  </a:lnTo>
                  <a:lnTo>
                    <a:pt x="89154" y="1564703"/>
                  </a:lnTo>
                  <a:lnTo>
                    <a:pt x="86779" y="1564703"/>
                  </a:lnTo>
                  <a:lnTo>
                    <a:pt x="86474" y="1563433"/>
                  </a:lnTo>
                  <a:lnTo>
                    <a:pt x="88912" y="1563433"/>
                  </a:lnTo>
                  <a:lnTo>
                    <a:pt x="89154" y="1564703"/>
                  </a:lnTo>
                  <a:lnTo>
                    <a:pt x="89408" y="1564703"/>
                  </a:lnTo>
                  <a:lnTo>
                    <a:pt x="89408" y="1484795"/>
                  </a:lnTo>
                  <a:lnTo>
                    <a:pt x="89154" y="1484693"/>
                  </a:lnTo>
                  <a:lnTo>
                    <a:pt x="88607" y="1484261"/>
                  </a:lnTo>
                  <a:lnTo>
                    <a:pt x="88607" y="1497393"/>
                  </a:lnTo>
                  <a:lnTo>
                    <a:pt x="88607" y="1499933"/>
                  </a:lnTo>
                  <a:lnTo>
                    <a:pt x="87020" y="1499933"/>
                  </a:lnTo>
                  <a:lnTo>
                    <a:pt x="87020" y="1497393"/>
                  </a:lnTo>
                  <a:lnTo>
                    <a:pt x="88607" y="1497393"/>
                  </a:lnTo>
                  <a:lnTo>
                    <a:pt x="88607" y="1484261"/>
                  </a:lnTo>
                  <a:lnTo>
                    <a:pt x="87566" y="1483423"/>
                  </a:lnTo>
                  <a:lnTo>
                    <a:pt x="85242" y="1482420"/>
                  </a:lnTo>
                  <a:lnTo>
                    <a:pt x="85191" y="1643443"/>
                  </a:lnTo>
                  <a:lnTo>
                    <a:pt x="85191" y="1644713"/>
                  </a:lnTo>
                  <a:lnTo>
                    <a:pt x="82905" y="1644713"/>
                  </a:lnTo>
                  <a:lnTo>
                    <a:pt x="80924" y="1644319"/>
                  </a:lnTo>
                  <a:lnTo>
                    <a:pt x="80924" y="1657413"/>
                  </a:lnTo>
                  <a:lnTo>
                    <a:pt x="80378" y="1658683"/>
                  </a:lnTo>
                  <a:lnTo>
                    <a:pt x="79590" y="1658683"/>
                  </a:lnTo>
                  <a:lnTo>
                    <a:pt x="79883" y="1657413"/>
                  </a:lnTo>
                  <a:lnTo>
                    <a:pt x="80924" y="1657413"/>
                  </a:lnTo>
                  <a:lnTo>
                    <a:pt x="80924" y="1644319"/>
                  </a:lnTo>
                  <a:lnTo>
                    <a:pt x="79590" y="1644053"/>
                  </a:lnTo>
                  <a:lnTo>
                    <a:pt x="79413" y="1644713"/>
                  </a:lnTo>
                  <a:lnTo>
                    <a:pt x="79082" y="1644713"/>
                  </a:lnTo>
                  <a:lnTo>
                    <a:pt x="78244" y="1645983"/>
                  </a:lnTo>
                  <a:lnTo>
                    <a:pt x="76657" y="1645983"/>
                  </a:lnTo>
                  <a:lnTo>
                    <a:pt x="75869" y="1644713"/>
                  </a:lnTo>
                  <a:lnTo>
                    <a:pt x="75615" y="1643443"/>
                  </a:lnTo>
                  <a:lnTo>
                    <a:pt x="75615" y="1642173"/>
                  </a:lnTo>
                  <a:lnTo>
                    <a:pt x="76657" y="1640903"/>
                  </a:lnTo>
                  <a:lnTo>
                    <a:pt x="77343" y="1639824"/>
                  </a:lnTo>
                  <a:lnTo>
                    <a:pt x="77939" y="1639633"/>
                  </a:lnTo>
                  <a:lnTo>
                    <a:pt x="82473" y="1639633"/>
                  </a:lnTo>
                  <a:lnTo>
                    <a:pt x="83210" y="1639849"/>
                  </a:lnTo>
                  <a:lnTo>
                    <a:pt x="84899" y="1642173"/>
                  </a:lnTo>
                  <a:lnTo>
                    <a:pt x="85191" y="1643443"/>
                  </a:lnTo>
                  <a:lnTo>
                    <a:pt x="85191" y="1482369"/>
                  </a:lnTo>
                  <a:lnTo>
                    <a:pt x="84658" y="1481797"/>
                  </a:lnTo>
                  <a:lnTo>
                    <a:pt x="84810" y="1479613"/>
                  </a:lnTo>
                  <a:lnTo>
                    <a:pt x="84899" y="1477073"/>
                  </a:lnTo>
                  <a:lnTo>
                    <a:pt x="86474" y="1474533"/>
                  </a:lnTo>
                  <a:lnTo>
                    <a:pt x="89954" y="1474533"/>
                  </a:lnTo>
                  <a:lnTo>
                    <a:pt x="92583" y="1473263"/>
                  </a:lnTo>
                  <a:lnTo>
                    <a:pt x="96304" y="1473263"/>
                  </a:lnTo>
                  <a:lnTo>
                    <a:pt x="100317" y="1471993"/>
                  </a:lnTo>
                  <a:lnTo>
                    <a:pt x="104038" y="1471993"/>
                  </a:lnTo>
                  <a:lnTo>
                    <a:pt x="114477" y="1470723"/>
                  </a:lnTo>
                  <a:lnTo>
                    <a:pt x="180759" y="1470723"/>
                  </a:lnTo>
                  <a:lnTo>
                    <a:pt x="268846" y="1477073"/>
                  </a:lnTo>
                  <a:lnTo>
                    <a:pt x="289585" y="1477073"/>
                  </a:lnTo>
                  <a:lnTo>
                    <a:pt x="290131" y="1475803"/>
                  </a:lnTo>
                  <a:lnTo>
                    <a:pt x="290918" y="1475803"/>
                  </a:lnTo>
                  <a:lnTo>
                    <a:pt x="290626" y="1477073"/>
                  </a:lnTo>
                  <a:lnTo>
                    <a:pt x="306324" y="1478343"/>
                  </a:lnTo>
                  <a:lnTo>
                    <a:pt x="315353" y="1478343"/>
                  </a:lnTo>
                  <a:lnTo>
                    <a:pt x="323837" y="1479613"/>
                  </a:lnTo>
                  <a:lnTo>
                    <a:pt x="331495" y="1480883"/>
                  </a:lnTo>
                  <a:lnTo>
                    <a:pt x="332041" y="1480883"/>
                  </a:lnTo>
                  <a:lnTo>
                    <a:pt x="332295" y="1479613"/>
                  </a:lnTo>
                  <a:lnTo>
                    <a:pt x="333883" y="1479613"/>
                  </a:lnTo>
                  <a:lnTo>
                    <a:pt x="334175" y="1480883"/>
                  </a:lnTo>
                  <a:lnTo>
                    <a:pt x="337604" y="1480883"/>
                  </a:lnTo>
                  <a:lnTo>
                    <a:pt x="337896" y="1479613"/>
                  </a:lnTo>
                  <a:lnTo>
                    <a:pt x="338391" y="1478343"/>
                  </a:lnTo>
                  <a:lnTo>
                    <a:pt x="339483" y="1477073"/>
                  </a:lnTo>
                  <a:lnTo>
                    <a:pt x="341325" y="1477073"/>
                  </a:lnTo>
                  <a:lnTo>
                    <a:pt x="341325" y="1478343"/>
                  </a:lnTo>
                  <a:lnTo>
                    <a:pt x="338696" y="1478343"/>
                  </a:lnTo>
                  <a:lnTo>
                    <a:pt x="338696" y="1480883"/>
                  </a:lnTo>
                  <a:lnTo>
                    <a:pt x="355180" y="1483423"/>
                  </a:lnTo>
                  <a:lnTo>
                    <a:pt x="362483" y="1483423"/>
                  </a:lnTo>
                  <a:lnTo>
                    <a:pt x="369824" y="1484693"/>
                  </a:lnTo>
                  <a:lnTo>
                    <a:pt x="377190" y="1484693"/>
                  </a:lnTo>
                  <a:lnTo>
                    <a:pt x="385305" y="1485963"/>
                  </a:lnTo>
                  <a:lnTo>
                    <a:pt x="415391" y="1485963"/>
                  </a:lnTo>
                  <a:lnTo>
                    <a:pt x="415455" y="1485303"/>
                  </a:lnTo>
                  <a:lnTo>
                    <a:pt x="415937" y="1485303"/>
                  </a:lnTo>
                  <a:lnTo>
                    <a:pt x="415480" y="1485125"/>
                  </a:lnTo>
                  <a:lnTo>
                    <a:pt x="415683" y="1483423"/>
                  </a:lnTo>
                  <a:lnTo>
                    <a:pt x="419354" y="1483423"/>
                  </a:lnTo>
                  <a:lnTo>
                    <a:pt x="419658" y="1485963"/>
                  </a:lnTo>
                  <a:lnTo>
                    <a:pt x="447205" y="1485963"/>
                  </a:lnTo>
                  <a:lnTo>
                    <a:pt x="454710" y="1487233"/>
                  </a:lnTo>
                  <a:lnTo>
                    <a:pt x="469811" y="1487233"/>
                  </a:lnTo>
                  <a:lnTo>
                    <a:pt x="483285" y="1485963"/>
                  </a:lnTo>
                  <a:lnTo>
                    <a:pt x="506945" y="1485963"/>
                  </a:lnTo>
                  <a:lnTo>
                    <a:pt x="517588" y="1484693"/>
                  </a:lnTo>
                  <a:lnTo>
                    <a:pt x="540448" y="1484693"/>
                  </a:lnTo>
                  <a:lnTo>
                    <a:pt x="550926" y="1483423"/>
                  </a:lnTo>
                  <a:lnTo>
                    <a:pt x="629907" y="1483423"/>
                  </a:lnTo>
                  <a:lnTo>
                    <a:pt x="641565" y="1482153"/>
                  </a:lnTo>
                  <a:lnTo>
                    <a:pt x="650341" y="1482153"/>
                  </a:lnTo>
                  <a:lnTo>
                    <a:pt x="681786" y="1479613"/>
                  </a:lnTo>
                  <a:lnTo>
                    <a:pt x="697585" y="1477073"/>
                  </a:lnTo>
                  <a:lnTo>
                    <a:pt x="702805" y="1475803"/>
                  </a:lnTo>
                  <a:lnTo>
                    <a:pt x="713244" y="1473263"/>
                  </a:lnTo>
                  <a:lnTo>
                    <a:pt x="716419" y="1471993"/>
                  </a:lnTo>
                  <a:lnTo>
                    <a:pt x="732637" y="1471993"/>
                  </a:lnTo>
                  <a:lnTo>
                    <a:pt x="732637" y="1227493"/>
                  </a:lnTo>
                  <a:lnTo>
                    <a:pt x="732345" y="1227645"/>
                  </a:lnTo>
                  <a:lnTo>
                    <a:pt x="732345" y="1347533"/>
                  </a:lnTo>
                  <a:lnTo>
                    <a:pt x="732345" y="1348803"/>
                  </a:lnTo>
                  <a:lnTo>
                    <a:pt x="729170" y="1348803"/>
                  </a:lnTo>
                  <a:lnTo>
                    <a:pt x="729170" y="1347533"/>
                  </a:lnTo>
                  <a:lnTo>
                    <a:pt x="728624" y="1346263"/>
                  </a:lnTo>
                  <a:lnTo>
                    <a:pt x="729957" y="1346263"/>
                  </a:lnTo>
                  <a:lnTo>
                    <a:pt x="732091" y="1347533"/>
                  </a:lnTo>
                  <a:lnTo>
                    <a:pt x="732345" y="1347533"/>
                  </a:lnTo>
                  <a:lnTo>
                    <a:pt x="732345" y="1227645"/>
                  </a:lnTo>
                  <a:lnTo>
                    <a:pt x="732091" y="1227759"/>
                  </a:lnTo>
                  <a:lnTo>
                    <a:pt x="732091" y="1237043"/>
                  </a:lnTo>
                  <a:lnTo>
                    <a:pt x="731304" y="1238313"/>
                  </a:lnTo>
                  <a:lnTo>
                    <a:pt x="729716" y="1239583"/>
                  </a:lnTo>
                  <a:lnTo>
                    <a:pt x="727036" y="1239583"/>
                  </a:lnTo>
                  <a:lnTo>
                    <a:pt x="727036" y="1238313"/>
                  </a:lnTo>
                  <a:lnTo>
                    <a:pt x="727329" y="1237043"/>
                  </a:lnTo>
                  <a:lnTo>
                    <a:pt x="728370" y="1237043"/>
                  </a:lnTo>
                  <a:lnTo>
                    <a:pt x="729170" y="1235773"/>
                  </a:lnTo>
                  <a:lnTo>
                    <a:pt x="730758" y="1235773"/>
                  </a:lnTo>
                  <a:lnTo>
                    <a:pt x="731545" y="1237043"/>
                  </a:lnTo>
                  <a:lnTo>
                    <a:pt x="732091" y="1237043"/>
                  </a:lnTo>
                  <a:lnTo>
                    <a:pt x="732091" y="1227759"/>
                  </a:lnTo>
                  <a:lnTo>
                    <a:pt x="730300" y="1228636"/>
                  </a:lnTo>
                  <a:lnTo>
                    <a:pt x="729856" y="1228826"/>
                  </a:lnTo>
                  <a:lnTo>
                    <a:pt x="725195" y="1230261"/>
                  </a:lnTo>
                  <a:lnTo>
                    <a:pt x="725195" y="1441513"/>
                  </a:lnTo>
                  <a:lnTo>
                    <a:pt x="725195" y="1445323"/>
                  </a:lnTo>
                  <a:lnTo>
                    <a:pt x="721474" y="1445323"/>
                  </a:lnTo>
                  <a:lnTo>
                    <a:pt x="721728" y="1444053"/>
                  </a:lnTo>
                  <a:lnTo>
                    <a:pt x="722020" y="1442783"/>
                  </a:lnTo>
                  <a:lnTo>
                    <a:pt x="721474" y="1441513"/>
                  </a:lnTo>
                  <a:lnTo>
                    <a:pt x="725195" y="1441513"/>
                  </a:lnTo>
                  <a:lnTo>
                    <a:pt x="725195" y="1230261"/>
                  </a:lnTo>
                  <a:lnTo>
                    <a:pt x="725004" y="1230312"/>
                  </a:lnTo>
                  <a:lnTo>
                    <a:pt x="723315" y="1230757"/>
                  </a:lnTo>
                  <a:lnTo>
                    <a:pt x="723315" y="1433893"/>
                  </a:lnTo>
                  <a:lnTo>
                    <a:pt x="723315" y="1435163"/>
                  </a:lnTo>
                  <a:lnTo>
                    <a:pt x="721728" y="1435163"/>
                  </a:lnTo>
                  <a:lnTo>
                    <a:pt x="721728" y="1433893"/>
                  </a:lnTo>
                  <a:lnTo>
                    <a:pt x="723315" y="1433893"/>
                  </a:lnTo>
                  <a:lnTo>
                    <a:pt x="723315" y="1230757"/>
                  </a:lnTo>
                  <a:lnTo>
                    <a:pt x="723074" y="1230820"/>
                  </a:lnTo>
                  <a:lnTo>
                    <a:pt x="723074" y="1242123"/>
                  </a:lnTo>
                  <a:lnTo>
                    <a:pt x="722020" y="1242123"/>
                  </a:lnTo>
                  <a:lnTo>
                    <a:pt x="721728" y="1240853"/>
                  </a:lnTo>
                  <a:lnTo>
                    <a:pt x="722820" y="1240853"/>
                  </a:lnTo>
                  <a:lnTo>
                    <a:pt x="723074" y="1242123"/>
                  </a:lnTo>
                  <a:lnTo>
                    <a:pt x="723074" y="1230820"/>
                  </a:lnTo>
                  <a:lnTo>
                    <a:pt x="718553" y="1232001"/>
                  </a:lnTo>
                  <a:lnTo>
                    <a:pt x="718553" y="1305623"/>
                  </a:lnTo>
                  <a:lnTo>
                    <a:pt x="718299" y="1306893"/>
                  </a:lnTo>
                  <a:lnTo>
                    <a:pt x="717219" y="1306893"/>
                  </a:lnTo>
                  <a:lnTo>
                    <a:pt x="717765" y="1305623"/>
                  </a:lnTo>
                  <a:lnTo>
                    <a:pt x="718553" y="1305623"/>
                  </a:lnTo>
                  <a:lnTo>
                    <a:pt x="718553" y="1232001"/>
                  </a:lnTo>
                  <a:lnTo>
                    <a:pt x="713790" y="1233233"/>
                  </a:lnTo>
                  <a:lnTo>
                    <a:pt x="712457" y="1233766"/>
                  </a:lnTo>
                  <a:lnTo>
                    <a:pt x="712457" y="1305623"/>
                  </a:lnTo>
                  <a:lnTo>
                    <a:pt x="712457" y="1308163"/>
                  </a:lnTo>
                  <a:lnTo>
                    <a:pt x="711911" y="1309433"/>
                  </a:lnTo>
                  <a:lnTo>
                    <a:pt x="710565" y="1309433"/>
                  </a:lnTo>
                  <a:lnTo>
                    <a:pt x="710565" y="1384363"/>
                  </a:lnTo>
                  <a:lnTo>
                    <a:pt x="710069" y="1386903"/>
                  </a:lnTo>
                  <a:lnTo>
                    <a:pt x="709777" y="1386903"/>
                  </a:lnTo>
                  <a:lnTo>
                    <a:pt x="709282" y="1388173"/>
                  </a:lnTo>
                  <a:lnTo>
                    <a:pt x="701979" y="1388173"/>
                  </a:lnTo>
                  <a:lnTo>
                    <a:pt x="696531" y="1384973"/>
                  </a:lnTo>
                  <a:lnTo>
                    <a:pt x="697318" y="1389443"/>
                  </a:lnTo>
                  <a:lnTo>
                    <a:pt x="697077" y="1389443"/>
                  </a:lnTo>
                  <a:lnTo>
                    <a:pt x="697077" y="1390713"/>
                  </a:lnTo>
                  <a:lnTo>
                    <a:pt x="696226" y="1389443"/>
                  </a:lnTo>
                  <a:lnTo>
                    <a:pt x="695985" y="1388173"/>
                  </a:lnTo>
                  <a:lnTo>
                    <a:pt x="695871" y="1387640"/>
                  </a:lnTo>
                  <a:lnTo>
                    <a:pt x="695985" y="1387513"/>
                  </a:lnTo>
                  <a:lnTo>
                    <a:pt x="695731" y="1386967"/>
                  </a:lnTo>
                  <a:lnTo>
                    <a:pt x="695464" y="1385633"/>
                  </a:lnTo>
                  <a:lnTo>
                    <a:pt x="695198" y="1384363"/>
                  </a:lnTo>
                  <a:lnTo>
                    <a:pt x="694944" y="1383093"/>
                  </a:lnTo>
                  <a:lnTo>
                    <a:pt x="693851" y="1380553"/>
                  </a:lnTo>
                  <a:lnTo>
                    <a:pt x="695731" y="1379283"/>
                  </a:lnTo>
                  <a:lnTo>
                    <a:pt x="698360" y="1379283"/>
                  </a:lnTo>
                  <a:lnTo>
                    <a:pt x="699744" y="1378623"/>
                  </a:lnTo>
                  <a:lnTo>
                    <a:pt x="705015" y="1378623"/>
                  </a:lnTo>
                  <a:lnTo>
                    <a:pt x="708494" y="1380350"/>
                  </a:lnTo>
                  <a:lnTo>
                    <a:pt x="709282" y="1381823"/>
                  </a:lnTo>
                  <a:lnTo>
                    <a:pt x="710323" y="1383093"/>
                  </a:lnTo>
                  <a:lnTo>
                    <a:pt x="710565" y="1384363"/>
                  </a:lnTo>
                  <a:lnTo>
                    <a:pt x="710565" y="1309433"/>
                  </a:lnTo>
                  <a:lnTo>
                    <a:pt x="707694" y="1309433"/>
                  </a:lnTo>
                  <a:lnTo>
                    <a:pt x="707694" y="1313243"/>
                  </a:lnTo>
                  <a:lnTo>
                    <a:pt x="707148" y="1314513"/>
                  </a:lnTo>
                  <a:lnTo>
                    <a:pt x="703973" y="1314513"/>
                  </a:lnTo>
                  <a:lnTo>
                    <a:pt x="702881" y="1313243"/>
                  </a:lnTo>
                  <a:lnTo>
                    <a:pt x="707390" y="1313243"/>
                  </a:lnTo>
                  <a:lnTo>
                    <a:pt x="706602" y="1311973"/>
                  </a:lnTo>
                  <a:lnTo>
                    <a:pt x="706056" y="1310703"/>
                  </a:lnTo>
                  <a:lnTo>
                    <a:pt x="705802" y="1310703"/>
                  </a:lnTo>
                  <a:lnTo>
                    <a:pt x="705256" y="1309433"/>
                  </a:lnTo>
                  <a:lnTo>
                    <a:pt x="706602" y="1310703"/>
                  </a:lnTo>
                  <a:lnTo>
                    <a:pt x="707694" y="1313243"/>
                  </a:lnTo>
                  <a:lnTo>
                    <a:pt x="707694" y="1309433"/>
                  </a:lnTo>
                  <a:lnTo>
                    <a:pt x="705256" y="1308163"/>
                  </a:lnTo>
                  <a:lnTo>
                    <a:pt x="709523" y="1308163"/>
                  </a:lnTo>
                  <a:lnTo>
                    <a:pt x="712457" y="1305623"/>
                  </a:lnTo>
                  <a:lnTo>
                    <a:pt x="712457" y="1233766"/>
                  </a:lnTo>
                  <a:lnTo>
                    <a:pt x="712241" y="1233843"/>
                  </a:lnTo>
                  <a:lnTo>
                    <a:pt x="709777" y="1233843"/>
                  </a:lnTo>
                  <a:lnTo>
                    <a:pt x="708240" y="1234097"/>
                  </a:lnTo>
                  <a:lnTo>
                    <a:pt x="708317" y="1234503"/>
                  </a:lnTo>
                  <a:lnTo>
                    <a:pt x="708037" y="1234503"/>
                  </a:lnTo>
                  <a:lnTo>
                    <a:pt x="708126" y="1234109"/>
                  </a:lnTo>
                  <a:lnTo>
                    <a:pt x="701840" y="1235113"/>
                  </a:lnTo>
                  <a:lnTo>
                    <a:pt x="702487" y="1235748"/>
                  </a:lnTo>
                  <a:lnTo>
                    <a:pt x="702386" y="1324673"/>
                  </a:lnTo>
                  <a:lnTo>
                    <a:pt x="699160" y="1324673"/>
                  </a:lnTo>
                  <a:lnTo>
                    <a:pt x="697077" y="1323568"/>
                  </a:lnTo>
                  <a:lnTo>
                    <a:pt x="697077" y="1337373"/>
                  </a:lnTo>
                  <a:lnTo>
                    <a:pt x="695731" y="1337373"/>
                  </a:lnTo>
                  <a:lnTo>
                    <a:pt x="695439" y="1336103"/>
                  </a:lnTo>
                  <a:lnTo>
                    <a:pt x="696531" y="1336103"/>
                  </a:lnTo>
                  <a:lnTo>
                    <a:pt x="697077" y="1337373"/>
                  </a:lnTo>
                  <a:lnTo>
                    <a:pt x="697077" y="1323568"/>
                  </a:lnTo>
                  <a:lnTo>
                    <a:pt x="696772" y="1323403"/>
                  </a:lnTo>
                  <a:lnTo>
                    <a:pt x="697318" y="1323403"/>
                  </a:lnTo>
                  <a:lnTo>
                    <a:pt x="697865" y="1322133"/>
                  </a:lnTo>
                  <a:lnTo>
                    <a:pt x="699160" y="1322133"/>
                  </a:lnTo>
                  <a:lnTo>
                    <a:pt x="699947" y="1324013"/>
                  </a:lnTo>
                  <a:lnTo>
                    <a:pt x="700747" y="1321333"/>
                  </a:lnTo>
                  <a:lnTo>
                    <a:pt x="700747" y="1323403"/>
                  </a:lnTo>
                  <a:lnTo>
                    <a:pt x="701535" y="1323403"/>
                  </a:lnTo>
                  <a:lnTo>
                    <a:pt x="702386" y="1324673"/>
                  </a:lnTo>
                  <a:lnTo>
                    <a:pt x="702386" y="1235773"/>
                  </a:lnTo>
                  <a:lnTo>
                    <a:pt x="700557" y="1235773"/>
                  </a:lnTo>
                  <a:lnTo>
                    <a:pt x="700252" y="1235113"/>
                  </a:lnTo>
                  <a:lnTo>
                    <a:pt x="698906" y="1235519"/>
                  </a:lnTo>
                  <a:lnTo>
                    <a:pt x="698906" y="1301813"/>
                  </a:lnTo>
                  <a:lnTo>
                    <a:pt x="698906" y="1303083"/>
                  </a:lnTo>
                  <a:lnTo>
                    <a:pt x="698665" y="1303083"/>
                  </a:lnTo>
                  <a:lnTo>
                    <a:pt x="697318" y="1304366"/>
                  </a:lnTo>
                  <a:lnTo>
                    <a:pt x="697318" y="1319593"/>
                  </a:lnTo>
                  <a:lnTo>
                    <a:pt x="697077" y="1319593"/>
                  </a:lnTo>
                  <a:lnTo>
                    <a:pt x="696226" y="1318323"/>
                  </a:lnTo>
                  <a:lnTo>
                    <a:pt x="696772" y="1318323"/>
                  </a:lnTo>
                  <a:lnTo>
                    <a:pt x="697318" y="1319593"/>
                  </a:lnTo>
                  <a:lnTo>
                    <a:pt x="697318" y="1304366"/>
                  </a:lnTo>
                  <a:lnTo>
                    <a:pt x="696366" y="1305267"/>
                  </a:lnTo>
                  <a:lnTo>
                    <a:pt x="696226" y="1304963"/>
                  </a:lnTo>
                  <a:lnTo>
                    <a:pt x="696087" y="1305534"/>
                  </a:lnTo>
                  <a:lnTo>
                    <a:pt x="693356" y="1305623"/>
                  </a:lnTo>
                  <a:lnTo>
                    <a:pt x="692264" y="1304353"/>
                  </a:lnTo>
                  <a:lnTo>
                    <a:pt x="691565" y="1304353"/>
                  </a:lnTo>
                  <a:lnTo>
                    <a:pt x="691565" y="1308163"/>
                  </a:lnTo>
                  <a:lnTo>
                    <a:pt x="690918" y="1309433"/>
                  </a:lnTo>
                  <a:lnTo>
                    <a:pt x="690422" y="1309433"/>
                  </a:lnTo>
                  <a:lnTo>
                    <a:pt x="689660" y="1306982"/>
                  </a:lnTo>
                  <a:lnTo>
                    <a:pt x="691565" y="1308163"/>
                  </a:lnTo>
                  <a:lnTo>
                    <a:pt x="691565" y="1304353"/>
                  </a:lnTo>
                  <a:lnTo>
                    <a:pt x="690918" y="1304353"/>
                  </a:lnTo>
                  <a:lnTo>
                    <a:pt x="693597" y="1303083"/>
                  </a:lnTo>
                  <a:lnTo>
                    <a:pt x="695985" y="1301813"/>
                  </a:lnTo>
                  <a:lnTo>
                    <a:pt x="698906" y="1301813"/>
                  </a:lnTo>
                  <a:lnTo>
                    <a:pt x="698906" y="1235519"/>
                  </a:lnTo>
                  <a:lnTo>
                    <a:pt x="698030" y="1235773"/>
                  </a:lnTo>
                  <a:lnTo>
                    <a:pt x="693356" y="1235773"/>
                  </a:lnTo>
                  <a:lnTo>
                    <a:pt x="692442" y="1236383"/>
                  </a:lnTo>
                  <a:lnTo>
                    <a:pt x="692010" y="1236383"/>
                  </a:lnTo>
                  <a:lnTo>
                    <a:pt x="692010" y="1299273"/>
                  </a:lnTo>
                  <a:lnTo>
                    <a:pt x="689635" y="1300543"/>
                  </a:lnTo>
                  <a:lnTo>
                    <a:pt x="689521" y="1306893"/>
                  </a:lnTo>
                  <a:lnTo>
                    <a:pt x="689089" y="1306893"/>
                  </a:lnTo>
                  <a:lnTo>
                    <a:pt x="689089" y="1315783"/>
                  </a:lnTo>
                  <a:lnTo>
                    <a:pt x="688543" y="1317053"/>
                  </a:lnTo>
                  <a:lnTo>
                    <a:pt x="688136" y="1316024"/>
                  </a:lnTo>
                  <a:lnTo>
                    <a:pt x="688174" y="1315783"/>
                  </a:lnTo>
                  <a:lnTo>
                    <a:pt x="689089" y="1315783"/>
                  </a:lnTo>
                  <a:lnTo>
                    <a:pt x="689089" y="1306893"/>
                  </a:lnTo>
                  <a:lnTo>
                    <a:pt x="687654" y="1306893"/>
                  </a:lnTo>
                  <a:lnTo>
                    <a:pt x="687654" y="1315339"/>
                  </a:lnTo>
                  <a:lnTo>
                    <a:pt x="686955" y="1314513"/>
                  </a:lnTo>
                  <a:lnTo>
                    <a:pt x="687501" y="1314513"/>
                  </a:lnTo>
                  <a:lnTo>
                    <a:pt x="687654" y="1315339"/>
                  </a:lnTo>
                  <a:lnTo>
                    <a:pt x="687654" y="1306893"/>
                  </a:lnTo>
                  <a:lnTo>
                    <a:pt x="684822" y="1306893"/>
                  </a:lnTo>
                  <a:lnTo>
                    <a:pt x="684822" y="1322133"/>
                  </a:lnTo>
                  <a:lnTo>
                    <a:pt x="684326" y="1324673"/>
                  </a:lnTo>
                  <a:lnTo>
                    <a:pt x="682980" y="1325943"/>
                  </a:lnTo>
                  <a:lnTo>
                    <a:pt x="681647" y="1325943"/>
                  </a:lnTo>
                  <a:lnTo>
                    <a:pt x="681647" y="1339913"/>
                  </a:lnTo>
                  <a:lnTo>
                    <a:pt x="680847" y="1339913"/>
                  </a:lnTo>
                  <a:lnTo>
                    <a:pt x="680300" y="1338643"/>
                  </a:lnTo>
                  <a:lnTo>
                    <a:pt x="680059" y="1338643"/>
                  </a:lnTo>
                  <a:lnTo>
                    <a:pt x="679805" y="1337373"/>
                  </a:lnTo>
                  <a:lnTo>
                    <a:pt x="680300" y="1337373"/>
                  </a:lnTo>
                  <a:lnTo>
                    <a:pt x="680847" y="1338643"/>
                  </a:lnTo>
                  <a:lnTo>
                    <a:pt x="681647" y="1339913"/>
                  </a:lnTo>
                  <a:lnTo>
                    <a:pt x="681647" y="1325943"/>
                  </a:lnTo>
                  <a:lnTo>
                    <a:pt x="680300" y="1325943"/>
                  </a:lnTo>
                  <a:lnTo>
                    <a:pt x="680605" y="1324673"/>
                  </a:lnTo>
                  <a:lnTo>
                    <a:pt x="682193" y="1322133"/>
                  </a:lnTo>
                  <a:lnTo>
                    <a:pt x="684822" y="1322133"/>
                  </a:lnTo>
                  <a:lnTo>
                    <a:pt x="684822" y="1306893"/>
                  </a:lnTo>
                  <a:lnTo>
                    <a:pt x="683234" y="1306893"/>
                  </a:lnTo>
                  <a:lnTo>
                    <a:pt x="683234" y="1313243"/>
                  </a:lnTo>
                  <a:lnTo>
                    <a:pt x="679513" y="1313243"/>
                  </a:lnTo>
                  <a:lnTo>
                    <a:pt x="680300" y="1311973"/>
                  </a:lnTo>
                  <a:lnTo>
                    <a:pt x="680605" y="1310703"/>
                  </a:lnTo>
                  <a:lnTo>
                    <a:pt x="680300" y="1309433"/>
                  </a:lnTo>
                  <a:lnTo>
                    <a:pt x="678713" y="1309433"/>
                  </a:lnTo>
                  <a:lnTo>
                    <a:pt x="678713" y="1466913"/>
                  </a:lnTo>
                  <a:lnTo>
                    <a:pt x="676338" y="1466913"/>
                  </a:lnTo>
                  <a:lnTo>
                    <a:pt x="676084" y="1465643"/>
                  </a:lnTo>
                  <a:lnTo>
                    <a:pt x="678472" y="1465643"/>
                  </a:lnTo>
                  <a:lnTo>
                    <a:pt x="678713" y="1466913"/>
                  </a:lnTo>
                  <a:lnTo>
                    <a:pt x="678713" y="1309433"/>
                  </a:lnTo>
                  <a:lnTo>
                    <a:pt x="677862" y="1309433"/>
                  </a:lnTo>
                  <a:lnTo>
                    <a:pt x="676897" y="1309077"/>
                  </a:lnTo>
                  <a:lnTo>
                    <a:pt x="676338" y="1308188"/>
                  </a:lnTo>
                  <a:lnTo>
                    <a:pt x="676338" y="1322133"/>
                  </a:lnTo>
                  <a:lnTo>
                    <a:pt x="676084" y="1322133"/>
                  </a:lnTo>
                  <a:lnTo>
                    <a:pt x="675792" y="1320863"/>
                  </a:lnTo>
                  <a:lnTo>
                    <a:pt x="673950" y="1320863"/>
                  </a:lnTo>
                  <a:lnTo>
                    <a:pt x="671817" y="1319593"/>
                  </a:lnTo>
                  <a:lnTo>
                    <a:pt x="671576" y="1318323"/>
                  </a:lnTo>
                  <a:lnTo>
                    <a:pt x="672363" y="1318323"/>
                  </a:lnTo>
                  <a:lnTo>
                    <a:pt x="673163" y="1319593"/>
                  </a:lnTo>
                  <a:lnTo>
                    <a:pt x="674992" y="1319593"/>
                  </a:lnTo>
                  <a:lnTo>
                    <a:pt x="676084" y="1320863"/>
                  </a:lnTo>
                  <a:lnTo>
                    <a:pt x="676338" y="1322133"/>
                  </a:lnTo>
                  <a:lnTo>
                    <a:pt x="676338" y="1308188"/>
                  </a:lnTo>
                  <a:lnTo>
                    <a:pt x="675538" y="1306893"/>
                  </a:lnTo>
                  <a:lnTo>
                    <a:pt x="675538" y="1304963"/>
                  </a:lnTo>
                  <a:lnTo>
                    <a:pt x="675614" y="1304798"/>
                  </a:lnTo>
                  <a:lnTo>
                    <a:pt x="675640" y="1304925"/>
                  </a:lnTo>
                  <a:lnTo>
                    <a:pt x="675792" y="1305623"/>
                  </a:lnTo>
                  <a:lnTo>
                    <a:pt x="677430" y="1305623"/>
                  </a:lnTo>
                  <a:lnTo>
                    <a:pt x="678713" y="1306893"/>
                  </a:lnTo>
                  <a:lnTo>
                    <a:pt x="681647" y="1306893"/>
                  </a:lnTo>
                  <a:lnTo>
                    <a:pt x="681062" y="1308303"/>
                  </a:lnTo>
                  <a:lnTo>
                    <a:pt x="677430" y="1307503"/>
                  </a:lnTo>
                  <a:lnTo>
                    <a:pt x="680605" y="1309420"/>
                  </a:lnTo>
                  <a:lnTo>
                    <a:pt x="681393" y="1310703"/>
                  </a:lnTo>
                  <a:lnTo>
                    <a:pt x="683234" y="1313243"/>
                  </a:lnTo>
                  <a:lnTo>
                    <a:pt x="683234" y="1306893"/>
                  </a:lnTo>
                  <a:lnTo>
                    <a:pt x="686930" y="1305293"/>
                  </a:lnTo>
                  <a:lnTo>
                    <a:pt x="689521" y="1306893"/>
                  </a:lnTo>
                  <a:lnTo>
                    <a:pt x="689521" y="1300543"/>
                  </a:lnTo>
                  <a:lnTo>
                    <a:pt x="688797" y="1300543"/>
                  </a:lnTo>
                  <a:lnTo>
                    <a:pt x="688797" y="1304480"/>
                  </a:lnTo>
                  <a:lnTo>
                    <a:pt x="688682" y="1304963"/>
                  </a:lnTo>
                  <a:lnTo>
                    <a:pt x="687679" y="1304963"/>
                  </a:lnTo>
                  <a:lnTo>
                    <a:pt x="688797" y="1304480"/>
                  </a:lnTo>
                  <a:lnTo>
                    <a:pt x="688797" y="1300543"/>
                  </a:lnTo>
                  <a:lnTo>
                    <a:pt x="686955" y="1300543"/>
                  </a:lnTo>
                  <a:lnTo>
                    <a:pt x="684326" y="1301813"/>
                  </a:lnTo>
                  <a:lnTo>
                    <a:pt x="681647" y="1301813"/>
                  </a:lnTo>
                  <a:lnTo>
                    <a:pt x="679018" y="1303083"/>
                  </a:lnTo>
                  <a:lnTo>
                    <a:pt x="678218" y="1303083"/>
                  </a:lnTo>
                  <a:lnTo>
                    <a:pt x="678472" y="1301813"/>
                  </a:lnTo>
                  <a:lnTo>
                    <a:pt x="678472" y="1300543"/>
                  </a:lnTo>
                  <a:lnTo>
                    <a:pt x="678713" y="1300543"/>
                  </a:lnTo>
                  <a:lnTo>
                    <a:pt x="678472" y="1299273"/>
                  </a:lnTo>
                  <a:lnTo>
                    <a:pt x="677926" y="1299273"/>
                  </a:lnTo>
                  <a:lnTo>
                    <a:pt x="677646" y="1298854"/>
                  </a:lnTo>
                  <a:lnTo>
                    <a:pt x="677849" y="1296733"/>
                  </a:lnTo>
                  <a:lnTo>
                    <a:pt x="680847" y="1296733"/>
                  </a:lnTo>
                  <a:lnTo>
                    <a:pt x="683780" y="1298003"/>
                  </a:lnTo>
                  <a:lnTo>
                    <a:pt x="686409" y="1299273"/>
                  </a:lnTo>
                  <a:lnTo>
                    <a:pt x="692010" y="1299273"/>
                  </a:lnTo>
                  <a:lnTo>
                    <a:pt x="692010" y="1236383"/>
                  </a:lnTo>
                  <a:lnTo>
                    <a:pt x="684822" y="1236878"/>
                  </a:lnTo>
                  <a:lnTo>
                    <a:pt x="684822" y="1239583"/>
                  </a:lnTo>
                  <a:lnTo>
                    <a:pt x="684822" y="1240853"/>
                  </a:lnTo>
                  <a:lnTo>
                    <a:pt x="684568" y="1240853"/>
                  </a:lnTo>
                  <a:lnTo>
                    <a:pt x="684822" y="1239583"/>
                  </a:lnTo>
                  <a:lnTo>
                    <a:pt x="684822" y="1236878"/>
                  </a:lnTo>
                  <a:lnTo>
                    <a:pt x="676770" y="1237411"/>
                  </a:lnTo>
                  <a:lnTo>
                    <a:pt x="676770" y="1296733"/>
                  </a:lnTo>
                  <a:lnTo>
                    <a:pt x="674547" y="1298003"/>
                  </a:lnTo>
                  <a:lnTo>
                    <a:pt x="672998" y="1298003"/>
                  </a:lnTo>
                  <a:lnTo>
                    <a:pt x="672998" y="1311084"/>
                  </a:lnTo>
                  <a:lnTo>
                    <a:pt x="672617" y="1311973"/>
                  </a:lnTo>
                  <a:lnTo>
                    <a:pt x="670483" y="1311973"/>
                  </a:lnTo>
                  <a:lnTo>
                    <a:pt x="669683" y="1310703"/>
                  </a:lnTo>
                  <a:lnTo>
                    <a:pt x="669188" y="1310703"/>
                  </a:lnTo>
                  <a:lnTo>
                    <a:pt x="669188" y="1309433"/>
                  </a:lnTo>
                  <a:lnTo>
                    <a:pt x="669683" y="1309433"/>
                  </a:lnTo>
                  <a:lnTo>
                    <a:pt x="670483" y="1310703"/>
                  </a:lnTo>
                  <a:lnTo>
                    <a:pt x="671918" y="1310703"/>
                  </a:lnTo>
                  <a:lnTo>
                    <a:pt x="672363" y="1311313"/>
                  </a:lnTo>
                  <a:lnTo>
                    <a:pt x="672998" y="1311084"/>
                  </a:lnTo>
                  <a:lnTo>
                    <a:pt x="672998" y="1298003"/>
                  </a:lnTo>
                  <a:lnTo>
                    <a:pt x="670483" y="1298003"/>
                  </a:lnTo>
                  <a:lnTo>
                    <a:pt x="670483" y="1296733"/>
                  </a:lnTo>
                  <a:lnTo>
                    <a:pt x="676770" y="1296733"/>
                  </a:lnTo>
                  <a:lnTo>
                    <a:pt x="676770" y="1237411"/>
                  </a:lnTo>
                  <a:lnTo>
                    <a:pt x="662000" y="1238415"/>
                  </a:lnTo>
                  <a:lnTo>
                    <a:pt x="662000" y="1389443"/>
                  </a:lnTo>
                  <a:lnTo>
                    <a:pt x="660412" y="1390713"/>
                  </a:lnTo>
                  <a:lnTo>
                    <a:pt x="656437" y="1390713"/>
                  </a:lnTo>
                  <a:lnTo>
                    <a:pt x="657479" y="1389443"/>
                  </a:lnTo>
                  <a:lnTo>
                    <a:pt x="662000" y="1389443"/>
                  </a:lnTo>
                  <a:lnTo>
                    <a:pt x="662000" y="1238415"/>
                  </a:lnTo>
                  <a:lnTo>
                    <a:pt x="654291" y="1238923"/>
                  </a:lnTo>
                  <a:lnTo>
                    <a:pt x="650836" y="1239062"/>
                  </a:lnTo>
                  <a:lnTo>
                    <a:pt x="650836" y="1450403"/>
                  </a:lnTo>
                  <a:lnTo>
                    <a:pt x="649795" y="1450403"/>
                  </a:lnTo>
                  <a:lnTo>
                    <a:pt x="648754" y="1449133"/>
                  </a:lnTo>
                  <a:lnTo>
                    <a:pt x="650582" y="1449133"/>
                  </a:lnTo>
                  <a:lnTo>
                    <a:pt x="650836" y="1450403"/>
                  </a:lnTo>
                  <a:lnTo>
                    <a:pt x="650836" y="1239062"/>
                  </a:lnTo>
                  <a:lnTo>
                    <a:pt x="645033" y="1239278"/>
                  </a:lnTo>
                  <a:lnTo>
                    <a:pt x="645033" y="1447863"/>
                  </a:lnTo>
                  <a:lnTo>
                    <a:pt x="643153" y="1449133"/>
                  </a:lnTo>
                  <a:lnTo>
                    <a:pt x="642099" y="1450403"/>
                  </a:lnTo>
                  <a:lnTo>
                    <a:pt x="641350" y="1451610"/>
                  </a:lnTo>
                  <a:lnTo>
                    <a:pt x="640219" y="1452283"/>
                  </a:lnTo>
                  <a:lnTo>
                    <a:pt x="640435" y="1452702"/>
                  </a:lnTo>
                  <a:lnTo>
                    <a:pt x="640219" y="1452943"/>
                  </a:lnTo>
                  <a:lnTo>
                    <a:pt x="638924" y="1452943"/>
                  </a:lnTo>
                  <a:lnTo>
                    <a:pt x="639178" y="1451673"/>
                  </a:lnTo>
                  <a:lnTo>
                    <a:pt x="639178" y="1450403"/>
                  </a:lnTo>
                  <a:lnTo>
                    <a:pt x="638632" y="1450403"/>
                  </a:lnTo>
                  <a:lnTo>
                    <a:pt x="641019" y="1449133"/>
                  </a:lnTo>
                  <a:lnTo>
                    <a:pt x="642353" y="1447863"/>
                  </a:lnTo>
                  <a:lnTo>
                    <a:pt x="645033" y="1447863"/>
                  </a:lnTo>
                  <a:lnTo>
                    <a:pt x="645033" y="1239278"/>
                  </a:lnTo>
                  <a:lnTo>
                    <a:pt x="642645" y="1239367"/>
                  </a:lnTo>
                  <a:lnTo>
                    <a:pt x="642645" y="1314513"/>
                  </a:lnTo>
                  <a:lnTo>
                    <a:pt x="642353" y="1315783"/>
                  </a:lnTo>
                  <a:lnTo>
                    <a:pt x="641565" y="1317053"/>
                  </a:lnTo>
                  <a:lnTo>
                    <a:pt x="641311" y="1317053"/>
                  </a:lnTo>
                  <a:lnTo>
                    <a:pt x="640765" y="1315783"/>
                  </a:lnTo>
                  <a:lnTo>
                    <a:pt x="640765" y="1414843"/>
                  </a:lnTo>
                  <a:lnTo>
                    <a:pt x="640219" y="1416113"/>
                  </a:lnTo>
                  <a:lnTo>
                    <a:pt x="637044" y="1416113"/>
                  </a:lnTo>
                  <a:lnTo>
                    <a:pt x="637044" y="1452943"/>
                  </a:lnTo>
                  <a:lnTo>
                    <a:pt x="633323" y="1452943"/>
                  </a:lnTo>
                  <a:lnTo>
                    <a:pt x="633323" y="1451673"/>
                  </a:lnTo>
                  <a:lnTo>
                    <a:pt x="634415" y="1451673"/>
                  </a:lnTo>
                  <a:lnTo>
                    <a:pt x="637044" y="1452943"/>
                  </a:lnTo>
                  <a:lnTo>
                    <a:pt x="637044" y="1416113"/>
                  </a:lnTo>
                  <a:lnTo>
                    <a:pt x="635457" y="1416113"/>
                  </a:lnTo>
                  <a:lnTo>
                    <a:pt x="635457" y="1412303"/>
                  </a:lnTo>
                  <a:lnTo>
                    <a:pt x="637349" y="1412303"/>
                  </a:lnTo>
                  <a:lnTo>
                    <a:pt x="638136" y="1413573"/>
                  </a:lnTo>
                  <a:lnTo>
                    <a:pt x="639724" y="1413573"/>
                  </a:lnTo>
                  <a:lnTo>
                    <a:pt x="640219" y="1414843"/>
                  </a:lnTo>
                  <a:lnTo>
                    <a:pt x="640765" y="1414843"/>
                  </a:lnTo>
                  <a:lnTo>
                    <a:pt x="640765" y="1315783"/>
                  </a:lnTo>
                  <a:lnTo>
                    <a:pt x="641019" y="1313243"/>
                  </a:lnTo>
                  <a:lnTo>
                    <a:pt x="642645" y="1314513"/>
                  </a:lnTo>
                  <a:lnTo>
                    <a:pt x="642645" y="1239367"/>
                  </a:lnTo>
                  <a:lnTo>
                    <a:pt x="626732" y="1239977"/>
                  </a:lnTo>
                  <a:lnTo>
                    <a:pt x="626732" y="1320863"/>
                  </a:lnTo>
                  <a:lnTo>
                    <a:pt x="626732" y="1322133"/>
                  </a:lnTo>
                  <a:lnTo>
                    <a:pt x="626427" y="1323403"/>
                  </a:lnTo>
                  <a:lnTo>
                    <a:pt x="625386" y="1324673"/>
                  </a:lnTo>
                  <a:lnTo>
                    <a:pt x="625386" y="1324152"/>
                  </a:lnTo>
                  <a:lnTo>
                    <a:pt x="625640" y="1324013"/>
                  </a:lnTo>
                  <a:lnTo>
                    <a:pt x="625386" y="1323670"/>
                  </a:lnTo>
                  <a:lnTo>
                    <a:pt x="625386" y="1322133"/>
                  </a:lnTo>
                  <a:lnTo>
                    <a:pt x="625094" y="1322133"/>
                  </a:lnTo>
                  <a:lnTo>
                    <a:pt x="624840" y="1320863"/>
                  </a:lnTo>
                  <a:lnTo>
                    <a:pt x="626732" y="1320863"/>
                  </a:lnTo>
                  <a:lnTo>
                    <a:pt x="626732" y="1239977"/>
                  </a:lnTo>
                  <a:lnTo>
                    <a:pt x="618985" y="1240269"/>
                  </a:lnTo>
                  <a:lnTo>
                    <a:pt x="618985" y="1385633"/>
                  </a:lnTo>
                  <a:lnTo>
                    <a:pt x="618744" y="1386903"/>
                  </a:lnTo>
                  <a:lnTo>
                    <a:pt x="618490" y="1385633"/>
                  </a:lnTo>
                  <a:lnTo>
                    <a:pt x="618985" y="1385633"/>
                  </a:lnTo>
                  <a:lnTo>
                    <a:pt x="618985" y="1240269"/>
                  </a:lnTo>
                  <a:lnTo>
                    <a:pt x="605193" y="1240790"/>
                  </a:lnTo>
                  <a:lnTo>
                    <a:pt x="605193" y="1309433"/>
                  </a:lnTo>
                  <a:lnTo>
                    <a:pt x="605193" y="1310703"/>
                  </a:lnTo>
                  <a:lnTo>
                    <a:pt x="604951" y="1309433"/>
                  </a:lnTo>
                  <a:lnTo>
                    <a:pt x="605193" y="1309433"/>
                  </a:lnTo>
                  <a:lnTo>
                    <a:pt x="605193" y="1240790"/>
                  </a:lnTo>
                  <a:lnTo>
                    <a:pt x="603440" y="1240853"/>
                  </a:lnTo>
                  <a:lnTo>
                    <a:pt x="600684" y="1240853"/>
                  </a:lnTo>
                  <a:lnTo>
                    <a:pt x="600684" y="1254823"/>
                  </a:lnTo>
                  <a:lnTo>
                    <a:pt x="596163" y="1254823"/>
                  </a:lnTo>
                  <a:lnTo>
                    <a:pt x="595922" y="1253553"/>
                  </a:lnTo>
                  <a:lnTo>
                    <a:pt x="596163" y="1253553"/>
                  </a:lnTo>
                  <a:lnTo>
                    <a:pt x="596468" y="1252283"/>
                  </a:lnTo>
                  <a:lnTo>
                    <a:pt x="598055" y="1252283"/>
                  </a:lnTo>
                  <a:lnTo>
                    <a:pt x="598843" y="1253553"/>
                  </a:lnTo>
                  <a:lnTo>
                    <a:pt x="600138" y="1253553"/>
                  </a:lnTo>
                  <a:lnTo>
                    <a:pt x="600684" y="1254823"/>
                  </a:lnTo>
                  <a:lnTo>
                    <a:pt x="600684" y="1240853"/>
                  </a:lnTo>
                  <a:lnTo>
                    <a:pt x="586892" y="1240853"/>
                  </a:lnTo>
                  <a:lnTo>
                    <a:pt x="586892" y="1271333"/>
                  </a:lnTo>
                  <a:lnTo>
                    <a:pt x="585800" y="1270063"/>
                  </a:lnTo>
                  <a:lnTo>
                    <a:pt x="584758" y="1270063"/>
                  </a:lnTo>
                  <a:lnTo>
                    <a:pt x="583412" y="1268793"/>
                  </a:lnTo>
                  <a:lnTo>
                    <a:pt x="586346" y="1268793"/>
                  </a:lnTo>
                  <a:lnTo>
                    <a:pt x="586346" y="1270063"/>
                  </a:lnTo>
                  <a:lnTo>
                    <a:pt x="586892" y="1271333"/>
                  </a:lnTo>
                  <a:lnTo>
                    <a:pt x="586892" y="1240853"/>
                  </a:lnTo>
                  <a:lnTo>
                    <a:pt x="582142" y="1240853"/>
                  </a:lnTo>
                  <a:lnTo>
                    <a:pt x="582142" y="1268209"/>
                  </a:lnTo>
                  <a:lnTo>
                    <a:pt x="582129" y="1421193"/>
                  </a:lnTo>
                  <a:lnTo>
                    <a:pt x="581037" y="1422463"/>
                  </a:lnTo>
                  <a:lnTo>
                    <a:pt x="577316" y="1422463"/>
                  </a:lnTo>
                  <a:lnTo>
                    <a:pt x="577062" y="1421193"/>
                  </a:lnTo>
                  <a:lnTo>
                    <a:pt x="582129" y="1421193"/>
                  </a:lnTo>
                  <a:lnTo>
                    <a:pt x="582129" y="1268222"/>
                  </a:lnTo>
                  <a:lnTo>
                    <a:pt x="581380" y="1268450"/>
                  </a:lnTo>
                  <a:lnTo>
                    <a:pt x="580237" y="1267523"/>
                  </a:lnTo>
                  <a:lnTo>
                    <a:pt x="581583" y="1267523"/>
                  </a:lnTo>
                  <a:lnTo>
                    <a:pt x="582142" y="1268209"/>
                  </a:lnTo>
                  <a:lnTo>
                    <a:pt x="582142" y="1240853"/>
                  </a:lnTo>
                  <a:lnTo>
                    <a:pt x="573341" y="1240853"/>
                  </a:lnTo>
                  <a:lnTo>
                    <a:pt x="573341" y="1344993"/>
                  </a:lnTo>
                  <a:lnTo>
                    <a:pt x="572541" y="1343723"/>
                  </a:lnTo>
                  <a:lnTo>
                    <a:pt x="571754" y="1342453"/>
                  </a:lnTo>
                  <a:lnTo>
                    <a:pt x="571754" y="1341183"/>
                  </a:lnTo>
                  <a:lnTo>
                    <a:pt x="572554" y="1341183"/>
                  </a:lnTo>
                  <a:lnTo>
                    <a:pt x="573100" y="1342453"/>
                  </a:lnTo>
                  <a:lnTo>
                    <a:pt x="573341" y="1344993"/>
                  </a:lnTo>
                  <a:lnTo>
                    <a:pt x="573341" y="1240853"/>
                  </a:lnTo>
                  <a:lnTo>
                    <a:pt x="561682" y="1240853"/>
                  </a:lnTo>
                  <a:lnTo>
                    <a:pt x="561682" y="1388173"/>
                  </a:lnTo>
                  <a:lnTo>
                    <a:pt x="561682" y="1389443"/>
                  </a:lnTo>
                  <a:lnTo>
                    <a:pt x="561149" y="1389443"/>
                  </a:lnTo>
                  <a:lnTo>
                    <a:pt x="561390" y="1388173"/>
                  </a:lnTo>
                  <a:lnTo>
                    <a:pt x="561682" y="1388173"/>
                  </a:lnTo>
                  <a:lnTo>
                    <a:pt x="561682" y="1240853"/>
                  </a:lnTo>
                  <a:lnTo>
                    <a:pt x="557669" y="1240853"/>
                  </a:lnTo>
                  <a:lnTo>
                    <a:pt x="557669" y="1416113"/>
                  </a:lnTo>
                  <a:lnTo>
                    <a:pt x="557669" y="1417383"/>
                  </a:lnTo>
                  <a:lnTo>
                    <a:pt x="556628" y="1417383"/>
                  </a:lnTo>
                  <a:lnTo>
                    <a:pt x="556628" y="1418653"/>
                  </a:lnTo>
                  <a:lnTo>
                    <a:pt x="556374" y="1418653"/>
                  </a:lnTo>
                  <a:lnTo>
                    <a:pt x="555294" y="1417383"/>
                  </a:lnTo>
                  <a:lnTo>
                    <a:pt x="554494" y="1417383"/>
                  </a:lnTo>
                  <a:lnTo>
                    <a:pt x="555294" y="1416113"/>
                  </a:lnTo>
                  <a:lnTo>
                    <a:pt x="557669" y="1416113"/>
                  </a:lnTo>
                  <a:lnTo>
                    <a:pt x="557669" y="1240853"/>
                  </a:lnTo>
                  <a:lnTo>
                    <a:pt x="553453" y="1240853"/>
                  </a:lnTo>
                  <a:lnTo>
                    <a:pt x="553453" y="1425003"/>
                  </a:lnTo>
                  <a:lnTo>
                    <a:pt x="551929" y="1426222"/>
                  </a:lnTo>
                  <a:lnTo>
                    <a:pt x="550532" y="1425613"/>
                  </a:lnTo>
                  <a:lnTo>
                    <a:pt x="550468" y="1426375"/>
                  </a:lnTo>
                  <a:lnTo>
                    <a:pt x="549732" y="1427543"/>
                  </a:lnTo>
                  <a:lnTo>
                    <a:pt x="549186" y="1426908"/>
                  </a:lnTo>
                  <a:lnTo>
                    <a:pt x="549186" y="1477073"/>
                  </a:lnTo>
                  <a:lnTo>
                    <a:pt x="549186" y="1478343"/>
                  </a:lnTo>
                  <a:lnTo>
                    <a:pt x="546265" y="1478343"/>
                  </a:lnTo>
                  <a:lnTo>
                    <a:pt x="547052" y="1477073"/>
                  </a:lnTo>
                  <a:lnTo>
                    <a:pt x="549186" y="1477073"/>
                  </a:lnTo>
                  <a:lnTo>
                    <a:pt x="549186" y="1426908"/>
                  </a:lnTo>
                  <a:lnTo>
                    <a:pt x="548640" y="1426273"/>
                  </a:lnTo>
                  <a:lnTo>
                    <a:pt x="546557" y="1425016"/>
                  </a:lnTo>
                  <a:lnTo>
                    <a:pt x="546011" y="1424343"/>
                  </a:lnTo>
                  <a:lnTo>
                    <a:pt x="545312" y="1425003"/>
                  </a:lnTo>
                  <a:lnTo>
                    <a:pt x="544918" y="1425003"/>
                  </a:lnTo>
                  <a:lnTo>
                    <a:pt x="544131" y="1423733"/>
                  </a:lnTo>
                  <a:lnTo>
                    <a:pt x="543877" y="1421193"/>
                  </a:lnTo>
                  <a:lnTo>
                    <a:pt x="546557" y="1421193"/>
                  </a:lnTo>
                  <a:lnTo>
                    <a:pt x="547598" y="1422463"/>
                  </a:lnTo>
                  <a:lnTo>
                    <a:pt x="548982" y="1423581"/>
                  </a:lnTo>
                  <a:lnTo>
                    <a:pt x="549732" y="1425613"/>
                  </a:lnTo>
                  <a:lnTo>
                    <a:pt x="551268" y="1424978"/>
                  </a:lnTo>
                  <a:lnTo>
                    <a:pt x="553453" y="1425003"/>
                  </a:lnTo>
                  <a:lnTo>
                    <a:pt x="553453" y="1240853"/>
                  </a:lnTo>
                  <a:lnTo>
                    <a:pt x="550773" y="1240853"/>
                  </a:lnTo>
                  <a:lnTo>
                    <a:pt x="550773" y="1419923"/>
                  </a:lnTo>
                  <a:lnTo>
                    <a:pt x="550532" y="1419923"/>
                  </a:lnTo>
                  <a:lnTo>
                    <a:pt x="550532" y="1418653"/>
                  </a:lnTo>
                  <a:lnTo>
                    <a:pt x="550773" y="1419923"/>
                  </a:lnTo>
                  <a:lnTo>
                    <a:pt x="550773" y="1240853"/>
                  </a:lnTo>
                  <a:lnTo>
                    <a:pt x="549783" y="1240853"/>
                  </a:lnTo>
                  <a:lnTo>
                    <a:pt x="549783" y="1415148"/>
                  </a:lnTo>
                  <a:lnTo>
                    <a:pt x="549452" y="1415288"/>
                  </a:lnTo>
                  <a:lnTo>
                    <a:pt x="549186" y="1414843"/>
                  </a:lnTo>
                  <a:lnTo>
                    <a:pt x="546557" y="1414843"/>
                  </a:lnTo>
                  <a:lnTo>
                    <a:pt x="544918" y="1416113"/>
                  </a:lnTo>
                  <a:lnTo>
                    <a:pt x="543331" y="1416113"/>
                  </a:lnTo>
                  <a:lnTo>
                    <a:pt x="544131" y="1414843"/>
                  </a:lnTo>
                  <a:lnTo>
                    <a:pt x="546811" y="1413573"/>
                  </a:lnTo>
                  <a:lnTo>
                    <a:pt x="549440" y="1413573"/>
                  </a:lnTo>
                  <a:lnTo>
                    <a:pt x="549440" y="1414843"/>
                  </a:lnTo>
                  <a:lnTo>
                    <a:pt x="549732" y="1414843"/>
                  </a:lnTo>
                  <a:lnTo>
                    <a:pt x="549783" y="1415148"/>
                  </a:lnTo>
                  <a:lnTo>
                    <a:pt x="549783" y="1240853"/>
                  </a:lnTo>
                  <a:lnTo>
                    <a:pt x="541743" y="1240853"/>
                  </a:lnTo>
                  <a:lnTo>
                    <a:pt x="541743" y="1403413"/>
                  </a:lnTo>
                  <a:lnTo>
                    <a:pt x="541743" y="1404683"/>
                  </a:lnTo>
                  <a:lnTo>
                    <a:pt x="540156" y="1404683"/>
                  </a:lnTo>
                  <a:lnTo>
                    <a:pt x="540156" y="1403413"/>
                  </a:lnTo>
                  <a:lnTo>
                    <a:pt x="541743" y="1403413"/>
                  </a:lnTo>
                  <a:lnTo>
                    <a:pt x="541743" y="1240853"/>
                  </a:lnTo>
                  <a:lnTo>
                    <a:pt x="534847" y="1240853"/>
                  </a:lnTo>
                  <a:lnTo>
                    <a:pt x="534847" y="1249743"/>
                  </a:lnTo>
                  <a:lnTo>
                    <a:pt x="534847" y="1251013"/>
                  </a:lnTo>
                  <a:lnTo>
                    <a:pt x="532472" y="1251013"/>
                  </a:lnTo>
                  <a:lnTo>
                    <a:pt x="532472" y="1249743"/>
                  </a:lnTo>
                  <a:lnTo>
                    <a:pt x="531431" y="1249743"/>
                  </a:lnTo>
                  <a:lnTo>
                    <a:pt x="530885" y="1248473"/>
                  </a:lnTo>
                  <a:lnTo>
                    <a:pt x="533260" y="1248473"/>
                  </a:lnTo>
                  <a:lnTo>
                    <a:pt x="534301" y="1249743"/>
                  </a:lnTo>
                  <a:lnTo>
                    <a:pt x="534847" y="1249743"/>
                  </a:lnTo>
                  <a:lnTo>
                    <a:pt x="534847" y="1240853"/>
                  </a:lnTo>
                  <a:lnTo>
                    <a:pt x="530021" y="1240853"/>
                  </a:lnTo>
                  <a:lnTo>
                    <a:pt x="517588" y="1240167"/>
                  </a:lnTo>
                  <a:lnTo>
                    <a:pt x="517588" y="1301813"/>
                  </a:lnTo>
                  <a:lnTo>
                    <a:pt x="517588" y="1303083"/>
                  </a:lnTo>
                  <a:lnTo>
                    <a:pt x="514654" y="1303083"/>
                  </a:lnTo>
                  <a:lnTo>
                    <a:pt x="513067" y="1304353"/>
                  </a:lnTo>
                  <a:lnTo>
                    <a:pt x="512572" y="1304353"/>
                  </a:lnTo>
                  <a:lnTo>
                    <a:pt x="511784" y="1305623"/>
                  </a:lnTo>
                  <a:lnTo>
                    <a:pt x="510692" y="1306893"/>
                  </a:lnTo>
                  <a:lnTo>
                    <a:pt x="509651" y="1308163"/>
                  </a:lnTo>
                  <a:lnTo>
                    <a:pt x="508304" y="1309433"/>
                  </a:lnTo>
                  <a:lnTo>
                    <a:pt x="509104" y="1304353"/>
                  </a:lnTo>
                  <a:lnTo>
                    <a:pt x="510984" y="1301813"/>
                  </a:lnTo>
                  <a:lnTo>
                    <a:pt x="517588" y="1301813"/>
                  </a:lnTo>
                  <a:lnTo>
                    <a:pt x="517588" y="1240167"/>
                  </a:lnTo>
                  <a:lnTo>
                    <a:pt x="516293" y="1240104"/>
                  </a:lnTo>
                  <a:lnTo>
                    <a:pt x="516293" y="1271333"/>
                  </a:lnTo>
                  <a:lnTo>
                    <a:pt x="515886" y="1271333"/>
                  </a:lnTo>
                  <a:lnTo>
                    <a:pt x="515454" y="1270673"/>
                  </a:lnTo>
                  <a:lnTo>
                    <a:pt x="515327" y="1270673"/>
                  </a:lnTo>
                  <a:lnTo>
                    <a:pt x="514959" y="1270063"/>
                  </a:lnTo>
                  <a:lnTo>
                    <a:pt x="516293" y="1271333"/>
                  </a:lnTo>
                  <a:lnTo>
                    <a:pt x="516293" y="1240104"/>
                  </a:lnTo>
                  <a:lnTo>
                    <a:pt x="510984" y="1239812"/>
                  </a:lnTo>
                  <a:lnTo>
                    <a:pt x="510984" y="1277683"/>
                  </a:lnTo>
                  <a:lnTo>
                    <a:pt x="510438" y="1278953"/>
                  </a:lnTo>
                  <a:lnTo>
                    <a:pt x="510146" y="1278953"/>
                  </a:lnTo>
                  <a:lnTo>
                    <a:pt x="510146" y="1277683"/>
                  </a:lnTo>
                  <a:lnTo>
                    <a:pt x="510984" y="1277683"/>
                  </a:lnTo>
                  <a:lnTo>
                    <a:pt x="510984" y="1239812"/>
                  </a:lnTo>
                  <a:lnTo>
                    <a:pt x="507009" y="1239583"/>
                  </a:lnTo>
                  <a:lnTo>
                    <a:pt x="503542" y="1239393"/>
                  </a:lnTo>
                  <a:lnTo>
                    <a:pt x="503542" y="1350073"/>
                  </a:lnTo>
                  <a:lnTo>
                    <a:pt x="503250" y="1350073"/>
                  </a:lnTo>
                  <a:lnTo>
                    <a:pt x="502208" y="1348803"/>
                  </a:lnTo>
                  <a:lnTo>
                    <a:pt x="501408" y="1346263"/>
                  </a:lnTo>
                  <a:lnTo>
                    <a:pt x="502754" y="1347533"/>
                  </a:lnTo>
                  <a:lnTo>
                    <a:pt x="503250" y="1348803"/>
                  </a:lnTo>
                  <a:lnTo>
                    <a:pt x="503542" y="1350073"/>
                  </a:lnTo>
                  <a:lnTo>
                    <a:pt x="503542" y="1239393"/>
                  </a:lnTo>
                  <a:lnTo>
                    <a:pt x="499110" y="1239139"/>
                  </a:lnTo>
                  <a:lnTo>
                    <a:pt x="498729" y="1239100"/>
                  </a:lnTo>
                  <a:lnTo>
                    <a:pt x="498729" y="1295463"/>
                  </a:lnTo>
                  <a:lnTo>
                    <a:pt x="497687" y="1295463"/>
                  </a:lnTo>
                  <a:lnTo>
                    <a:pt x="497446" y="1294193"/>
                  </a:lnTo>
                  <a:lnTo>
                    <a:pt x="497141" y="1294193"/>
                  </a:lnTo>
                  <a:lnTo>
                    <a:pt x="497141" y="1292923"/>
                  </a:lnTo>
                  <a:lnTo>
                    <a:pt x="497941" y="1294193"/>
                  </a:lnTo>
                  <a:lnTo>
                    <a:pt x="498487" y="1294193"/>
                  </a:lnTo>
                  <a:lnTo>
                    <a:pt x="498729" y="1295463"/>
                  </a:lnTo>
                  <a:lnTo>
                    <a:pt x="498729" y="1239100"/>
                  </a:lnTo>
                  <a:lnTo>
                    <a:pt x="490791" y="1238199"/>
                  </a:lnTo>
                  <a:lnTo>
                    <a:pt x="490791" y="1364043"/>
                  </a:lnTo>
                  <a:lnTo>
                    <a:pt x="490245" y="1365313"/>
                  </a:lnTo>
                  <a:lnTo>
                    <a:pt x="490004" y="1365313"/>
                  </a:lnTo>
                  <a:lnTo>
                    <a:pt x="490004" y="1405953"/>
                  </a:lnTo>
                  <a:lnTo>
                    <a:pt x="489889" y="1406423"/>
                  </a:lnTo>
                  <a:lnTo>
                    <a:pt x="489458" y="1406563"/>
                  </a:lnTo>
                  <a:lnTo>
                    <a:pt x="489585" y="1407223"/>
                  </a:lnTo>
                  <a:lnTo>
                    <a:pt x="489458" y="1407223"/>
                  </a:lnTo>
                  <a:lnTo>
                    <a:pt x="489204" y="1408493"/>
                  </a:lnTo>
                  <a:lnTo>
                    <a:pt x="488124" y="1408493"/>
                  </a:lnTo>
                  <a:lnTo>
                    <a:pt x="487070" y="1407223"/>
                  </a:lnTo>
                  <a:lnTo>
                    <a:pt x="487324" y="1407223"/>
                  </a:lnTo>
                  <a:lnTo>
                    <a:pt x="488657" y="1405953"/>
                  </a:lnTo>
                  <a:lnTo>
                    <a:pt x="490004" y="1405953"/>
                  </a:lnTo>
                  <a:lnTo>
                    <a:pt x="490004" y="1365313"/>
                  </a:lnTo>
                  <a:lnTo>
                    <a:pt x="487870" y="1365313"/>
                  </a:lnTo>
                  <a:lnTo>
                    <a:pt x="487870" y="1389443"/>
                  </a:lnTo>
                  <a:lnTo>
                    <a:pt x="487870" y="1390713"/>
                  </a:lnTo>
                  <a:lnTo>
                    <a:pt x="487324" y="1390713"/>
                  </a:lnTo>
                  <a:lnTo>
                    <a:pt x="487616" y="1389443"/>
                  </a:lnTo>
                  <a:lnTo>
                    <a:pt x="487870" y="1389443"/>
                  </a:lnTo>
                  <a:lnTo>
                    <a:pt x="487870" y="1365313"/>
                  </a:lnTo>
                  <a:lnTo>
                    <a:pt x="483603" y="1365313"/>
                  </a:lnTo>
                  <a:lnTo>
                    <a:pt x="483603" y="1364043"/>
                  </a:lnTo>
                  <a:lnTo>
                    <a:pt x="490791" y="1364043"/>
                  </a:lnTo>
                  <a:lnTo>
                    <a:pt x="490791" y="1238199"/>
                  </a:lnTo>
                  <a:lnTo>
                    <a:pt x="475373" y="1236459"/>
                  </a:lnTo>
                  <a:lnTo>
                    <a:pt x="475373" y="1289113"/>
                  </a:lnTo>
                  <a:lnTo>
                    <a:pt x="474878" y="1290383"/>
                  </a:lnTo>
                  <a:lnTo>
                    <a:pt x="472490" y="1290383"/>
                  </a:lnTo>
                  <a:lnTo>
                    <a:pt x="472744" y="1289113"/>
                  </a:lnTo>
                  <a:lnTo>
                    <a:pt x="475373" y="1289113"/>
                  </a:lnTo>
                  <a:lnTo>
                    <a:pt x="475373" y="1236459"/>
                  </a:lnTo>
                  <a:lnTo>
                    <a:pt x="474738" y="1236383"/>
                  </a:lnTo>
                  <a:lnTo>
                    <a:pt x="463461" y="1235113"/>
                  </a:lnTo>
                  <a:lnTo>
                    <a:pt x="453339" y="1234274"/>
                  </a:lnTo>
                  <a:lnTo>
                    <a:pt x="453339" y="1416113"/>
                  </a:lnTo>
                  <a:lnTo>
                    <a:pt x="453199" y="1416469"/>
                  </a:lnTo>
                  <a:lnTo>
                    <a:pt x="453136" y="1416113"/>
                  </a:lnTo>
                  <a:lnTo>
                    <a:pt x="453339" y="1416113"/>
                  </a:lnTo>
                  <a:lnTo>
                    <a:pt x="453339" y="1234274"/>
                  </a:lnTo>
                  <a:lnTo>
                    <a:pt x="452450" y="1234198"/>
                  </a:lnTo>
                  <a:lnTo>
                    <a:pt x="452450" y="1417701"/>
                  </a:lnTo>
                  <a:lnTo>
                    <a:pt x="451256" y="1418653"/>
                  </a:lnTo>
                  <a:lnTo>
                    <a:pt x="448030" y="1418653"/>
                  </a:lnTo>
                  <a:lnTo>
                    <a:pt x="446443" y="1417383"/>
                  </a:lnTo>
                  <a:lnTo>
                    <a:pt x="446443" y="1416113"/>
                  </a:lnTo>
                  <a:lnTo>
                    <a:pt x="446443" y="1414843"/>
                  </a:lnTo>
                  <a:lnTo>
                    <a:pt x="448830" y="1414843"/>
                  </a:lnTo>
                  <a:lnTo>
                    <a:pt x="450964" y="1416113"/>
                  </a:lnTo>
                  <a:lnTo>
                    <a:pt x="451256" y="1416113"/>
                  </a:lnTo>
                  <a:lnTo>
                    <a:pt x="452450" y="1417701"/>
                  </a:lnTo>
                  <a:lnTo>
                    <a:pt x="452450" y="1234198"/>
                  </a:lnTo>
                  <a:lnTo>
                    <a:pt x="451256" y="1234097"/>
                  </a:lnTo>
                  <a:lnTo>
                    <a:pt x="451256" y="1303083"/>
                  </a:lnTo>
                  <a:lnTo>
                    <a:pt x="450964" y="1304353"/>
                  </a:lnTo>
                  <a:lnTo>
                    <a:pt x="450418" y="1305623"/>
                  </a:lnTo>
                  <a:lnTo>
                    <a:pt x="449922" y="1308163"/>
                  </a:lnTo>
                  <a:lnTo>
                    <a:pt x="449922" y="1309433"/>
                  </a:lnTo>
                  <a:lnTo>
                    <a:pt x="448830" y="1308569"/>
                  </a:lnTo>
                  <a:lnTo>
                    <a:pt x="448830" y="1317053"/>
                  </a:lnTo>
                  <a:lnTo>
                    <a:pt x="448335" y="1318323"/>
                  </a:lnTo>
                  <a:lnTo>
                    <a:pt x="446443" y="1318323"/>
                  </a:lnTo>
                  <a:lnTo>
                    <a:pt x="446989" y="1317053"/>
                  </a:lnTo>
                  <a:lnTo>
                    <a:pt x="448830" y="1317053"/>
                  </a:lnTo>
                  <a:lnTo>
                    <a:pt x="448830" y="1308569"/>
                  </a:lnTo>
                  <a:lnTo>
                    <a:pt x="448335" y="1308163"/>
                  </a:lnTo>
                  <a:lnTo>
                    <a:pt x="448183" y="1306893"/>
                  </a:lnTo>
                  <a:lnTo>
                    <a:pt x="448030" y="1305623"/>
                  </a:lnTo>
                  <a:lnTo>
                    <a:pt x="448132" y="1304353"/>
                  </a:lnTo>
                  <a:lnTo>
                    <a:pt x="448335" y="1301813"/>
                  </a:lnTo>
                  <a:lnTo>
                    <a:pt x="450164" y="1301813"/>
                  </a:lnTo>
                  <a:lnTo>
                    <a:pt x="450710" y="1303083"/>
                  </a:lnTo>
                  <a:lnTo>
                    <a:pt x="451256" y="1303083"/>
                  </a:lnTo>
                  <a:lnTo>
                    <a:pt x="451256" y="1234097"/>
                  </a:lnTo>
                  <a:lnTo>
                    <a:pt x="449376" y="1233944"/>
                  </a:lnTo>
                  <a:lnTo>
                    <a:pt x="449376" y="1296733"/>
                  </a:lnTo>
                  <a:lnTo>
                    <a:pt x="447789" y="1296733"/>
                  </a:lnTo>
                  <a:lnTo>
                    <a:pt x="448030" y="1295463"/>
                  </a:lnTo>
                  <a:lnTo>
                    <a:pt x="448233" y="1294993"/>
                  </a:lnTo>
                  <a:lnTo>
                    <a:pt x="448843" y="1295527"/>
                  </a:lnTo>
                  <a:lnTo>
                    <a:pt x="449376" y="1296733"/>
                  </a:lnTo>
                  <a:lnTo>
                    <a:pt x="449376" y="1233944"/>
                  </a:lnTo>
                  <a:lnTo>
                    <a:pt x="448564" y="1233881"/>
                  </a:lnTo>
                  <a:lnTo>
                    <a:pt x="448564" y="1294193"/>
                  </a:lnTo>
                  <a:lnTo>
                    <a:pt x="447243" y="1294193"/>
                  </a:lnTo>
                  <a:lnTo>
                    <a:pt x="446201" y="1292923"/>
                  </a:lnTo>
                  <a:lnTo>
                    <a:pt x="444614" y="1291653"/>
                  </a:lnTo>
                  <a:lnTo>
                    <a:pt x="444309" y="1291653"/>
                  </a:lnTo>
                  <a:lnTo>
                    <a:pt x="444309" y="1422463"/>
                  </a:lnTo>
                  <a:lnTo>
                    <a:pt x="444309" y="1423733"/>
                  </a:lnTo>
                  <a:lnTo>
                    <a:pt x="444068" y="1422463"/>
                  </a:lnTo>
                  <a:lnTo>
                    <a:pt x="444309" y="1422463"/>
                  </a:lnTo>
                  <a:lnTo>
                    <a:pt x="444309" y="1291653"/>
                  </a:lnTo>
                  <a:lnTo>
                    <a:pt x="444068" y="1291653"/>
                  </a:lnTo>
                  <a:lnTo>
                    <a:pt x="444068" y="1290383"/>
                  </a:lnTo>
                  <a:lnTo>
                    <a:pt x="448335" y="1290383"/>
                  </a:lnTo>
                  <a:lnTo>
                    <a:pt x="448449" y="1292923"/>
                  </a:lnTo>
                  <a:lnTo>
                    <a:pt x="448564" y="1294193"/>
                  </a:lnTo>
                  <a:lnTo>
                    <a:pt x="448564" y="1233881"/>
                  </a:lnTo>
                  <a:lnTo>
                    <a:pt x="442480" y="1233373"/>
                  </a:lnTo>
                  <a:lnTo>
                    <a:pt x="442480" y="1239583"/>
                  </a:lnTo>
                  <a:lnTo>
                    <a:pt x="439000" y="1239583"/>
                  </a:lnTo>
                  <a:lnTo>
                    <a:pt x="439000" y="1238313"/>
                  </a:lnTo>
                  <a:lnTo>
                    <a:pt x="441439" y="1238313"/>
                  </a:lnTo>
                  <a:lnTo>
                    <a:pt x="442480" y="1239583"/>
                  </a:lnTo>
                  <a:lnTo>
                    <a:pt x="442480" y="1233373"/>
                  </a:lnTo>
                  <a:lnTo>
                    <a:pt x="439877" y="1233144"/>
                  </a:lnTo>
                  <a:lnTo>
                    <a:pt x="434238" y="1232496"/>
                  </a:lnTo>
                  <a:lnTo>
                    <a:pt x="434238" y="1463103"/>
                  </a:lnTo>
                  <a:lnTo>
                    <a:pt x="433997" y="1463103"/>
                  </a:lnTo>
                  <a:lnTo>
                    <a:pt x="433692" y="1464373"/>
                  </a:lnTo>
                  <a:lnTo>
                    <a:pt x="433539" y="1465160"/>
                  </a:lnTo>
                  <a:lnTo>
                    <a:pt x="432904" y="1465643"/>
                  </a:lnTo>
                  <a:lnTo>
                    <a:pt x="432104" y="1464373"/>
                  </a:lnTo>
                  <a:lnTo>
                    <a:pt x="431863" y="1463103"/>
                  </a:lnTo>
                  <a:lnTo>
                    <a:pt x="431609" y="1463103"/>
                  </a:lnTo>
                  <a:lnTo>
                    <a:pt x="431863" y="1461833"/>
                  </a:lnTo>
                  <a:lnTo>
                    <a:pt x="433997" y="1461833"/>
                  </a:lnTo>
                  <a:lnTo>
                    <a:pt x="434238" y="1463103"/>
                  </a:lnTo>
                  <a:lnTo>
                    <a:pt x="434238" y="1232496"/>
                  </a:lnTo>
                  <a:lnTo>
                    <a:pt x="429691" y="1231963"/>
                  </a:lnTo>
                  <a:lnTo>
                    <a:pt x="428142" y="1231963"/>
                  </a:lnTo>
                  <a:lnTo>
                    <a:pt x="428142" y="1282763"/>
                  </a:lnTo>
                  <a:lnTo>
                    <a:pt x="427888" y="1282763"/>
                  </a:lnTo>
                  <a:lnTo>
                    <a:pt x="427888" y="1416113"/>
                  </a:lnTo>
                  <a:lnTo>
                    <a:pt x="425513" y="1416113"/>
                  </a:lnTo>
                  <a:lnTo>
                    <a:pt x="425208" y="1414843"/>
                  </a:lnTo>
                  <a:lnTo>
                    <a:pt x="427596" y="1414843"/>
                  </a:lnTo>
                  <a:lnTo>
                    <a:pt x="427888" y="1416113"/>
                  </a:lnTo>
                  <a:lnTo>
                    <a:pt x="427888" y="1282763"/>
                  </a:lnTo>
                  <a:lnTo>
                    <a:pt x="425513" y="1282763"/>
                  </a:lnTo>
                  <a:lnTo>
                    <a:pt x="424954" y="1281493"/>
                  </a:lnTo>
                  <a:lnTo>
                    <a:pt x="424421" y="1280223"/>
                  </a:lnTo>
                  <a:lnTo>
                    <a:pt x="425208" y="1280223"/>
                  </a:lnTo>
                  <a:lnTo>
                    <a:pt x="426008" y="1281493"/>
                  </a:lnTo>
                  <a:lnTo>
                    <a:pt x="428142" y="1282763"/>
                  </a:lnTo>
                  <a:lnTo>
                    <a:pt x="428142" y="1231963"/>
                  </a:lnTo>
                  <a:lnTo>
                    <a:pt x="424167" y="1231963"/>
                  </a:lnTo>
                  <a:lnTo>
                    <a:pt x="424167" y="1294193"/>
                  </a:lnTo>
                  <a:lnTo>
                    <a:pt x="423379" y="1295463"/>
                  </a:lnTo>
                  <a:lnTo>
                    <a:pt x="421309" y="1295463"/>
                  </a:lnTo>
                  <a:lnTo>
                    <a:pt x="419658" y="1294803"/>
                  </a:lnTo>
                  <a:lnTo>
                    <a:pt x="419481" y="1296022"/>
                  </a:lnTo>
                  <a:lnTo>
                    <a:pt x="419354" y="1295463"/>
                  </a:lnTo>
                  <a:lnTo>
                    <a:pt x="418071" y="1294193"/>
                  </a:lnTo>
                  <a:lnTo>
                    <a:pt x="424167" y="1294193"/>
                  </a:lnTo>
                  <a:lnTo>
                    <a:pt x="424167" y="1231963"/>
                  </a:lnTo>
                  <a:lnTo>
                    <a:pt x="418312" y="1231963"/>
                  </a:lnTo>
                  <a:lnTo>
                    <a:pt x="417766" y="1232001"/>
                  </a:lnTo>
                  <a:lnTo>
                    <a:pt x="417766" y="1322133"/>
                  </a:lnTo>
                  <a:lnTo>
                    <a:pt x="417766" y="1323403"/>
                  </a:lnTo>
                  <a:lnTo>
                    <a:pt x="417766" y="1380553"/>
                  </a:lnTo>
                  <a:lnTo>
                    <a:pt x="417271" y="1381823"/>
                  </a:lnTo>
                  <a:lnTo>
                    <a:pt x="415683" y="1381823"/>
                  </a:lnTo>
                  <a:lnTo>
                    <a:pt x="414591" y="1380553"/>
                  </a:lnTo>
                  <a:lnTo>
                    <a:pt x="414350" y="1380553"/>
                  </a:lnTo>
                  <a:lnTo>
                    <a:pt x="414045" y="1379283"/>
                  </a:lnTo>
                  <a:lnTo>
                    <a:pt x="416483" y="1379283"/>
                  </a:lnTo>
                  <a:lnTo>
                    <a:pt x="416725" y="1380553"/>
                  </a:lnTo>
                  <a:lnTo>
                    <a:pt x="417766" y="1380553"/>
                  </a:lnTo>
                  <a:lnTo>
                    <a:pt x="417766" y="1323403"/>
                  </a:lnTo>
                  <a:lnTo>
                    <a:pt x="417271" y="1323403"/>
                  </a:lnTo>
                  <a:lnTo>
                    <a:pt x="417525" y="1322133"/>
                  </a:lnTo>
                  <a:lnTo>
                    <a:pt x="417766" y="1322133"/>
                  </a:lnTo>
                  <a:lnTo>
                    <a:pt x="417766" y="1232001"/>
                  </a:lnTo>
                  <a:lnTo>
                    <a:pt x="413004" y="1232319"/>
                  </a:lnTo>
                  <a:lnTo>
                    <a:pt x="413004" y="1483423"/>
                  </a:lnTo>
                  <a:lnTo>
                    <a:pt x="412762" y="1483423"/>
                  </a:lnTo>
                  <a:lnTo>
                    <a:pt x="411962" y="1482153"/>
                  </a:lnTo>
                  <a:lnTo>
                    <a:pt x="413004" y="1483423"/>
                  </a:lnTo>
                  <a:lnTo>
                    <a:pt x="413004" y="1232319"/>
                  </a:lnTo>
                  <a:lnTo>
                    <a:pt x="409206" y="1232573"/>
                  </a:lnTo>
                  <a:lnTo>
                    <a:pt x="406908" y="1232573"/>
                  </a:lnTo>
                  <a:lnTo>
                    <a:pt x="406908" y="1272603"/>
                  </a:lnTo>
                  <a:lnTo>
                    <a:pt x="406361" y="1272603"/>
                  </a:lnTo>
                  <a:lnTo>
                    <a:pt x="406361" y="1403413"/>
                  </a:lnTo>
                  <a:lnTo>
                    <a:pt x="406361" y="1404683"/>
                  </a:lnTo>
                  <a:lnTo>
                    <a:pt x="405028" y="1404683"/>
                  </a:lnTo>
                  <a:lnTo>
                    <a:pt x="403733" y="1403413"/>
                  </a:lnTo>
                  <a:lnTo>
                    <a:pt x="406361" y="1403413"/>
                  </a:lnTo>
                  <a:lnTo>
                    <a:pt x="406361" y="1272603"/>
                  </a:lnTo>
                  <a:lnTo>
                    <a:pt x="405866" y="1272603"/>
                  </a:lnTo>
                  <a:lnTo>
                    <a:pt x="405295" y="1271333"/>
                  </a:lnTo>
                  <a:lnTo>
                    <a:pt x="406654" y="1271333"/>
                  </a:lnTo>
                  <a:lnTo>
                    <a:pt x="406908" y="1272603"/>
                  </a:lnTo>
                  <a:lnTo>
                    <a:pt x="406908" y="1232573"/>
                  </a:lnTo>
                  <a:lnTo>
                    <a:pt x="403440" y="1232573"/>
                  </a:lnTo>
                  <a:lnTo>
                    <a:pt x="403440" y="1294193"/>
                  </a:lnTo>
                  <a:lnTo>
                    <a:pt x="402932" y="1295463"/>
                  </a:lnTo>
                  <a:lnTo>
                    <a:pt x="402145" y="1295463"/>
                  </a:lnTo>
                  <a:lnTo>
                    <a:pt x="402145" y="1294193"/>
                  </a:lnTo>
                  <a:lnTo>
                    <a:pt x="402640" y="1294193"/>
                  </a:lnTo>
                  <a:lnTo>
                    <a:pt x="403440" y="1294193"/>
                  </a:lnTo>
                  <a:lnTo>
                    <a:pt x="403440" y="1232573"/>
                  </a:lnTo>
                  <a:lnTo>
                    <a:pt x="403136" y="1232573"/>
                  </a:lnTo>
                  <a:lnTo>
                    <a:pt x="401853" y="1232687"/>
                  </a:lnTo>
                  <a:lnTo>
                    <a:pt x="401853" y="1261173"/>
                  </a:lnTo>
                  <a:lnTo>
                    <a:pt x="401853" y="1262443"/>
                  </a:lnTo>
                  <a:lnTo>
                    <a:pt x="401345" y="1263713"/>
                  </a:lnTo>
                  <a:lnTo>
                    <a:pt x="399465" y="1263713"/>
                  </a:lnTo>
                  <a:lnTo>
                    <a:pt x="399465" y="1366583"/>
                  </a:lnTo>
                  <a:lnTo>
                    <a:pt x="399465" y="1367853"/>
                  </a:lnTo>
                  <a:lnTo>
                    <a:pt x="399224" y="1367853"/>
                  </a:lnTo>
                  <a:lnTo>
                    <a:pt x="399224" y="1408493"/>
                  </a:lnTo>
                  <a:lnTo>
                    <a:pt x="398919" y="1407833"/>
                  </a:lnTo>
                  <a:lnTo>
                    <a:pt x="398792" y="1407833"/>
                  </a:lnTo>
                  <a:lnTo>
                    <a:pt x="398678" y="1407223"/>
                  </a:lnTo>
                  <a:lnTo>
                    <a:pt x="398919" y="1407223"/>
                  </a:lnTo>
                  <a:lnTo>
                    <a:pt x="399224" y="1408493"/>
                  </a:lnTo>
                  <a:lnTo>
                    <a:pt x="399224" y="1367853"/>
                  </a:lnTo>
                  <a:lnTo>
                    <a:pt x="397878" y="1367853"/>
                  </a:lnTo>
                  <a:lnTo>
                    <a:pt x="397878" y="1391983"/>
                  </a:lnTo>
                  <a:lnTo>
                    <a:pt x="395198" y="1391983"/>
                  </a:lnTo>
                  <a:lnTo>
                    <a:pt x="395503" y="1390713"/>
                  </a:lnTo>
                  <a:lnTo>
                    <a:pt x="395744" y="1389443"/>
                  </a:lnTo>
                  <a:lnTo>
                    <a:pt x="396544" y="1390713"/>
                  </a:lnTo>
                  <a:lnTo>
                    <a:pt x="397332" y="1390713"/>
                  </a:lnTo>
                  <a:lnTo>
                    <a:pt x="397878" y="1391983"/>
                  </a:lnTo>
                  <a:lnTo>
                    <a:pt x="397878" y="1367853"/>
                  </a:lnTo>
                  <a:lnTo>
                    <a:pt x="397878" y="1366583"/>
                  </a:lnTo>
                  <a:lnTo>
                    <a:pt x="399465" y="1366583"/>
                  </a:lnTo>
                  <a:lnTo>
                    <a:pt x="399465" y="1263713"/>
                  </a:lnTo>
                  <a:lnTo>
                    <a:pt x="399465" y="1262443"/>
                  </a:lnTo>
                  <a:lnTo>
                    <a:pt x="399719" y="1262443"/>
                  </a:lnTo>
                  <a:lnTo>
                    <a:pt x="400265" y="1261173"/>
                  </a:lnTo>
                  <a:lnTo>
                    <a:pt x="401853" y="1261173"/>
                  </a:lnTo>
                  <a:lnTo>
                    <a:pt x="401853" y="1232687"/>
                  </a:lnTo>
                  <a:lnTo>
                    <a:pt x="396290" y="1233157"/>
                  </a:lnTo>
                  <a:lnTo>
                    <a:pt x="396290" y="1291653"/>
                  </a:lnTo>
                  <a:lnTo>
                    <a:pt x="396049" y="1292923"/>
                  </a:lnTo>
                  <a:lnTo>
                    <a:pt x="396049" y="1291653"/>
                  </a:lnTo>
                  <a:lnTo>
                    <a:pt x="393611" y="1291653"/>
                  </a:lnTo>
                  <a:lnTo>
                    <a:pt x="393369" y="1290383"/>
                  </a:lnTo>
                  <a:lnTo>
                    <a:pt x="395744" y="1290383"/>
                  </a:lnTo>
                  <a:lnTo>
                    <a:pt x="396049" y="1291653"/>
                  </a:lnTo>
                  <a:lnTo>
                    <a:pt x="396290" y="1291653"/>
                  </a:lnTo>
                  <a:lnTo>
                    <a:pt x="396290" y="1233157"/>
                  </a:lnTo>
                  <a:lnTo>
                    <a:pt x="380415" y="1234503"/>
                  </a:lnTo>
                  <a:lnTo>
                    <a:pt x="380072" y="1234541"/>
                  </a:lnTo>
                  <a:lnTo>
                    <a:pt x="380072" y="1470723"/>
                  </a:lnTo>
                  <a:lnTo>
                    <a:pt x="380072" y="1471993"/>
                  </a:lnTo>
                  <a:lnTo>
                    <a:pt x="379272" y="1473263"/>
                  </a:lnTo>
                  <a:lnTo>
                    <a:pt x="377990" y="1473263"/>
                  </a:lnTo>
                  <a:lnTo>
                    <a:pt x="378485" y="1471993"/>
                  </a:lnTo>
                  <a:lnTo>
                    <a:pt x="378777" y="1470723"/>
                  </a:lnTo>
                  <a:lnTo>
                    <a:pt x="379031" y="1469453"/>
                  </a:lnTo>
                  <a:lnTo>
                    <a:pt x="379577" y="1470723"/>
                  </a:lnTo>
                  <a:lnTo>
                    <a:pt x="380072" y="1470723"/>
                  </a:lnTo>
                  <a:lnTo>
                    <a:pt x="380072" y="1234541"/>
                  </a:lnTo>
                  <a:lnTo>
                    <a:pt x="375056" y="1234960"/>
                  </a:lnTo>
                  <a:lnTo>
                    <a:pt x="375056" y="1338643"/>
                  </a:lnTo>
                  <a:lnTo>
                    <a:pt x="375056" y="1339913"/>
                  </a:lnTo>
                  <a:lnTo>
                    <a:pt x="371589" y="1339913"/>
                  </a:lnTo>
                  <a:lnTo>
                    <a:pt x="371589" y="1337373"/>
                  </a:lnTo>
                  <a:lnTo>
                    <a:pt x="373964" y="1337373"/>
                  </a:lnTo>
                  <a:lnTo>
                    <a:pt x="374510" y="1338643"/>
                  </a:lnTo>
                  <a:lnTo>
                    <a:pt x="375056" y="1338643"/>
                  </a:lnTo>
                  <a:lnTo>
                    <a:pt x="375056" y="1234960"/>
                  </a:lnTo>
                  <a:lnTo>
                    <a:pt x="373202" y="1235113"/>
                  </a:lnTo>
                  <a:lnTo>
                    <a:pt x="368655" y="1236091"/>
                  </a:lnTo>
                  <a:lnTo>
                    <a:pt x="368655" y="1356423"/>
                  </a:lnTo>
                  <a:lnTo>
                    <a:pt x="365480" y="1356423"/>
                  </a:lnTo>
                  <a:lnTo>
                    <a:pt x="365239" y="1355153"/>
                  </a:lnTo>
                  <a:lnTo>
                    <a:pt x="367868" y="1355153"/>
                  </a:lnTo>
                  <a:lnTo>
                    <a:pt x="368655" y="1356423"/>
                  </a:lnTo>
                  <a:lnTo>
                    <a:pt x="368655" y="1236091"/>
                  </a:lnTo>
                  <a:lnTo>
                    <a:pt x="368401" y="1236141"/>
                  </a:lnTo>
                  <a:lnTo>
                    <a:pt x="367372" y="1236281"/>
                  </a:lnTo>
                  <a:lnTo>
                    <a:pt x="367372" y="1346263"/>
                  </a:lnTo>
                  <a:lnTo>
                    <a:pt x="366826" y="1347533"/>
                  </a:lnTo>
                  <a:lnTo>
                    <a:pt x="365480" y="1347533"/>
                  </a:lnTo>
                  <a:lnTo>
                    <a:pt x="365480" y="1348803"/>
                  </a:lnTo>
                  <a:lnTo>
                    <a:pt x="365658" y="1348803"/>
                  </a:lnTo>
                  <a:lnTo>
                    <a:pt x="365480" y="1349286"/>
                  </a:lnTo>
                  <a:lnTo>
                    <a:pt x="365785" y="1349819"/>
                  </a:lnTo>
                  <a:lnTo>
                    <a:pt x="365785" y="1350073"/>
                  </a:lnTo>
                  <a:lnTo>
                    <a:pt x="363651" y="1350556"/>
                  </a:lnTo>
                  <a:lnTo>
                    <a:pt x="363651" y="1427543"/>
                  </a:lnTo>
                  <a:lnTo>
                    <a:pt x="363651" y="1428813"/>
                  </a:lnTo>
                  <a:lnTo>
                    <a:pt x="363105" y="1430083"/>
                  </a:lnTo>
                  <a:lnTo>
                    <a:pt x="362851" y="1428813"/>
                  </a:lnTo>
                  <a:lnTo>
                    <a:pt x="362559" y="1428813"/>
                  </a:lnTo>
                  <a:lnTo>
                    <a:pt x="362305" y="1427543"/>
                  </a:lnTo>
                  <a:lnTo>
                    <a:pt x="361759" y="1426273"/>
                  </a:lnTo>
                  <a:lnTo>
                    <a:pt x="362305" y="1426273"/>
                  </a:lnTo>
                  <a:lnTo>
                    <a:pt x="363347" y="1427543"/>
                  </a:lnTo>
                  <a:lnTo>
                    <a:pt x="363651" y="1427543"/>
                  </a:lnTo>
                  <a:lnTo>
                    <a:pt x="363651" y="1350556"/>
                  </a:lnTo>
                  <a:lnTo>
                    <a:pt x="362064" y="1350860"/>
                  </a:lnTo>
                  <a:lnTo>
                    <a:pt x="362064" y="1361503"/>
                  </a:lnTo>
                  <a:lnTo>
                    <a:pt x="359625" y="1361503"/>
                  </a:lnTo>
                  <a:lnTo>
                    <a:pt x="358343" y="1360233"/>
                  </a:lnTo>
                  <a:lnTo>
                    <a:pt x="357962" y="1359801"/>
                  </a:lnTo>
                  <a:lnTo>
                    <a:pt x="357962" y="1362392"/>
                  </a:lnTo>
                  <a:lnTo>
                    <a:pt x="357797" y="1362773"/>
                  </a:lnTo>
                  <a:lnTo>
                    <a:pt x="356209" y="1362773"/>
                  </a:lnTo>
                  <a:lnTo>
                    <a:pt x="355663" y="1364043"/>
                  </a:lnTo>
                  <a:lnTo>
                    <a:pt x="354622" y="1364043"/>
                  </a:lnTo>
                  <a:lnTo>
                    <a:pt x="354622" y="1362773"/>
                  </a:lnTo>
                  <a:lnTo>
                    <a:pt x="354863" y="1362773"/>
                  </a:lnTo>
                  <a:lnTo>
                    <a:pt x="356209" y="1361503"/>
                  </a:lnTo>
                  <a:lnTo>
                    <a:pt x="357860" y="1361503"/>
                  </a:lnTo>
                  <a:lnTo>
                    <a:pt x="357962" y="1362392"/>
                  </a:lnTo>
                  <a:lnTo>
                    <a:pt x="357962" y="1359801"/>
                  </a:lnTo>
                  <a:lnTo>
                    <a:pt x="357251" y="1358963"/>
                  </a:lnTo>
                  <a:lnTo>
                    <a:pt x="357797" y="1357693"/>
                  </a:lnTo>
                  <a:lnTo>
                    <a:pt x="358038" y="1356423"/>
                  </a:lnTo>
                  <a:lnTo>
                    <a:pt x="360172" y="1357693"/>
                  </a:lnTo>
                  <a:lnTo>
                    <a:pt x="361759" y="1358963"/>
                  </a:lnTo>
                  <a:lnTo>
                    <a:pt x="362064" y="1361503"/>
                  </a:lnTo>
                  <a:lnTo>
                    <a:pt x="362064" y="1350860"/>
                  </a:lnTo>
                  <a:lnTo>
                    <a:pt x="359625" y="1351343"/>
                  </a:lnTo>
                  <a:lnTo>
                    <a:pt x="355663" y="1352613"/>
                  </a:lnTo>
                  <a:lnTo>
                    <a:pt x="357543" y="1350073"/>
                  </a:lnTo>
                  <a:lnTo>
                    <a:pt x="360984" y="1348803"/>
                  </a:lnTo>
                  <a:lnTo>
                    <a:pt x="364439" y="1347533"/>
                  </a:lnTo>
                  <a:lnTo>
                    <a:pt x="365480" y="1346263"/>
                  </a:lnTo>
                  <a:lnTo>
                    <a:pt x="367372" y="1346263"/>
                  </a:lnTo>
                  <a:lnTo>
                    <a:pt x="367372" y="1236281"/>
                  </a:lnTo>
                  <a:lnTo>
                    <a:pt x="366826" y="1236357"/>
                  </a:lnTo>
                  <a:lnTo>
                    <a:pt x="366826" y="1334833"/>
                  </a:lnTo>
                  <a:lnTo>
                    <a:pt x="366026" y="1336103"/>
                  </a:lnTo>
                  <a:lnTo>
                    <a:pt x="362851" y="1336103"/>
                  </a:lnTo>
                  <a:lnTo>
                    <a:pt x="363347" y="1334833"/>
                  </a:lnTo>
                  <a:lnTo>
                    <a:pt x="366826" y="1334833"/>
                  </a:lnTo>
                  <a:lnTo>
                    <a:pt x="366826" y="1236357"/>
                  </a:lnTo>
                  <a:lnTo>
                    <a:pt x="361759" y="1237043"/>
                  </a:lnTo>
                  <a:lnTo>
                    <a:pt x="353758" y="1239266"/>
                  </a:lnTo>
                  <a:lnTo>
                    <a:pt x="352729" y="1239494"/>
                  </a:lnTo>
                  <a:lnTo>
                    <a:pt x="352729" y="1371663"/>
                  </a:lnTo>
                  <a:lnTo>
                    <a:pt x="351942" y="1372933"/>
                  </a:lnTo>
                  <a:lnTo>
                    <a:pt x="350901" y="1372933"/>
                  </a:lnTo>
                  <a:lnTo>
                    <a:pt x="350354" y="1371663"/>
                  </a:lnTo>
                  <a:lnTo>
                    <a:pt x="351688" y="1371663"/>
                  </a:lnTo>
                  <a:lnTo>
                    <a:pt x="352234" y="1370393"/>
                  </a:lnTo>
                  <a:lnTo>
                    <a:pt x="352488" y="1370393"/>
                  </a:lnTo>
                  <a:lnTo>
                    <a:pt x="352488" y="1371663"/>
                  </a:lnTo>
                  <a:lnTo>
                    <a:pt x="352729" y="1371663"/>
                  </a:lnTo>
                  <a:lnTo>
                    <a:pt x="352729" y="1239494"/>
                  </a:lnTo>
                  <a:lnTo>
                    <a:pt x="347967" y="1240510"/>
                  </a:lnTo>
                  <a:lnTo>
                    <a:pt x="347967" y="1301813"/>
                  </a:lnTo>
                  <a:lnTo>
                    <a:pt x="347421" y="1303083"/>
                  </a:lnTo>
                  <a:lnTo>
                    <a:pt x="346925" y="1304353"/>
                  </a:lnTo>
                  <a:lnTo>
                    <a:pt x="346138" y="1304353"/>
                  </a:lnTo>
                  <a:lnTo>
                    <a:pt x="345592" y="1303083"/>
                  </a:lnTo>
                  <a:lnTo>
                    <a:pt x="345503" y="1302639"/>
                  </a:lnTo>
                  <a:lnTo>
                    <a:pt x="345503" y="1421587"/>
                  </a:lnTo>
                  <a:lnTo>
                    <a:pt x="345338" y="1422463"/>
                  </a:lnTo>
                  <a:lnTo>
                    <a:pt x="344919" y="1422463"/>
                  </a:lnTo>
                  <a:lnTo>
                    <a:pt x="345503" y="1421587"/>
                  </a:lnTo>
                  <a:lnTo>
                    <a:pt x="345503" y="1302639"/>
                  </a:lnTo>
                  <a:lnTo>
                    <a:pt x="345338" y="1301813"/>
                  </a:lnTo>
                  <a:lnTo>
                    <a:pt x="347967" y="1301813"/>
                  </a:lnTo>
                  <a:lnTo>
                    <a:pt x="347967" y="1240510"/>
                  </a:lnTo>
                  <a:lnTo>
                    <a:pt x="344500" y="1241247"/>
                  </a:lnTo>
                  <a:lnTo>
                    <a:pt x="344500" y="1317053"/>
                  </a:lnTo>
                  <a:lnTo>
                    <a:pt x="344004" y="1318323"/>
                  </a:lnTo>
                  <a:lnTo>
                    <a:pt x="339979" y="1318323"/>
                  </a:lnTo>
                  <a:lnTo>
                    <a:pt x="340525" y="1317053"/>
                  </a:lnTo>
                  <a:lnTo>
                    <a:pt x="344500" y="1317053"/>
                  </a:lnTo>
                  <a:lnTo>
                    <a:pt x="344500" y="1241247"/>
                  </a:lnTo>
                  <a:lnTo>
                    <a:pt x="344081" y="1241336"/>
                  </a:lnTo>
                  <a:lnTo>
                    <a:pt x="344081" y="1250823"/>
                  </a:lnTo>
                  <a:lnTo>
                    <a:pt x="343674" y="1251013"/>
                  </a:lnTo>
                  <a:lnTo>
                    <a:pt x="342658" y="1251013"/>
                  </a:lnTo>
                  <a:lnTo>
                    <a:pt x="342011" y="1251623"/>
                  </a:lnTo>
                  <a:lnTo>
                    <a:pt x="341464" y="1251623"/>
                  </a:lnTo>
                  <a:lnTo>
                    <a:pt x="341871" y="1249743"/>
                  </a:lnTo>
                  <a:lnTo>
                    <a:pt x="344081" y="1250823"/>
                  </a:lnTo>
                  <a:lnTo>
                    <a:pt x="344081" y="1241336"/>
                  </a:lnTo>
                  <a:lnTo>
                    <a:pt x="343458" y="1241463"/>
                  </a:lnTo>
                  <a:lnTo>
                    <a:pt x="341871" y="1241463"/>
                  </a:lnTo>
                  <a:lnTo>
                    <a:pt x="341160" y="1242123"/>
                  </a:lnTo>
                  <a:lnTo>
                    <a:pt x="340525" y="1242123"/>
                  </a:lnTo>
                  <a:lnTo>
                    <a:pt x="339001" y="1242733"/>
                  </a:lnTo>
                  <a:lnTo>
                    <a:pt x="337350" y="1243393"/>
                  </a:lnTo>
                  <a:lnTo>
                    <a:pt x="338391" y="1244663"/>
                  </a:lnTo>
                  <a:lnTo>
                    <a:pt x="338696" y="1244663"/>
                  </a:lnTo>
                  <a:lnTo>
                    <a:pt x="339191" y="1245933"/>
                  </a:lnTo>
                  <a:lnTo>
                    <a:pt x="339483" y="1245933"/>
                  </a:lnTo>
                  <a:lnTo>
                    <a:pt x="340525" y="1247203"/>
                  </a:lnTo>
                  <a:lnTo>
                    <a:pt x="341134" y="1248371"/>
                  </a:lnTo>
                  <a:lnTo>
                    <a:pt x="340601" y="1248117"/>
                  </a:lnTo>
                  <a:lnTo>
                    <a:pt x="339915" y="1247203"/>
                  </a:lnTo>
                  <a:lnTo>
                    <a:pt x="338937" y="1245933"/>
                  </a:lnTo>
                  <a:lnTo>
                    <a:pt x="337350" y="1244663"/>
                  </a:lnTo>
                  <a:lnTo>
                    <a:pt x="337108" y="1243393"/>
                  </a:lnTo>
                  <a:lnTo>
                    <a:pt x="336245" y="1243393"/>
                  </a:lnTo>
                  <a:lnTo>
                    <a:pt x="336016" y="1242733"/>
                  </a:lnTo>
                  <a:lnTo>
                    <a:pt x="329666" y="1243939"/>
                  </a:lnTo>
                  <a:lnTo>
                    <a:pt x="329666" y="1387132"/>
                  </a:lnTo>
                  <a:lnTo>
                    <a:pt x="329666" y="1388173"/>
                  </a:lnTo>
                  <a:lnTo>
                    <a:pt x="328866" y="1389443"/>
                  </a:lnTo>
                  <a:lnTo>
                    <a:pt x="328079" y="1389443"/>
                  </a:lnTo>
                  <a:lnTo>
                    <a:pt x="328320" y="1386903"/>
                  </a:lnTo>
                  <a:lnTo>
                    <a:pt x="329120" y="1386903"/>
                  </a:lnTo>
                  <a:lnTo>
                    <a:pt x="329666" y="1387132"/>
                  </a:lnTo>
                  <a:lnTo>
                    <a:pt x="329666" y="1243939"/>
                  </a:lnTo>
                  <a:lnTo>
                    <a:pt x="326491" y="1244549"/>
                  </a:lnTo>
                  <a:lnTo>
                    <a:pt x="326491" y="1449133"/>
                  </a:lnTo>
                  <a:lnTo>
                    <a:pt x="326491" y="1450403"/>
                  </a:lnTo>
                  <a:lnTo>
                    <a:pt x="324853" y="1450403"/>
                  </a:lnTo>
                  <a:lnTo>
                    <a:pt x="324853" y="1449133"/>
                  </a:lnTo>
                  <a:lnTo>
                    <a:pt x="326491" y="1449133"/>
                  </a:lnTo>
                  <a:lnTo>
                    <a:pt x="326491" y="1244549"/>
                  </a:lnTo>
                  <a:lnTo>
                    <a:pt x="322630" y="1245273"/>
                  </a:lnTo>
                  <a:lnTo>
                    <a:pt x="322478" y="1245298"/>
                  </a:lnTo>
                  <a:lnTo>
                    <a:pt x="322478" y="1270063"/>
                  </a:lnTo>
                  <a:lnTo>
                    <a:pt x="322478" y="1271333"/>
                  </a:lnTo>
                  <a:lnTo>
                    <a:pt x="322224" y="1270673"/>
                  </a:lnTo>
                  <a:lnTo>
                    <a:pt x="322084" y="1270673"/>
                  </a:lnTo>
                  <a:lnTo>
                    <a:pt x="321970" y="1270063"/>
                  </a:lnTo>
                  <a:lnTo>
                    <a:pt x="322478" y="1270063"/>
                  </a:lnTo>
                  <a:lnTo>
                    <a:pt x="322478" y="1245298"/>
                  </a:lnTo>
                  <a:lnTo>
                    <a:pt x="315633" y="1245933"/>
                  </a:lnTo>
                  <a:lnTo>
                    <a:pt x="314540" y="1245933"/>
                  </a:lnTo>
                  <a:lnTo>
                    <a:pt x="314540" y="1301813"/>
                  </a:lnTo>
                  <a:lnTo>
                    <a:pt x="312953" y="1301813"/>
                  </a:lnTo>
                  <a:lnTo>
                    <a:pt x="312953" y="1328483"/>
                  </a:lnTo>
                  <a:lnTo>
                    <a:pt x="312407" y="1329753"/>
                  </a:lnTo>
                  <a:lnTo>
                    <a:pt x="311365" y="1329753"/>
                  </a:lnTo>
                  <a:lnTo>
                    <a:pt x="311365" y="1464373"/>
                  </a:lnTo>
                  <a:lnTo>
                    <a:pt x="311365" y="1465643"/>
                  </a:lnTo>
                  <a:lnTo>
                    <a:pt x="309727" y="1465643"/>
                  </a:lnTo>
                  <a:lnTo>
                    <a:pt x="309727" y="1464373"/>
                  </a:lnTo>
                  <a:lnTo>
                    <a:pt x="311365" y="1464373"/>
                  </a:lnTo>
                  <a:lnTo>
                    <a:pt x="311365" y="1329753"/>
                  </a:lnTo>
                  <a:lnTo>
                    <a:pt x="309727" y="1329753"/>
                  </a:lnTo>
                  <a:lnTo>
                    <a:pt x="311061" y="1328483"/>
                  </a:lnTo>
                  <a:lnTo>
                    <a:pt x="312953" y="1328483"/>
                  </a:lnTo>
                  <a:lnTo>
                    <a:pt x="312953" y="1301813"/>
                  </a:lnTo>
                  <a:lnTo>
                    <a:pt x="311861" y="1301813"/>
                  </a:lnTo>
                  <a:lnTo>
                    <a:pt x="311365" y="1300543"/>
                  </a:lnTo>
                  <a:lnTo>
                    <a:pt x="313994" y="1300543"/>
                  </a:lnTo>
                  <a:lnTo>
                    <a:pt x="314540" y="1301813"/>
                  </a:lnTo>
                  <a:lnTo>
                    <a:pt x="314540" y="1245933"/>
                  </a:lnTo>
                  <a:lnTo>
                    <a:pt x="306057" y="1245933"/>
                  </a:lnTo>
                  <a:lnTo>
                    <a:pt x="306057" y="1360233"/>
                  </a:lnTo>
                  <a:lnTo>
                    <a:pt x="304165" y="1360233"/>
                  </a:lnTo>
                  <a:lnTo>
                    <a:pt x="303377" y="1358963"/>
                  </a:lnTo>
                  <a:lnTo>
                    <a:pt x="302895" y="1357858"/>
                  </a:lnTo>
                  <a:lnTo>
                    <a:pt x="303123" y="1357033"/>
                  </a:lnTo>
                  <a:lnTo>
                    <a:pt x="301917" y="1357033"/>
                  </a:lnTo>
                  <a:lnTo>
                    <a:pt x="301536" y="1356423"/>
                  </a:lnTo>
                  <a:lnTo>
                    <a:pt x="303123" y="1356423"/>
                  </a:lnTo>
                  <a:lnTo>
                    <a:pt x="303923" y="1355153"/>
                  </a:lnTo>
                  <a:lnTo>
                    <a:pt x="304965" y="1356423"/>
                  </a:lnTo>
                  <a:lnTo>
                    <a:pt x="305752" y="1357693"/>
                  </a:lnTo>
                  <a:lnTo>
                    <a:pt x="306057" y="1360233"/>
                  </a:lnTo>
                  <a:lnTo>
                    <a:pt x="306057" y="1245933"/>
                  </a:lnTo>
                  <a:lnTo>
                    <a:pt x="299948" y="1245933"/>
                  </a:lnTo>
                  <a:lnTo>
                    <a:pt x="299948" y="1384363"/>
                  </a:lnTo>
                  <a:lnTo>
                    <a:pt x="297815" y="1384363"/>
                  </a:lnTo>
                  <a:lnTo>
                    <a:pt x="295135" y="1383093"/>
                  </a:lnTo>
                  <a:lnTo>
                    <a:pt x="298069" y="1383093"/>
                  </a:lnTo>
                  <a:lnTo>
                    <a:pt x="299948" y="1384363"/>
                  </a:lnTo>
                  <a:lnTo>
                    <a:pt x="299948" y="1245933"/>
                  </a:lnTo>
                  <a:lnTo>
                    <a:pt x="289280" y="1245933"/>
                  </a:lnTo>
                  <a:lnTo>
                    <a:pt x="289280" y="1422463"/>
                  </a:lnTo>
                  <a:lnTo>
                    <a:pt x="289280" y="1423733"/>
                  </a:lnTo>
                  <a:lnTo>
                    <a:pt x="287451" y="1422463"/>
                  </a:lnTo>
                  <a:lnTo>
                    <a:pt x="289280" y="1422463"/>
                  </a:lnTo>
                  <a:lnTo>
                    <a:pt x="289280" y="1245933"/>
                  </a:lnTo>
                  <a:lnTo>
                    <a:pt x="284949" y="1245539"/>
                  </a:lnTo>
                  <a:lnTo>
                    <a:pt x="284949" y="1423390"/>
                  </a:lnTo>
                  <a:lnTo>
                    <a:pt x="284822" y="1423733"/>
                  </a:lnTo>
                  <a:lnTo>
                    <a:pt x="284518" y="1423733"/>
                  </a:lnTo>
                  <a:lnTo>
                    <a:pt x="284822" y="1425003"/>
                  </a:lnTo>
                  <a:lnTo>
                    <a:pt x="284518" y="1425003"/>
                  </a:lnTo>
                  <a:lnTo>
                    <a:pt x="283476" y="1426273"/>
                  </a:lnTo>
                  <a:lnTo>
                    <a:pt x="283184" y="1425003"/>
                  </a:lnTo>
                  <a:lnTo>
                    <a:pt x="283476" y="1425003"/>
                  </a:lnTo>
                  <a:lnTo>
                    <a:pt x="283730" y="1423733"/>
                  </a:lnTo>
                  <a:lnTo>
                    <a:pt x="284518" y="1423733"/>
                  </a:lnTo>
                  <a:lnTo>
                    <a:pt x="284949" y="1423390"/>
                  </a:lnTo>
                  <a:lnTo>
                    <a:pt x="284949" y="1245539"/>
                  </a:lnTo>
                  <a:lnTo>
                    <a:pt x="282689" y="1245336"/>
                  </a:lnTo>
                  <a:lnTo>
                    <a:pt x="282689" y="1402143"/>
                  </a:lnTo>
                  <a:lnTo>
                    <a:pt x="281889" y="1403083"/>
                  </a:lnTo>
                  <a:lnTo>
                    <a:pt x="281889" y="1461833"/>
                  </a:lnTo>
                  <a:lnTo>
                    <a:pt x="279755" y="1461833"/>
                  </a:lnTo>
                  <a:lnTo>
                    <a:pt x="279463" y="1460563"/>
                  </a:lnTo>
                  <a:lnTo>
                    <a:pt x="281597" y="1460563"/>
                  </a:lnTo>
                  <a:lnTo>
                    <a:pt x="281889" y="1461833"/>
                  </a:lnTo>
                  <a:lnTo>
                    <a:pt x="281889" y="1403083"/>
                  </a:lnTo>
                  <a:lnTo>
                    <a:pt x="281597" y="1403413"/>
                  </a:lnTo>
                  <a:lnTo>
                    <a:pt x="280797" y="1403413"/>
                  </a:lnTo>
                  <a:lnTo>
                    <a:pt x="281343" y="1402143"/>
                  </a:lnTo>
                  <a:lnTo>
                    <a:pt x="282689" y="1402143"/>
                  </a:lnTo>
                  <a:lnTo>
                    <a:pt x="282689" y="1245336"/>
                  </a:lnTo>
                  <a:lnTo>
                    <a:pt x="282143" y="1245273"/>
                  </a:lnTo>
                  <a:lnTo>
                    <a:pt x="281597" y="1245933"/>
                  </a:lnTo>
                  <a:lnTo>
                    <a:pt x="278168" y="1245933"/>
                  </a:lnTo>
                  <a:lnTo>
                    <a:pt x="277876" y="1245895"/>
                  </a:lnTo>
                  <a:lnTo>
                    <a:pt x="277876" y="1270063"/>
                  </a:lnTo>
                  <a:lnTo>
                    <a:pt x="276580" y="1270063"/>
                  </a:lnTo>
                  <a:lnTo>
                    <a:pt x="275247" y="1268793"/>
                  </a:lnTo>
                  <a:lnTo>
                    <a:pt x="274447" y="1268793"/>
                  </a:lnTo>
                  <a:lnTo>
                    <a:pt x="274447" y="1267523"/>
                  </a:lnTo>
                  <a:lnTo>
                    <a:pt x="274993" y="1267523"/>
                  </a:lnTo>
                  <a:lnTo>
                    <a:pt x="276034" y="1268793"/>
                  </a:lnTo>
                  <a:lnTo>
                    <a:pt x="277380" y="1268793"/>
                  </a:lnTo>
                  <a:lnTo>
                    <a:pt x="277876" y="1270063"/>
                  </a:lnTo>
                  <a:lnTo>
                    <a:pt x="277876" y="1245895"/>
                  </a:lnTo>
                  <a:lnTo>
                    <a:pt x="277241" y="1245806"/>
                  </a:lnTo>
                  <a:lnTo>
                    <a:pt x="277380" y="1245273"/>
                  </a:lnTo>
                  <a:lnTo>
                    <a:pt x="273469" y="1245273"/>
                  </a:lnTo>
                  <a:lnTo>
                    <a:pt x="270941" y="1244930"/>
                  </a:lnTo>
                  <a:lnTo>
                    <a:pt x="269633" y="1244358"/>
                  </a:lnTo>
                  <a:lnTo>
                    <a:pt x="269633" y="1278953"/>
                  </a:lnTo>
                  <a:lnTo>
                    <a:pt x="269633" y="1280223"/>
                  </a:lnTo>
                  <a:lnTo>
                    <a:pt x="269138" y="1280223"/>
                  </a:lnTo>
                  <a:lnTo>
                    <a:pt x="269392" y="1278953"/>
                  </a:lnTo>
                  <a:lnTo>
                    <a:pt x="269633" y="1278953"/>
                  </a:lnTo>
                  <a:lnTo>
                    <a:pt x="269633" y="1244358"/>
                  </a:lnTo>
                  <a:lnTo>
                    <a:pt x="268846" y="1244003"/>
                  </a:lnTo>
                  <a:lnTo>
                    <a:pt x="258775" y="1242910"/>
                  </a:lnTo>
                  <a:lnTo>
                    <a:pt x="258775" y="1356423"/>
                  </a:lnTo>
                  <a:lnTo>
                    <a:pt x="257594" y="1356423"/>
                  </a:lnTo>
                  <a:lnTo>
                    <a:pt x="257187" y="1355763"/>
                  </a:lnTo>
                  <a:lnTo>
                    <a:pt x="257035" y="1355801"/>
                  </a:lnTo>
                  <a:lnTo>
                    <a:pt x="256641" y="1355153"/>
                  </a:lnTo>
                  <a:lnTo>
                    <a:pt x="257187" y="1355153"/>
                  </a:lnTo>
                  <a:lnTo>
                    <a:pt x="258775" y="1356423"/>
                  </a:lnTo>
                  <a:lnTo>
                    <a:pt x="258775" y="1242910"/>
                  </a:lnTo>
                  <a:lnTo>
                    <a:pt x="255346" y="1242529"/>
                  </a:lnTo>
                  <a:lnTo>
                    <a:pt x="255346" y="1333563"/>
                  </a:lnTo>
                  <a:lnTo>
                    <a:pt x="255346" y="1336103"/>
                  </a:lnTo>
                  <a:lnTo>
                    <a:pt x="254508" y="1336103"/>
                  </a:lnTo>
                  <a:lnTo>
                    <a:pt x="254508" y="1446593"/>
                  </a:lnTo>
                  <a:lnTo>
                    <a:pt x="254254" y="1447863"/>
                  </a:lnTo>
                  <a:lnTo>
                    <a:pt x="254012" y="1447863"/>
                  </a:lnTo>
                  <a:lnTo>
                    <a:pt x="254254" y="1449133"/>
                  </a:lnTo>
                  <a:lnTo>
                    <a:pt x="253593" y="1448333"/>
                  </a:lnTo>
                  <a:lnTo>
                    <a:pt x="253212" y="1447203"/>
                  </a:lnTo>
                  <a:lnTo>
                    <a:pt x="252095" y="1447863"/>
                  </a:lnTo>
                  <a:lnTo>
                    <a:pt x="250037" y="1447863"/>
                  </a:lnTo>
                  <a:lnTo>
                    <a:pt x="250291" y="1446593"/>
                  </a:lnTo>
                  <a:lnTo>
                    <a:pt x="254508" y="1446593"/>
                  </a:lnTo>
                  <a:lnTo>
                    <a:pt x="254508" y="1336103"/>
                  </a:lnTo>
                  <a:lnTo>
                    <a:pt x="253707" y="1336103"/>
                  </a:lnTo>
                  <a:lnTo>
                    <a:pt x="253707" y="1333563"/>
                  </a:lnTo>
                  <a:lnTo>
                    <a:pt x="255346" y="1333563"/>
                  </a:lnTo>
                  <a:lnTo>
                    <a:pt x="255346" y="1242529"/>
                  </a:lnTo>
                  <a:lnTo>
                    <a:pt x="253212" y="1242301"/>
                  </a:lnTo>
                  <a:lnTo>
                    <a:pt x="253212" y="1355153"/>
                  </a:lnTo>
                  <a:lnTo>
                    <a:pt x="252425" y="1356423"/>
                  </a:lnTo>
                  <a:lnTo>
                    <a:pt x="252920" y="1355153"/>
                  </a:lnTo>
                  <a:lnTo>
                    <a:pt x="253212" y="1355153"/>
                  </a:lnTo>
                  <a:lnTo>
                    <a:pt x="253212" y="1242301"/>
                  </a:lnTo>
                  <a:lnTo>
                    <a:pt x="247611" y="1241679"/>
                  </a:lnTo>
                  <a:lnTo>
                    <a:pt x="247611" y="1268793"/>
                  </a:lnTo>
                  <a:lnTo>
                    <a:pt x="245770" y="1268793"/>
                  </a:lnTo>
                  <a:lnTo>
                    <a:pt x="246824" y="1267523"/>
                  </a:lnTo>
                  <a:lnTo>
                    <a:pt x="247611" y="1268793"/>
                  </a:lnTo>
                  <a:lnTo>
                    <a:pt x="247611" y="1241679"/>
                  </a:lnTo>
                  <a:lnTo>
                    <a:pt x="245643" y="1241463"/>
                  </a:lnTo>
                  <a:lnTo>
                    <a:pt x="242049" y="1241082"/>
                  </a:lnTo>
                  <a:lnTo>
                    <a:pt x="242049" y="1367853"/>
                  </a:lnTo>
                  <a:lnTo>
                    <a:pt x="241007" y="1370393"/>
                  </a:lnTo>
                  <a:lnTo>
                    <a:pt x="239928" y="1371663"/>
                  </a:lnTo>
                  <a:lnTo>
                    <a:pt x="236994" y="1371663"/>
                  </a:lnTo>
                  <a:lnTo>
                    <a:pt x="236753" y="1370393"/>
                  </a:lnTo>
                  <a:lnTo>
                    <a:pt x="237540" y="1369123"/>
                  </a:lnTo>
                  <a:lnTo>
                    <a:pt x="238874" y="1366583"/>
                  </a:lnTo>
                  <a:lnTo>
                    <a:pt x="239928" y="1366583"/>
                  </a:lnTo>
                  <a:lnTo>
                    <a:pt x="240499" y="1365656"/>
                  </a:lnTo>
                  <a:lnTo>
                    <a:pt x="241477" y="1365834"/>
                  </a:lnTo>
                  <a:lnTo>
                    <a:pt x="241808" y="1366583"/>
                  </a:lnTo>
                  <a:lnTo>
                    <a:pt x="242049" y="1367853"/>
                  </a:lnTo>
                  <a:lnTo>
                    <a:pt x="242049" y="1241082"/>
                  </a:lnTo>
                  <a:lnTo>
                    <a:pt x="239293" y="1240777"/>
                  </a:lnTo>
                  <a:lnTo>
                    <a:pt x="235165" y="1240066"/>
                  </a:lnTo>
                  <a:lnTo>
                    <a:pt x="235165" y="1365313"/>
                  </a:lnTo>
                  <a:lnTo>
                    <a:pt x="234073" y="1366583"/>
                  </a:lnTo>
                  <a:lnTo>
                    <a:pt x="232486" y="1367853"/>
                  </a:lnTo>
                  <a:lnTo>
                    <a:pt x="230898" y="1367853"/>
                  </a:lnTo>
                  <a:lnTo>
                    <a:pt x="231952" y="1367142"/>
                  </a:lnTo>
                  <a:lnTo>
                    <a:pt x="232778" y="1366583"/>
                  </a:lnTo>
                  <a:lnTo>
                    <a:pt x="231978" y="1365313"/>
                  </a:lnTo>
                  <a:lnTo>
                    <a:pt x="231736" y="1364932"/>
                  </a:lnTo>
                  <a:lnTo>
                    <a:pt x="233527" y="1362773"/>
                  </a:lnTo>
                  <a:lnTo>
                    <a:pt x="234619" y="1362773"/>
                  </a:lnTo>
                  <a:lnTo>
                    <a:pt x="234619" y="1364043"/>
                  </a:lnTo>
                  <a:lnTo>
                    <a:pt x="235165" y="1365313"/>
                  </a:lnTo>
                  <a:lnTo>
                    <a:pt x="235165" y="1240066"/>
                  </a:lnTo>
                  <a:lnTo>
                    <a:pt x="229958" y="1239151"/>
                  </a:lnTo>
                  <a:lnTo>
                    <a:pt x="229958" y="1362557"/>
                  </a:lnTo>
                  <a:lnTo>
                    <a:pt x="229933" y="1363649"/>
                  </a:lnTo>
                  <a:lnTo>
                    <a:pt x="229946" y="1364043"/>
                  </a:lnTo>
                  <a:lnTo>
                    <a:pt x="229933" y="1363649"/>
                  </a:lnTo>
                  <a:lnTo>
                    <a:pt x="229057" y="1362113"/>
                  </a:lnTo>
                  <a:lnTo>
                    <a:pt x="229641" y="1364246"/>
                  </a:lnTo>
                  <a:lnTo>
                    <a:pt x="228511" y="1365313"/>
                  </a:lnTo>
                  <a:lnTo>
                    <a:pt x="227723" y="1365313"/>
                  </a:lnTo>
                  <a:lnTo>
                    <a:pt x="227723" y="1433893"/>
                  </a:lnTo>
                  <a:lnTo>
                    <a:pt x="227723" y="1435163"/>
                  </a:lnTo>
                  <a:lnTo>
                    <a:pt x="226923" y="1433893"/>
                  </a:lnTo>
                  <a:lnTo>
                    <a:pt x="227723" y="1433893"/>
                  </a:lnTo>
                  <a:lnTo>
                    <a:pt x="227723" y="1365313"/>
                  </a:lnTo>
                  <a:lnTo>
                    <a:pt x="226682" y="1365313"/>
                  </a:lnTo>
                  <a:lnTo>
                    <a:pt x="225094" y="1364043"/>
                  </a:lnTo>
                  <a:lnTo>
                    <a:pt x="224548" y="1364043"/>
                  </a:lnTo>
                  <a:lnTo>
                    <a:pt x="224243" y="1362773"/>
                  </a:lnTo>
                  <a:lnTo>
                    <a:pt x="223748" y="1362773"/>
                  </a:lnTo>
                  <a:lnTo>
                    <a:pt x="222592" y="1361694"/>
                  </a:lnTo>
                  <a:lnTo>
                    <a:pt x="222796" y="1361236"/>
                  </a:lnTo>
                  <a:lnTo>
                    <a:pt x="224243" y="1362773"/>
                  </a:lnTo>
                  <a:lnTo>
                    <a:pt x="225094" y="1361503"/>
                  </a:lnTo>
                  <a:lnTo>
                    <a:pt x="225882" y="1361503"/>
                  </a:lnTo>
                  <a:lnTo>
                    <a:pt x="226377" y="1360233"/>
                  </a:lnTo>
                  <a:lnTo>
                    <a:pt x="226923" y="1360233"/>
                  </a:lnTo>
                  <a:lnTo>
                    <a:pt x="227723" y="1358963"/>
                  </a:lnTo>
                  <a:lnTo>
                    <a:pt x="227965" y="1357693"/>
                  </a:lnTo>
                  <a:lnTo>
                    <a:pt x="229057" y="1357693"/>
                  </a:lnTo>
                  <a:lnTo>
                    <a:pt x="229057" y="1360233"/>
                  </a:lnTo>
                  <a:lnTo>
                    <a:pt x="229311" y="1361503"/>
                  </a:lnTo>
                  <a:lnTo>
                    <a:pt x="229958" y="1362557"/>
                  </a:lnTo>
                  <a:lnTo>
                    <a:pt x="229958" y="1239151"/>
                  </a:lnTo>
                  <a:lnTo>
                    <a:pt x="227965" y="1238808"/>
                  </a:lnTo>
                  <a:lnTo>
                    <a:pt x="227965" y="1324673"/>
                  </a:lnTo>
                  <a:lnTo>
                    <a:pt x="225590" y="1324673"/>
                  </a:lnTo>
                  <a:lnTo>
                    <a:pt x="224002" y="1323403"/>
                  </a:lnTo>
                  <a:lnTo>
                    <a:pt x="222427" y="1322324"/>
                  </a:lnTo>
                  <a:lnTo>
                    <a:pt x="222427" y="1360843"/>
                  </a:lnTo>
                  <a:lnTo>
                    <a:pt x="222262" y="1360843"/>
                  </a:lnTo>
                  <a:lnTo>
                    <a:pt x="222262" y="1433182"/>
                  </a:lnTo>
                  <a:lnTo>
                    <a:pt x="222148" y="1433893"/>
                  </a:lnTo>
                  <a:lnTo>
                    <a:pt x="221869" y="1433893"/>
                  </a:lnTo>
                  <a:lnTo>
                    <a:pt x="221869" y="1432623"/>
                  </a:lnTo>
                  <a:lnTo>
                    <a:pt x="222161" y="1432623"/>
                  </a:lnTo>
                  <a:lnTo>
                    <a:pt x="222262" y="1433182"/>
                  </a:lnTo>
                  <a:lnTo>
                    <a:pt x="222262" y="1360843"/>
                  </a:lnTo>
                  <a:lnTo>
                    <a:pt x="221703" y="1360843"/>
                  </a:lnTo>
                  <a:lnTo>
                    <a:pt x="221068" y="1360233"/>
                  </a:lnTo>
                  <a:lnTo>
                    <a:pt x="218935" y="1360233"/>
                  </a:lnTo>
                  <a:lnTo>
                    <a:pt x="218935" y="1422463"/>
                  </a:lnTo>
                  <a:lnTo>
                    <a:pt x="217347" y="1422463"/>
                  </a:lnTo>
                  <a:lnTo>
                    <a:pt x="214718" y="1419923"/>
                  </a:lnTo>
                  <a:lnTo>
                    <a:pt x="214426" y="1418653"/>
                  </a:lnTo>
                  <a:lnTo>
                    <a:pt x="214718" y="1418653"/>
                  </a:lnTo>
                  <a:lnTo>
                    <a:pt x="215519" y="1417383"/>
                  </a:lnTo>
                  <a:lnTo>
                    <a:pt x="216065" y="1417383"/>
                  </a:lnTo>
                  <a:lnTo>
                    <a:pt x="215760" y="1418653"/>
                  </a:lnTo>
                  <a:lnTo>
                    <a:pt x="216065" y="1419923"/>
                  </a:lnTo>
                  <a:lnTo>
                    <a:pt x="216560" y="1421193"/>
                  </a:lnTo>
                  <a:lnTo>
                    <a:pt x="218147" y="1421193"/>
                  </a:lnTo>
                  <a:lnTo>
                    <a:pt x="218935" y="1422463"/>
                  </a:lnTo>
                  <a:lnTo>
                    <a:pt x="218935" y="1360233"/>
                  </a:lnTo>
                  <a:lnTo>
                    <a:pt x="218694" y="1360233"/>
                  </a:lnTo>
                  <a:lnTo>
                    <a:pt x="218694" y="1369123"/>
                  </a:lnTo>
                  <a:lnTo>
                    <a:pt x="218694" y="1372933"/>
                  </a:lnTo>
                  <a:lnTo>
                    <a:pt x="217893" y="1371663"/>
                  </a:lnTo>
                  <a:lnTo>
                    <a:pt x="218147" y="1370393"/>
                  </a:lnTo>
                  <a:lnTo>
                    <a:pt x="218440" y="1370393"/>
                  </a:lnTo>
                  <a:lnTo>
                    <a:pt x="218694" y="1369123"/>
                  </a:lnTo>
                  <a:lnTo>
                    <a:pt x="218694" y="1360233"/>
                  </a:lnTo>
                  <a:lnTo>
                    <a:pt x="212839" y="1360233"/>
                  </a:lnTo>
                  <a:lnTo>
                    <a:pt x="210997" y="1362773"/>
                  </a:lnTo>
                  <a:lnTo>
                    <a:pt x="210210" y="1365313"/>
                  </a:lnTo>
                  <a:lnTo>
                    <a:pt x="210756" y="1366583"/>
                  </a:lnTo>
                  <a:lnTo>
                    <a:pt x="212255" y="1366583"/>
                  </a:lnTo>
                  <a:lnTo>
                    <a:pt x="212051" y="1368196"/>
                  </a:lnTo>
                  <a:lnTo>
                    <a:pt x="211251" y="1369123"/>
                  </a:lnTo>
                  <a:lnTo>
                    <a:pt x="210756" y="1370393"/>
                  </a:lnTo>
                  <a:lnTo>
                    <a:pt x="208864" y="1370393"/>
                  </a:lnTo>
                  <a:lnTo>
                    <a:pt x="207276" y="1369301"/>
                  </a:lnTo>
                  <a:lnTo>
                    <a:pt x="207276" y="1421193"/>
                  </a:lnTo>
                  <a:lnTo>
                    <a:pt x="206235" y="1422463"/>
                  </a:lnTo>
                  <a:lnTo>
                    <a:pt x="207035" y="1421193"/>
                  </a:lnTo>
                  <a:lnTo>
                    <a:pt x="207276" y="1421193"/>
                  </a:lnTo>
                  <a:lnTo>
                    <a:pt x="207276" y="1369301"/>
                  </a:lnTo>
                  <a:lnTo>
                    <a:pt x="207035" y="1369123"/>
                  </a:lnTo>
                  <a:lnTo>
                    <a:pt x="203809" y="1369123"/>
                  </a:lnTo>
                  <a:lnTo>
                    <a:pt x="206489" y="1364043"/>
                  </a:lnTo>
                  <a:lnTo>
                    <a:pt x="207987" y="1362608"/>
                  </a:lnTo>
                  <a:lnTo>
                    <a:pt x="211289" y="1359573"/>
                  </a:lnTo>
                  <a:lnTo>
                    <a:pt x="214452" y="1358963"/>
                  </a:lnTo>
                  <a:lnTo>
                    <a:pt x="219608" y="1358963"/>
                  </a:lnTo>
                  <a:lnTo>
                    <a:pt x="220065" y="1359141"/>
                  </a:lnTo>
                  <a:lnTo>
                    <a:pt x="221869" y="1360233"/>
                  </a:lnTo>
                  <a:lnTo>
                    <a:pt x="222427" y="1360843"/>
                  </a:lnTo>
                  <a:lnTo>
                    <a:pt x="222427" y="1322324"/>
                  </a:lnTo>
                  <a:lnTo>
                    <a:pt x="222161" y="1322133"/>
                  </a:lnTo>
                  <a:lnTo>
                    <a:pt x="220827" y="1322133"/>
                  </a:lnTo>
                  <a:lnTo>
                    <a:pt x="220281" y="1321473"/>
                  </a:lnTo>
                  <a:lnTo>
                    <a:pt x="219329" y="1321473"/>
                  </a:lnTo>
                  <a:lnTo>
                    <a:pt x="218694" y="1320863"/>
                  </a:lnTo>
                  <a:lnTo>
                    <a:pt x="220827" y="1320863"/>
                  </a:lnTo>
                  <a:lnTo>
                    <a:pt x="225590" y="1323403"/>
                  </a:lnTo>
                  <a:lnTo>
                    <a:pt x="227177" y="1323403"/>
                  </a:lnTo>
                  <a:lnTo>
                    <a:pt x="227965" y="1324673"/>
                  </a:lnTo>
                  <a:lnTo>
                    <a:pt x="227965" y="1238808"/>
                  </a:lnTo>
                  <a:lnTo>
                    <a:pt x="225171" y="1238313"/>
                  </a:lnTo>
                  <a:lnTo>
                    <a:pt x="211366" y="1237107"/>
                  </a:lnTo>
                  <a:lnTo>
                    <a:pt x="207035" y="1236383"/>
                  </a:lnTo>
                  <a:lnTo>
                    <a:pt x="202768" y="1235684"/>
                  </a:lnTo>
                  <a:lnTo>
                    <a:pt x="202768" y="1400873"/>
                  </a:lnTo>
                  <a:lnTo>
                    <a:pt x="199288" y="1400873"/>
                  </a:lnTo>
                  <a:lnTo>
                    <a:pt x="195872" y="1398333"/>
                  </a:lnTo>
                  <a:lnTo>
                    <a:pt x="193192" y="1395793"/>
                  </a:lnTo>
                  <a:lnTo>
                    <a:pt x="192697" y="1394523"/>
                  </a:lnTo>
                  <a:lnTo>
                    <a:pt x="191897" y="1394523"/>
                  </a:lnTo>
                  <a:lnTo>
                    <a:pt x="191109" y="1393253"/>
                  </a:lnTo>
                  <a:lnTo>
                    <a:pt x="192938" y="1393253"/>
                  </a:lnTo>
                  <a:lnTo>
                    <a:pt x="194830" y="1394523"/>
                  </a:lnTo>
                  <a:lnTo>
                    <a:pt x="196913" y="1397063"/>
                  </a:lnTo>
                  <a:lnTo>
                    <a:pt x="197891" y="1397736"/>
                  </a:lnTo>
                  <a:lnTo>
                    <a:pt x="199047" y="1400213"/>
                  </a:lnTo>
                  <a:lnTo>
                    <a:pt x="201650" y="1400213"/>
                  </a:lnTo>
                  <a:lnTo>
                    <a:pt x="202768" y="1400873"/>
                  </a:lnTo>
                  <a:lnTo>
                    <a:pt x="202768" y="1235684"/>
                  </a:lnTo>
                  <a:lnTo>
                    <a:pt x="200139" y="1235252"/>
                  </a:lnTo>
                  <a:lnTo>
                    <a:pt x="200139" y="1308163"/>
                  </a:lnTo>
                  <a:lnTo>
                    <a:pt x="200139" y="1309433"/>
                  </a:lnTo>
                  <a:lnTo>
                    <a:pt x="199288" y="1309433"/>
                  </a:lnTo>
                  <a:lnTo>
                    <a:pt x="198501" y="1308163"/>
                  </a:lnTo>
                  <a:lnTo>
                    <a:pt x="200139" y="1308163"/>
                  </a:lnTo>
                  <a:lnTo>
                    <a:pt x="200139" y="1235252"/>
                  </a:lnTo>
                  <a:lnTo>
                    <a:pt x="187883" y="1233233"/>
                  </a:lnTo>
                  <a:lnTo>
                    <a:pt x="187883" y="1362773"/>
                  </a:lnTo>
                  <a:lnTo>
                    <a:pt x="187629" y="1364043"/>
                  </a:lnTo>
                  <a:lnTo>
                    <a:pt x="185254" y="1364043"/>
                  </a:lnTo>
                  <a:lnTo>
                    <a:pt x="186042" y="1362773"/>
                  </a:lnTo>
                  <a:lnTo>
                    <a:pt x="187883" y="1362773"/>
                  </a:lnTo>
                  <a:lnTo>
                    <a:pt x="187883" y="1233233"/>
                  </a:lnTo>
                  <a:lnTo>
                    <a:pt x="183121" y="1232446"/>
                  </a:lnTo>
                  <a:lnTo>
                    <a:pt x="183121" y="1243393"/>
                  </a:lnTo>
                  <a:lnTo>
                    <a:pt x="182867" y="1244663"/>
                  </a:lnTo>
                  <a:lnTo>
                    <a:pt x="182321" y="1245933"/>
                  </a:lnTo>
                  <a:lnTo>
                    <a:pt x="181533" y="1245933"/>
                  </a:lnTo>
                  <a:lnTo>
                    <a:pt x="180733" y="1244663"/>
                  </a:lnTo>
                  <a:lnTo>
                    <a:pt x="180187" y="1244663"/>
                  </a:lnTo>
                  <a:lnTo>
                    <a:pt x="179400" y="1243393"/>
                  </a:lnTo>
                  <a:lnTo>
                    <a:pt x="183121" y="1243393"/>
                  </a:lnTo>
                  <a:lnTo>
                    <a:pt x="183121" y="1232446"/>
                  </a:lnTo>
                  <a:lnTo>
                    <a:pt x="176225" y="1231303"/>
                  </a:lnTo>
                  <a:lnTo>
                    <a:pt x="172961" y="1230998"/>
                  </a:lnTo>
                  <a:lnTo>
                    <a:pt x="171958" y="1230693"/>
                  </a:lnTo>
                  <a:lnTo>
                    <a:pt x="169811" y="1230693"/>
                  </a:lnTo>
                  <a:lnTo>
                    <a:pt x="169024" y="1230630"/>
                  </a:lnTo>
                  <a:lnTo>
                    <a:pt x="169024" y="1358963"/>
                  </a:lnTo>
                  <a:lnTo>
                    <a:pt x="169024" y="1360233"/>
                  </a:lnTo>
                  <a:lnTo>
                    <a:pt x="167982" y="1358963"/>
                  </a:lnTo>
                  <a:lnTo>
                    <a:pt x="164020" y="1358963"/>
                  </a:lnTo>
                  <a:lnTo>
                    <a:pt x="162140" y="1357693"/>
                  </a:lnTo>
                  <a:lnTo>
                    <a:pt x="162674" y="1357693"/>
                  </a:lnTo>
                  <a:lnTo>
                    <a:pt x="163220" y="1356423"/>
                  </a:lnTo>
                  <a:lnTo>
                    <a:pt x="163474" y="1357693"/>
                  </a:lnTo>
                  <a:lnTo>
                    <a:pt x="167741" y="1357693"/>
                  </a:lnTo>
                  <a:lnTo>
                    <a:pt x="168783" y="1358963"/>
                  </a:lnTo>
                  <a:lnTo>
                    <a:pt x="169024" y="1358963"/>
                  </a:lnTo>
                  <a:lnTo>
                    <a:pt x="169024" y="1230630"/>
                  </a:lnTo>
                  <a:lnTo>
                    <a:pt x="168363" y="1230566"/>
                  </a:lnTo>
                  <a:lnTo>
                    <a:pt x="168363" y="1307223"/>
                  </a:lnTo>
                  <a:lnTo>
                    <a:pt x="167195" y="1308163"/>
                  </a:lnTo>
                  <a:lnTo>
                    <a:pt x="166395" y="1308163"/>
                  </a:lnTo>
                  <a:lnTo>
                    <a:pt x="163474" y="1309433"/>
                  </a:lnTo>
                  <a:lnTo>
                    <a:pt x="162140" y="1309433"/>
                  </a:lnTo>
                  <a:lnTo>
                    <a:pt x="162433" y="1308163"/>
                  </a:lnTo>
                  <a:lnTo>
                    <a:pt x="165354" y="1308163"/>
                  </a:lnTo>
                  <a:lnTo>
                    <a:pt x="167195" y="1306893"/>
                  </a:lnTo>
                  <a:lnTo>
                    <a:pt x="167627" y="1306893"/>
                  </a:lnTo>
                  <a:lnTo>
                    <a:pt x="168363" y="1307223"/>
                  </a:lnTo>
                  <a:lnTo>
                    <a:pt x="168363" y="1230566"/>
                  </a:lnTo>
                  <a:lnTo>
                    <a:pt x="162877" y="1230033"/>
                  </a:lnTo>
                  <a:lnTo>
                    <a:pt x="158965" y="1230414"/>
                  </a:lnTo>
                  <a:lnTo>
                    <a:pt x="158965" y="1381823"/>
                  </a:lnTo>
                  <a:lnTo>
                    <a:pt x="158711" y="1383093"/>
                  </a:lnTo>
                  <a:lnTo>
                    <a:pt x="155752" y="1384287"/>
                  </a:lnTo>
                  <a:lnTo>
                    <a:pt x="156616" y="1383093"/>
                  </a:lnTo>
                  <a:lnTo>
                    <a:pt x="157124" y="1383093"/>
                  </a:lnTo>
                  <a:lnTo>
                    <a:pt x="158965" y="1381823"/>
                  </a:lnTo>
                  <a:lnTo>
                    <a:pt x="158965" y="1230414"/>
                  </a:lnTo>
                  <a:lnTo>
                    <a:pt x="155968" y="1230693"/>
                  </a:lnTo>
                  <a:lnTo>
                    <a:pt x="154381" y="1230693"/>
                  </a:lnTo>
                  <a:lnTo>
                    <a:pt x="154381" y="1384363"/>
                  </a:lnTo>
                  <a:lnTo>
                    <a:pt x="153403" y="1384363"/>
                  </a:lnTo>
                  <a:lnTo>
                    <a:pt x="153403" y="1438973"/>
                  </a:lnTo>
                  <a:lnTo>
                    <a:pt x="153111" y="1440243"/>
                  </a:lnTo>
                  <a:lnTo>
                    <a:pt x="152857" y="1440243"/>
                  </a:lnTo>
                  <a:lnTo>
                    <a:pt x="152615" y="1441513"/>
                  </a:lnTo>
                  <a:lnTo>
                    <a:pt x="152615" y="1437703"/>
                  </a:lnTo>
                  <a:lnTo>
                    <a:pt x="153111" y="1438973"/>
                  </a:lnTo>
                  <a:lnTo>
                    <a:pt x="153403" y="1438973"/>
                  </a:lnTo>
                  <a:lnTo>
                    <a:pt x="153403" y="1384363"/>
                  </a:lnTo>
                  <a:lnTo>
                    <a:pt x="149136" y="1384363"/>
                  </a:lnTo>
                  <a:lnTo>
                    <a:pt x="148094" y="1383093"/>
                  </a:lnTo>
                  <a:lnTo>
                    <a:pt x="152590" y="1383093"/>
                  </a:lnTo>
                  <a:lnTo>
                    <a:pt x="154381" y="1384363"/>
                  </a:lnTo>
                  <a:lnTo>
                    <a:pt x="154381" y="1230693"/>
                  </a:lnTo>
                  <a:lnTo>
                    <a:pt x="153327" y="1230693"/>
                  </a:lnTo>
                  <a:lnTo>
                    <a:pt x="153111" y="1230731"/>
                  </a:lnTo>
                  <a:lnTo>
                    <a:pt x="153111" y="1374813"/>
                  </a:lnTo>
                  <a:lnTo>
                    <a:pt x="153111" y="1375473"/>
                  </a:lnTo>
                  <a:lnTo>
                    <a:pt x="152857" y="1374203"/>
                  </a:lnTo>
                  <a:lnTo>
                    <a:pt x="153111" y="1374813"/>
                  </a:lnTo>
                  <a:lnTo>
                    <a:pt x="153111" y="1230731"/>
                  </a:lnTo>
                  <a:lnTo>
                    <a:pt x="152069" y="1230871"/>
                  </a:lnTo>
                  <a:lnTo>
                    <a:pt x="152069" y="1245933"/>
                  </a:lnTo>
                  <a:lnTo>
                    <a:pt x="151815" y="1247203"/>
                  </a:lnTo>
                  <a:lnTo>
                    <a:pt x="151815" y="1362773"/>
                  </a:lnTo>
                  <a:lnTo>
                    <a:pt x="148894" y="1362773"/>
                  </a:lnTo>
                  <a:lnTo>
                    <a:pt x="148894" y="1361630"/>
                  </a:lnTo>
                  <a:lnTo>
                    <a:pt x="151815" y="1362773"/>
                  </a:lnTo>
                  <a:lnTo>
                    <a:pt x="151815" y="1247203"/>
                  </a:lnTo>
                  <a:lnTo>
                    <a:pt x="149110" y="1247203"/>
                  </a:lnTo>
                  <a:lnTo>
                    <a:pt x="148577" y="1246936"/>
                  </a:lnTo>
                  <a:lnTo>
                    <a:pt x="149440" y="1245933"/>
                  </a:lnTo>
                  <a:lnTo>
                    <a:pt x="152069" y="1245933"/>
                  </a:lnTo>
                  <a:lnTo>
                    <a:pt x="152069" y="1230871"/>
                  </a:lnTo>
                  <a:lnTo>
                    <a:pt x="147231" y="1231531"/>
                  </a:lnTo>
                  <a:lnTo>
                    <a:pt x="146507" y="1231607"/>
                  </a:lnTo>
                  <a:lnTo>
                    <a:pt x="146507" y="1379283"/>
                  </a:lnTo>
                  <a:lnTo>
                    <a:pt x="140906" y="1379283"/>
                  </a:lnTo>
                  <a:lnTo>
                    <a:pt x="139839" y="1378013"/>
                  </a:lnTo>
                  <a:lnTo>
                    <a:pt x="138772" y="1376743"/>
                  </a:lnTo>
                  <a:lnTo>
                    <a:pt x="136385" y="1374203"/>
                  </a:lnTo>
                  <a:lnTo>
                    <a:pt x="135890" y="1374203"/>
                  </a:lnTo>
                  <a:lnTo>
                    <a:pt x="135343" y="1372933"/>
                  </a:lnTo>
                  <a:lnTo>
                    <a:pt x="134556" y="1372933"/>
                  </a:lnTo>
                  <a:lnTo>
                    <a:pt x="135343" y="1371663"/>
                  </a:lnTo>
                  <a:lnTo>
                    <a:pt x="140906" y="1371663"/>
                  </a:lnTo>
                  <a:lnTo>
                    <a:pt x="145415" y="1375473"/>
                  </a:lnTo>
                  <a:lnTo>
                    <a:pt x="146507" y="1379283"/>
                  </a:lnTo>
                  <a:lnTo>
                    <a:pt x="146507" y="1231607"/>
                  </a:lnTo>
                  <a:lnTo>
                    <a:pt x="140881" y="1232141"/>
                  </a:lnTo>
                  <a:lnTo>
                    <a:pt x="140881" y="1301267"/>
                  </a:lnTo>
                  <a:lnTo>
                    <a:pt x="140652" y="1301813"/>
                  </a:lnTo>
                  <a:lnTo>
                    <a:pt x="140106" y="1301813"/>
                  </a:lnTo>
                  <a:lnTo>
                    <a:pt x="139319" y="1303083"/>
                  </a:lnTo>
                  <a:lnTo>
                    <a:pt x="137731" y="1303083"/>
                  </a:lnTo>
                  <a:lnTo>
                    <a:pt x="138099" y="1301356"/>
                  </a:lnTo>
                  <a:lnTo>
                    <a:pt x="139166" y="1300543"/>
                  </a:lnTo>
                  <a:lnTo>
                    <a:pt x="140843" y="1300543"/>
                  </a:lnTo>
                  <a:lnTo>
                    <a:pt x="140881" y="1301267"/>
                  </a:lnTo>
                  <a:lnTo>
                    <a:pt x="140881" y="1232141"/>
                  </a:lnTo>
                  <a:lnTo>
                    <a:pt x="139065" y="1232319"/>
                  </a:lnTo>
                  <a:lnTo>
                    <a:pt x="139065" y="1290383"/>
                  </a:lnTo>
                  <a:lnTo>
                    <a:pt x="135597" y="1290383"/>
                  </a:lnTo>
                  <a:lnTo>
                    <a:pt x="135432" y="1290129"/>
                  </a:lnTo>
                  <a:lnTo>
                    <a:pt x="135597" y="1288453"/>
                  </a:lnTo>
                  <a:lnTo>
                    <a:pt x="133235" y="1289113"/>
                  </a:lnTo>
                  <a:lnTo>
                    <a:pt x="132969" y="1289113"/>
                  </a:lnTo>
                  <a:lnTo>
                    <a:pt x="133756" y="1287843"/>
                  </a:lnTo>
                  <a:lnTo>
                    <a:pt x="137477" y="1287843"/>
                  </a:lnTo>
                  <a:lnTo>
                    <a:pt x="137972" y="1289113"/>
                  </a:lnTo>
                  <a:lnTo>
                    <a:pt x="138518" y="1289113"/>
                  </a:lnTo>
                  <a:lnTo>
                    <a:pt x="139065" y="1290383"/>
                  </a:lnTo>
                  <a:lnTo>
                    <a:pt x="139065" y="1232319"/>
                  </a:lnTo>
                  <a:lnTo>
                    <a:pt x="136309" y="1232573"/>
                  </a:lnTo>
                  <a:lnTo>
                    <a:pt x="130581" y="1233690"/>
                  </a:lnTo>
                  <a:lnTo>
                    <a:pt x="130581" y="1309433"/>
                  </a:lnTo>
                  <a:lnTo>
                    <a:pt x="129247" y="1310703"/>
                  </a:lnTo>
                  <a:lnTo>
                    <a:pt x="130035" y="1309433"/>
                  </a:lnTo>
                  <a:lnTo>
                    <a:pt x="130581" y="1309433"/>
                  </a:lnTo>
                  <a:lnTo>
                    <a:pt x="130581" y="1233690"/>
                  </a:lnTo>
                  <a:lnTo>
                    <a:pt x="128193" y="1234147"/>
                  </a:lnTo>
                  <a:lnTo>
                    <a:pt x="125526" y="1234503"/>
                  </a:lnTo>
                  <a:lnTo>
                    <a:pt x="124904" y="1234782"/>
                  </a:lnTo>
                  <a:lnTo>
                    <a:pt x="123139" y="1235113"/>
                  </a:lnTo>
                  <a:lnTo>
                    <a:pt x="119176" y="1235354"/>
                  </a:lnTo>
                  <a:lnTo>
                    <a:pt x="119176" y="1458023"/>
                  </a:lnTo>
                  <a:lnTo>
                    <a:pt x="116243" y="1460563"/>
                  </a:lnTo>
                  <a:lnTo>
                    <a:pt x="114655" y="1460563"/>
                  </a:lnTo>
                  <a:lnTo>
                    <a:pt x="115455" y="1459293"/>
                  </a:lnTo>
                  <a:lnTo>
                    <a:pt x="117538" y="1458023"/>
                  </a:lnTo>
                  <a:lnTo>
                    <a:pt x="119176" y="1458023"/>
                  </a:lnTo>
                  <a:lnTo>
                    <a:pt x="119176" y="1235354"/>
                  </a:lnTo>
                  <a:lnTo>
                    <a:pt x="116738" y="1235506"/>
                  </a:lnTo>
                  <a:lnTo>
                    <a:pt x="116738" y="1257363"/>
                  </a:lnTo>
                  <a:lnTo>
                    <a:pt x="115455" y="1258633"/>
                  </a:lnTo>
                  <a:lnTo>
                    <a:pt x="113817" y="1258633"/>
                  </a:lnTo>
                  <a:lnTo>
                    <a:pt x="114363" y="1257363"/>
                  </a:lnTo>
                  <a:lnTo>
                    <a:pt x="116738" y="1257363"/>
                  </a:lnTo>
                  <a:lnTo>
                    <a:pt x="116738" y="1235506"/>
                  </a:lnTo>
                  <a:lnTo>
                    <a:pt x="102247" y="1236383"/>
                  </a:lnTo>
                  <a:lnTo>
                    <a:pt x="101358" y="1236281"/>
                  </a:lnTo>
                  <a:lnTo>
                    <a:pt x="101358" y="1338643"/>
                  </a:lnTo>
                  <a:lnTo>
                    <a:pt x="100812" y="1341183"/>
                  </a:lnTo>
                  <a:lnTo>
                    <a:pt x="98983" y="1342453"/>
                  </a:lnTo>
                  <a:lnTo>
                    <a:pt x="96050" y="1342453"/>
                  </a:lnTo>
                  <a:lnTo>
                    <a:pt x="95808" y="1341183"/>
                  </a:lnTo>
                  <a:lnTo>
                    <a:pt x="95504" y="1341183"/>
                  </a:lnTo>
                  <a:lnTo>
                    <a:pt x="94716" y="1338643"/>
                  </a:lnTo>
                  <a:lnTo>
                    <a:pt x="94221" y="1337373"/>
                  </a:lnTo>
                  <a:lnTo>
                    <a:pt x="94716" y="1336103"/>
                  </a:lnTo>
                  <a:lnTo>
                    <a:pt x="97091" y="1336103"/>
                  </a:lnTo>
                  <a:lnTo>
                    <a:pt x="96050" y="1338643"/>
                  </a:lnTo>
                  <a:lnTo>
                    <a:pt x="95808" y="1338643"/>
                  </a:lnTo>
                  <a:lnTo>
                    <a:pt x="96304" y="1339913"/>
                  </a:lnTo>
                  <a:lnTo>
                    <a:pt x="96837" y="1339913"/>
                  </a:lnTo>
                  <a:lnTo>
                    <a:pt x="96304" y="1341793"/>
                  </a:lnTo>
                  <a:lnTo>
                    <a:pt x="97015" y="1339913"/>
                  </a:lnTo>
                  <a:lnTo>
                    <a:pt x="98983" y="1339913"/>
                  </a:lnTo>
                  <a:lnTo>
                    <a:pt x="99529" y="1338643"/>
                  </a:lnTo>
                  <a:lnTo>
                    <a:pt x="101358" y="1338643"/>
                  </a:lnTo>
                  <a:lnTo>
                    <a:pt x="101358" y="1236281"/>
                  </a:lnTo>
                  <a:lnTo>
                    <a:pt x="100025" y="1236103"/>
                  </a:lnTo>
                  <a:lnTo>
                    <a:pt x="100025" y="1301813"/>
                  </a:lnTo>
                  <a:lnTo>
                    <a:pt x="98679" y="1303083"/>
                  </a:lnTo>
                  <a:lnTo>
                    <a:pt x="93129" y="1303083"/>
                  </a:lnTo>
                  <a:lnTo>
                    <a:pt x="94221" y="1300543"/>
                  </a:lnTo>
                  <a:lnTo>
                    <a:pt x="96342" y="1300543"/>
                  </a:lnTo>
                  <a:lnTo>
                    <a:pt x="96596" y="1301153"/>
                  </a:lnTo>
                  <a:lnTo>
                    <a:pt x="97218" y="1301153"/>
                  </a:lnTo>
                  <a:lnTo>
                    <a:pt x="97637" y="1301813"/>
                  </a:lnTo>
                  <a:lnTo>
                    <a:pt x="100025" y="1301813"/>
                  </a:lnTo>
                  <a:lnTo>
                    <a:pt x="100025" y="1236103"/>
                  </a:lnTo>
                  <a:lnTo>
                    <a:pt x="96050" y="1235608"/>
                  </a:lnTo>
                  <a:lnTo>
                    <a:pt x="96050" y="1281493"/>
                  </a:lnTo>
                  <a:lnTo>
                    <a:pt x="95504" y="1282763"/>
                  </a:lnTo>
                  <a:lnTo>
                    <a:pt x="94716" y="1282763"/>
                  </a:lnTo>
                  <a:lnTo>
                    <a:pt x="94716" y="1281493"/>
                  </a:lnTo>
                  <a:lnTo>
                    <a:pt x="96050" y="1281493"/>
                  </a:lnTo>
                  <a:lnTo>
                    <a:pt x="96050" y="1235608"/>
                  </a:lnTo>
                  <a:lnTo>
                    <a:pt x="92329" y="1235138"/>
                  </a:lnTo>
                  <a:lnTo>
                    <a:pt x="92329" y="1408493"/>
                  </a:lnTo>
                  <a:lnTo>
                    <a:pt x="92087" y="1408493"/>
                  </a:lnTo>
                  <a:lnTo>
                    <a:pt x="91782" y="1407223"/>
                  </a:lnTo>
                  <a:lnTo>
                    <a:pt x="92087" y="1407223"/>
                  </a:lnTo>
                  <a:lnTo>
                    <a:pt x="92329" y="1408493"/>
                  </a:lnTo>
                  <a:lnTo>
                    <a:pt x="92329" y="1235138"/>
                  </a:lnTo>
                  <a:lnTo>
                    <a:pt x="90741" y="1234935"/>
                  </a:lnTo>
                  <a:lnTo>
                    <a:pt x="90741" y="1361503"/>
                  </a:lnTo>
                  <a:lnTo>
                    <a:pt x="90741" y="1362773"/>
                  </a:lnTo>
                  <a:lnTo>
                    <a:pt x="89408" y="1362773"/>
                  </a:lnTo>
                  <a:lnTo>
                    <a:pt x="89154" y="1364005"/>
                  </a:lnTo>
                  <a:lnTo>
                    <a:pt x="88074" y="1363383"/>
                  </a:lnTo>
                  <a:lnTo>
                    <a:pt x="87566" y="1362773"/>
                  </a:lnTo>
                  <a:lnTo>
                    <a:pt x="87274" y="1361503"/>
                  </a:lnTo>
                  <a:lnTo>
                    <a:pt x="89408" y="1362773"/>
                  </a:lnTo>
                  <a:lnTo>
                    <a:pt x="90741" y="1361503"/>
                  </a:lnTo>
                  <a:lnTo>
                    <a:pt x="90741" y="1234935"/>
                  </a:lnTo>
                  <a:lnTo>
                    <a:pt x="84099" y="1234097"/>
                  </a:lnTo>
                  <a:lnTo>
                    <a:pt x="84099" y="1558353"/>
                  </a:lnTo>
                  <a:lnTo>
                    <a:pt x="83553" y="1559623"/>
                  </a:lnTo>
                  <a:lnTo>
                    <a:pt x="83299" y="1559623"/>
                  </a:lnTo>
                  <a:lnTo>
                    <a:pt x="83299" y="1558353"/>
                  </a:lnTo>
                  <a:lnTo>
                    <a:pt x="84099" y="1558353"/>
                  </a:lnTo>
                  <a:lnTo>
                    <a:pt x="84099" y="1234097"/>
                  </a:lnTo>
                  <a:lnTo>
                    <a:pt x="82143" y="1233843"/>
                  </a:lnTo>
                  <a:lnTo>
                    <a:pt x="81965" y="1233805"/>
                  </a:lnTo>
                  <a:lnTo>
                    <a:pt x="81965" y="1347533"/>
                  </a:lnTo>
                  <a:lnTo>
                    <a:pt x="80378" y="1348803"/>
                  </a:lnTo>
                  <a:lnTo>
                    <a:pt x="79336" y="1348803"/>
                  </a:lnTo>
                  <a:lnTo>
                    <a:pt x="79336" y="1573593"/>
                  </a:lnTo>
                  <a:lnTo>
                    <a:pt x="78549" y="1574863"/>
                  </a:lnTo>
                  <a:lnTo>
                    <a:pt x="79082" y="1573593"/>
                  </a:lnTo>
                  <a:lnTo>
                    <a:pt x="79336" y="1573593"/>
                  </a:lnTo>
                  <a:lnTo>
                    <a:pt x="79336" y="1348803"/>
                  </a:lnTo>
                  <a:lnTo>
                    <a:pt x="76161" y="1348803"/>
                  </a:lnTo>
                  <a:lnTo>
                    <a:pt x="75869" y="1347533"/>
                  </a:lnTo>
                  <a:lnTo>
                    <a:pt x="76161" y="1347533"/>
                  </a:lnTo>
                  <a:lnTo>
                    <a:pt x="76657" y="1346263"/>
                  </a:lnTo>
                  <a:lnTo>
                    <a:pt x="78790" y="1346263"/>
                  </a:lnTo>
                  <a:lnTo>
                    <a:pt x="79590" y="1347533"/>
                  </a:lnTo>
                  <a:lnTo>
                    <a:pt x="81965" y="1347533"/>
                  </a:lnTo>
                  <a:lnTo>
                    <a:pt x="81965" y="1233805"/>
                  </a:lnTo>
                  <a:lnTo>
                    <a:pt x="79082" y="1233055"/>
                  </a:lnTo>
                  <a:lnTo>
                    <a:pt x="79082" y="1253553"/>
                  </a:lnTo>
                  <a:lnTo>
                    <a:pt x="78841" y="1254569"/>
                  </a:lnTo>
                  <a:lnTo>
                    <a:pt x="78549" y="1253553"/>
                  </a:lnTo>
                  <a:lnTo>
                    <a:pt x="79082" y="1253553"/>
                  </a:lnTo>
                  <a:lnTo>
                    <a:pt x="79082" y="1233055"/>
                  </a:lnTo>
                  <a:lnTo>
                    <a:pt x="76657" y="1232420"/>
                  </a:lnTo>
                  <a:lnTo>
                    <a:pt x="76657" y="1257363"/>
                  </a:lnTo>
                  <a:lnTo>
                    <a:pt x="76415" y="1257363"/>
                  </a:lnTo>
                  <a:lnTo>
                    <a:pt x="76415" y="1263713"/>
                  </a:lnTo>
                  <a:lnTo>
                    <a:pt x="76415" y="1272603"/>
                  </a:lnTo>
                  <a:lnTo>
                    <a:pt x="76161" y="1273873"/>
                  </a:lnTo>
                  <a:lnTo>
                    <a:pt x="74574" y="1273873"/>
                  </a:lnTo>
                  <a:lnTo>
                    <a:pt x="74574" y="1320863"/>
                  </a:lnTo>
                  <a:lnTo>
                    <a:pt x="74574" y="1322133"/>
                  </a:lnTo>
                  <a:lnTo>
                    <a:pt x="74574" y="1491043"/>
                  </a:lnTo>
                  <a:lnTo>
                    <a:pt x="74282" y="1491043"/>
                  </a:lnTo>
                  <a:lnTo>
                    <a:pt x="74282" y="1489773"/>
                  </a:lnTo>
                  <a:lnTo>
                    <a:pt x="74574" y="1491043"/>
                  </a:lnTo>
                  <a:lnTo>
                    <a:pt x="74574" y="1322133"/>
                  </a:lnTo>
                  <a:lnTo>
                    <a:pt x="74028" y="1322133"/>
                  </a:lnTo>
                  <a:lnTo>
                    <a:pt x="74028" y="1767903"/>
                  </a:lnTo>
                  <a:lnTo>
                    <a:pt x="73482" y="1767903"/>
                  </a:lnTo>
                  <a:lnTo>
                    <a:pt x="73482" y="1870773"/>
                  </a:lnTo>
                  <a:lnTo>
                    <a:pt x="72148" y="1872043"/>
                  </a:lnTo>
                  <a:lnTo>
                    <a:pt x="67932" y="1872043"/>
                  </a:lnTo>
                  <a:lnTo>
                    <a:pt x="67932" y="2164143"/>
                  </a:lnTo>
                  <a:lnTo>
                    <a:pt x="67386" y="2165413"/>
                  </a:lnTo>
                  <a:lnTo>
                    <a:pt x="66840" y="2165413"/>
                  </a:lnTo>
                  <a:lnTo>
                    <a:pt x="67132" y="2164143"/>
                  </a:lnTo>
                  <a:lnTo>
                    <a:pt x="67932" y="2164143"/>
                  </a:lnTo>
                  <a:lnTo>
                    <a:pt x="67932" y="1872043"/>
                  </a:lnTo>
                  <a:lnTo>
                    <a:pt x="67627" y="1872043"/>
                  </a:lnTo>
                  <a:lnTo>
                    <a:pt x="67627" y="2046033"/>
                  </a:lnTo>
                  <a:lnTo>
                    <a:pt x="67627" y="2047303"/>
                  </a:lnTo>
                  <a:lnTo>
                    <a:pt x="66344" y="2048573"/>
                  </a:lnTo>
                  <a:lnTo>
                    <a:pt x="65798" y="2048573"/>
                  </a:lnTo>
                  <a:lnTo>
                    <a:pt x="66040" y="2047303"/>
                  </a:lnTo>
                  <a:lnTo>
                    <a:pt x="66344" y="2047303"/>
                  </a:lnTo>
                  <a:lnTo>
                    <a:pt x="66586" y="2046033"/>
                  </a:lnTo>
                  <a:lnTo>
                    <a:pt x="66586" y="2044763"/>
                  </a:lnTo>
                  <a:lnTo>
                    <a:pt x="67386" y="2044763"/>
                  </a:lnTo>
                  <a:lnTo>
                    <a:pt x="67386" y="2046033"/>
                  </a:lnTo>
                  <a:lnTo>
                    <a:pt x="67627" y="2046033"/>
                  </a:lnTo>
                  <a:lnTo>
                    <a:pt x="67627" y="1872043"/>
                  </a:lnTo>
                  <a:lnTo>
                    <a:pt x="66586" y="1872043"/>
                  </a:lnTo>
                  <a:lnTo>
                    <a:pt x="68719" y="1870773"/>
                  </a:lnTo>
                  <a:lnTo>
                    <a:pt x="73482" y="1870773"/>
                  </a:lnTo>
                  <a:lnTo>
                    <a:pt x="73482" y="1767903"/>
                  </a:lnTo>
                  <a:lnTo>
                    <a:pt x="72351" y="1768805"/>
                  </a:lnTo>
                  <a:lnTo>
                    <a:pt x="71348" y="1768513"/>
                  </a:lnTo>
                  <a:lnTo>
                    <a:pt x="71285" y="1769173"/>
                  </a:lnTo>
                  <a:lnTo>
                    <a:pt x="70307" y="1769173"/>
                  </a:lnTo>
                  <a:lnTo>
                    <a:pt x="70307" y="1765363"/>
                  </a:lnTo>
                  <a:lnTo>
                    <a:pt x="72936" y="1766633"/>
                  </a:lnTo>
                  <a:lnTo>
                    <a:pt x="73736" y="1766633"/>
                  </a:lnTo>
                  <a:lnTo>
                    <a:pt x="74028" y="1767903"/>
                  </a:lnTo>
                  <a:lnTo>
                    <a:pt x="74028" y="1322133"/>
                  </a:lnTo>
                  <a:lnTo>
                    <a:pt x="71894" y="1322133"/>
                  </a:lnTo>
                  <a:lnTo>
                    <a:pt x="72440" y="1320863"/>
                  </a:lnTo>
                  <a:lnTo>
                    <a:pt x="74574" y="1320863"/>
                  </a:lnTo>
                  <a:lnTo>
                    <a:pt x="74574" y="1273873"/>
                  </a:lnTo>
                  <a:lnTo>
                    <a:pt x="74028" y="1273873"/>
                  </a:lnTo>
                  <a:lnTo>
                    <a:pt x="74028" y="1272603"/>
                  </a:lnTo>
                  <a:lnTo>
                    <a:pt x="72936" y="1272603"/>
                  </a:lnTo>
                  <a:lnTo>
                    <a:pt x="72440" y="1271333"/>
                  </a:lnTo>
                  <a:lnTo>
                    <a:pt x="74828" y="1271333"/>
                  </a:lnTo>
                  <a:lnTo>
                    <a:pt x="75869" y="1272603"/>
                  </a:lnTo>
                  <a:lnTo>
                    <a:pt x="76415" y="1272603"/>
                  </a:lnTo>
                  <a:lnTo>
                    <a:pt x="76415" y="1263713"/>
                  </a:lnTo>
                  <a:lnTo>
                    <a:pt x="74828" y="1266253"/>
                  </a:lnTo>
                  <a:lnTo>
                    <a:pt x="74282" y="1267523"/>
                  </a:lnTo>
                  <a:lnTo>
                    <a:pt x="72440" y="1267523"/>
                  </a:lnTo>
                  <a:lnTo>
                    <a:pt x="71348" y="1266253"/>
                  </a:lnTo>
                  <a:lnTo>
                    <a:pt x="70307" y="1264983"/>
                  </a:lnTo>
                  <a:lnTo>
                    <a:pt x="74574" y="1264983"/>
                  </a:lnTo>
                  <a:lnTo>
                    <a:pt x="75615" y="1262443"/>
                  </a:lnTo>
                  <a:lnTo>
                    <a:pt x="75869" y="1262443"/>
                  </a:lnTo>
                  <a:lnTo>
                    <a:pt x="76415" y="1263713"/>
                  </a:lnTo>
                  <a:lnTo>
                    <a:pt x="76415" y="1257363"/>
                  </a:lnTo>
                  <a:lnTo>
                    <a:pt x="76161" y="1257363"/>
                  </a:lnTo>
                  <a:lnTo>
                    <a:pt x="76415" y="1256093"/>
                  </a:lnTo>
                  <a:lnTo>
                    <a:pt x="76657" y="1257363"/>
                  </a:lnTo>
                  <a:lnTo>
                    <a:pt x="76657" y="1232420"/>
                  </a:lnTo>
                  <a:lnTo>
                    <a:pt x="72415" y="1231303"/>
                  </a:lnTo>
                  <a:lnTo>
                    <a:pt x="69761" y="1230617"/>
                  </a:lnTo>
                  <a:lnTo>
                    <a:pt x="69761" y="1290383"/>
                  </a:lnTo>
                  <a:lnTo>
                    <a:pt x="69265" y="1291653"/>
                  </a:lnTo>
                  <a:lnTo>
                    <a:pt x="69265" y="1612963"/>
                  </a:lnTo>
                  <a:lnTo>
                    <a:pt x="68719" y="1614246"/>
                  </a:lnTo>
                  <a:lnTo>
                    <a:pt x="68973" y="1612963"/>
                  </a:lnTo>
                  <a:lnTo>
                    <a:pt x="69265" y="1612963"/>
                  </a:lnTo>
                  <a:lnTo>
                    <a:pt x="69265" y="1291653"/>
                  </a:lnTo>
                  <a:lnTo>
                    <a:pt x="68427" y="1291653"/>
                  </a:lnTo>
                  <a:lnTo>
                    <a:pt x="68973" y="1290383"/>
                  </a:lnTo>
                  <a:lnTo>
                    <a:pt x="69761" y="1290383"/>
                  </a:lnTo>
                  <a:lnTo>
                    <a:pt x="69761" y="1230617"/>
                  </a:lnTo>
                  <a:lnTo>
                    <a:pt x="66344" y="1229728"/>
                  </a:lnTo>
                  <a:lnTo>
                    <a:pt x="66344" y="1809813"/>
                  </a:lnTo>
                  <a:lnTo>
                    <a:pt x="65798" y="1811083"/>
                  </a:lnTo>
                  <a:lnTo>
                    <a:pt x="64211" y="1811083"/>
                  </a:lnTo>
                  <a:lnTo>
                    <a:pt x="63411" y="1809813"/>
                  </a:lnTo>
                  <a:lnTo>
                    <a:pt x="65252" y="1809813"/>
                  </a:lnTo>
                  <a:lnTo>
                    <a:pt x="65798" y="1808543"/>
                  </a:lnTo>
                  <a:lnTo>
                    <a:pt x="66344" y="1809813"/>
                  </a:lnTo>
                  <a:lnTo>
                    <a:pt x="66344" y="1229728"/>
                  </a:lnTo>
                  <a:lnTo>
                    <a:pt x="66040" y="1229639"/>
                  </a:lnTo>
                  <a:lnTo>
                    <a:pt x="66040" y="1456753"/>
                  </a:lnTo>
                  <a:lnTo>
                    <a:pt x="63665" y="1456753"/>
                  </a:lnTo>
                  <a:lnTo>
                    <a:pt x="63119" y="1456093"/>
                  </a:lnTo>
                  <a:lnTo>
                    <a:pt x="63119" y="1695513"/>
                  </a:lnTo>
                  <a:lnTo>
                    <a:pt x="62865" y="1696783"/>
                  </a:lnTo>
                  <a:lnTo>
                    <a:pt x="58902" y="1696783"/>
                  </a:lnTo>
                  <a:lnTo>
                    <a:pt x="58902" y="2239073"/>
                  </a:lnTo>
                  <a:lnTo>
                    <a:pt x="58902" y="2240343"/>
                  </a:lnTo>
                  <a:lnTo>
                    <a:pt x="57315" y="2240343"/>
                  </a:lnTo>
                  <a:lnTo>
                    <a:pt x="57315" y="2239073"/>
                  </a:lnTo>
                  <a:lnTo>
                    <a:pt x="58902" y="2239073"/>
                  </a:lnTo>
                  <a:lnTo>
                    <a:pt x="58902" y="1696783"/>
                  </a:lnTo>
                  <a:lnTo>
                    <a:pt x="57556" y="1696783"/>
                  </a:lnTo>
                  <a:lnTo>
                    <a:pt x="58102" y="1695513"/>
                  </a:lnTo>
                  <a:lnTo>
                    <a:pt x="63119" y="1695513"/>
                  </a:lnTo>
                  <a:lnTo>
                    <a:pt x="63119" y="1456093"/>
                  </a:lnTo>
                  <a:lnTo>
                    <a:pt x="62623" y="1455483"/>
                  </a:lnTo>
                  <a:lnTo>
                    <a:pt x="62077" y="1455483"/>
                  </a:lnTo>
                  <a:lnTo>
                    <a:pt x="62077" y="1659953"/>
                  </a:lnTo>
                  <a:lnTo>
                    <a:pt x="61531" y="1661223"/>
                  </a:lnTo>
                  <a:lnTo>
                    <a:pt x="61036" y="1661223"/>
                  </a:lnTo>
                  <a:lnTo>
                    <a:pt x="60731" y="1659953"/>
                  </a:lnTo>
                  <a:lnTo>
                    <a:pt x="62077" y="1659953"/>
                  </a:lnTo>
                  <a:lnTo>
                    <a:pt x="62077" y="1455483"/>
                  </a:lnTo>
                  <a:lnTo>
                    <a:pt x="62318" y="1454213"/>
                  </a:lnTo>
                  <a:lnTo>
                    <a:pt x="63665" y="1454213"/>
                  </a:lnTo>
                  <a:lnTo>
                    <a:pt x="64452" y="1455483"/>
                  </a:lnTo>
                  <a:lnTo>
                    <a:pt x="65252" y="1455483"/>
                  </a:lnTo>
                  <a:lnTo>
                    <a:pt x="66040" y="1456753"/>
                  </a:lnTo>
                  <a:lnTo>
                    <a:pt x="66040" y="1229639"/>
                  </a:lnTo>
                  <a:lnTo>
                    <a:pt x="62687" y="1228763"/>
                  </a:lnTo>
                  <a:lnTo>
                    <a:pt x="50419" y="1223835"/>
                  </a:lnTo>
                  <a:lnTo>
                    <a:pt x="50419" y="2138743"/>
                  </a:lnTo>
                  <a:lnTo>
                    <a:pt x="50114" y="2140013"/>
                  </a:lnTo>
                  <a:lnTo>
                    <a:pt x="49326" y="2140013"/>
                  </a:lnTo>
                  <a:lnTo>
                    <a:pt x="50419" y="2138743"/>
                  </a:lnTo>
                  <a:lnTo>
                    <a:pt x="50419" y="1223835"/>
                  </a:lnTo>
                  <a:lnTo>
                    <a:pt x="48831" y="1223060"/>
                  </a:lnTo>
                  <a:lnTo>
                    <a:pt x="48831" y="1793303"/>
                  </a:lnTo>
                  <a:lnTo>
                    <a:pt x="47739" y="1793303"/>
                  </a:lnTo>
                  <a:lnTo>
                    <a:pt x="47193" y="1792033"/>
                  </a:lnTo>
                  <a:lnTo>
                    <a:pt x="47980" y="1792033"/>
                  </a:lnTo>
                  <a:lnTo>
                    <a:pt x="48831" y="1793303"/>
                  </a:lnTo>
                  <a:lnTo>
                    <a:pt x="48831" y="1223060"/>
                  </a:lnTo>
                  <a:lnTo>
                    <a:pt x="48526" y="1222908"/>
                  </a:lnTo>
                  <a:lnTo>
                    <a:pt x="48526" y="1266253"/>
                  </a:lnTo>
                  <a:lnTo>
                    <a:pt x="47980" y="1267523"/>
                  </a:lnTo>
                  <a:lnTo>
                    <a:pt x="47485" y="1268793"/>
                  </a:lnTo>
                  <a:lnTo>
                    <a:pt x="45897" y="1268793"/>
                  </a:lnTo>
                  <a:lnTo>
                    <a:pt x="47485" y="1267523"/>
                  </a:lnTo>
                  <a:lnTo>
                    <a:pt x="48526" y="1266253"/>
                  </a:lnTo>
                  <a:lnTo>
                    <a:pt x="48526" y="1222908"/>
                  </a:lnTo>
                  <a:lnTo>
                    <a:pt x="43764" y="1220533"/>
                  </a:lnTo>
                  <a:lnTo>
                    <a:pt x="42976" y="1220266"/>
                  </a:lnTo>
                  <a:lnTo>
                    <a:pt x="42976" y="2227643"/>
                  </a:lnTo>
                  <a:lnTo>
                    <a:pt x="42430" y="2228913"/>
                  </a:lnTo>
                  <a:lnTo>
                    <a:pt x="42176" y="2228913"/>
                  </a:lnTo>
                  <a:lnTo>
                    <a:pt x="42976" y="2227643"/>
                  </a:lnTo>
                  <a:lnTo>
                    <a:pt x="42976" y="1220266"/>
                  </a:lnTo>
                  <a:lnTo>
                    <a:pt x="41846" y="1219860"/>
                  </a:lnTo>
                  <a:lnTo>
                    <a:pt x="41630" y="1219720"/>
                  </a:lnTo>
                  <a:lnTo>
                    <a:pt x="41630" y="1800923"/>
                  </a:lnTo>
                  <a:lnTo>
                    <a:pt x="41630" y="2110803"/>
                  </a:lnTo>
                  <a:lnTo>
                    <a:pt x="41630" y="2112073"/>
                  </a:lnTo>
                  <a:lnTo>
                    <a:pt x="41084" y="2113343"/>
                  </a:lnTo>
                  <a:lnTo>
                    <a:pt x="40843" y="2113343"/>
                  </a:lnTo>
                  <a:lnTo>
                    <a:pt x="40843" y="2136203"/>
                  </a:lnTo>
                  <a:lnTo>
                    <a:pt x="40297" y="2137473"/>
                  </a:lnTo>
                  <a:lnTo>
                    <a:pt x="40043" y="2138743"/>
                  </a:lnTo>
                  <a:lnTo>
                    <a:pt x="40297" y="2140013"/>
                  </a:lnTo>
                  <a:lnTo>
                    <a:pt x="38163" y="2140013"/>
                  </a:lnTo>
                  <a:lnTo>
                    <a:pt x="37668" y="2141283"/>
                  </a:lnTo>
                  <a:lnTo>
                    <a:pt x="37668" y="2140013"/>
                  </a:lnTo>
                  <a:lnTo>
                    <a:pt x="37909" y="2140013"/>
                  </a:lnTo>
                  <a:lnTo>
                    <a:pt x="38709" y="2138743"/>
                  </a:lnTo>
                  <a:lnTo>
                    <a:pt x="39255" y="2137473"/>
                  </a:lnTo>
                  <a:lnTo>
                    <a:pt x="40043" y="2137473"/>
                  </a:lnTo>
                  <a:lnTo>
                    <a:pt x="40843" y="2136203"/>
                  </a:lnTo>
                  <a:lnTo>
                    <a:pt x="40843" y="2113343"/>
                  </a:lnTo>
                  <a:lnTo>
                    <a:pt x="40589" y="2112073"/>
                  </a:lnTo>
                  <a:lnTo>
                    <a:pt x="41084" y="2112073"/>
                  </a:lnTo>
                  <a:lnTo>
                    <a:pt x="41389" y="2110803"/>
                  </a:lnTo>
                  <a:lnTo>
                    <a:pt x="41630" y="2110803"/>
                  </a:lnTo>
                  <a:lnTo>
                    <a:pt x="41630" y="1800923"/>
                  </a:lnTo>
                  <a:lnTo>
                    <a:pt x="41084" y="1802193"/>
                  </a:lnTo>
                  <a:lnTo>
                    <a:pt x="40297" y="1802193"/>
                  </a:lnTo>
                  <a:lnTo>
                    <a:pt x="40589" y="1800923"/>
                  </a:lnTo>
                  <a:lnTo>
                    <a:pt x="41630" y="1800923"/>
                  </a:lnTo>
                  <a:lnTo>
                    <a:pt x="41630" y="1219720"/>
                  </a:lnTo>
                  <a:lnTo>
                    <a:pt x="40043" y="1218653"/>
                  </a:lnTo>
                  <a:lnTo>
                    <a:pt x="40043" y="1849183"/>
                  </a:lnTo>
                  <a:lnTo>
                    <a:pt x="40043" y="1852993"/>
                  </a:lnTo>
                  <a:lnTo>
                    <a:pt x="36576" y="1852993"/>
                  </a:lnTo>
                  <a:lnTo>
                    <a:pt x="36576" y="1851723"/>
                  </a:lnTo>
                  <a:lnTo>
                    <a:pt x="36868" y="1851723"/>
                  </a:lnTo>
                  <a:lnTo>
                    <a:pt x="37363" y="1850453"/>
                  </a:lnTo>
                  <a:lnTo>
                    <a:pt x="37909" y="1850453"/>
                  </a:lnTo>
                  <a:lnTo>
                    <a:pt x="38709" y="1849183"/>
                  </a:lnTo>
                  <a:lnTo>
                    <a:pt x="40043" y="1849183"/>
                  </a:lnTo>
                  <a:lnTo>
                    <a:pt x="40043" y="1218653"/>
                  </a:lnTo>
                  <a:lnTo>
                    <a:pt x="38455" y="1217587"/>
                  </a:lnTo>
                  <a:lnTo>
                    <a:pt x="38455" y="1245933"/>
                  </a:lnTo>
                  <a:lnTo>
                    <a:pt x="38163" y="1247203"/>
                  </a:lnTo>
                  <a:lnTo>
                    <a:pt x="37909" y="1247203"/>
                  </a:lnTo>
                  <a:lnTo>
                    <a:pt x="37909" y="1245933"/>
                  </a:lnTo>
                  <a:lnTo>
                    <a:pt x="38455" y="1245933"/>
                  </a:lnTo>
                  <a:lnTo>
                    <a:pt x="38455" y="1217587"/>
                  </a:lnTo>
                  <a:lnTo>
                    <a:pt x="37122" y="1216685"/>
                  </a:lnTo>
                  <a:lnTo>
                    <a:pt x="37122" y="1418653"/>
                  </a:lnTo>
                  <a:lnTo>
                    <a:pt x="36868" y="1419923"/>
                  </a:lnTo>
                  <a:lnTo>
                    <a:pt x="36576" y="1418653"/>
                  </a:lnTo>
                  <a:lnTo>
                    <a:pt x="37122" y="1418653"/>
                  </a:lnTo>
                  <a:lnTo>
                    <a:pt x="37122" y="1216685"/>
                  </a:lnTo>
                  <a:lnTo>
                    <a:pt x="36207" y="1216063"/>
                  </a:lnTo>
                  <a:lnTo>
                    <a:pt x="33401" y="1214107"/>
                  </a:lnTo>
                  <a:lnTo>
                    <a:pt x="33401" y="1247203"/>
                  </a:lnTo>
                  <a:lnTo>
                    <a:pt x="31267" y="1247203"/>
                  </a:lnTo>
                  <a:lnTo>
                    <a:pt x="31013" y="1245933"/>
                  </a:lnTo>
                  <a:lnTo>
                    <a:pt x="31267" y="1245933"/>
                  </a:lnTo>
                  <a:lnTo>
                    <a:pt x="31013" y="1244663"/>
                  </a:lnTo>
                  <a:lnTo>
                    <a:pt x="31267" y="1244663"/>
                  </a:lnTo>
                  <a:lnTo>
                    <a:pt x="32359" y="1245933"/>
                  </a:lnTo>
                  <a:lnTo>
                    <a:pt x="32854" y="1245933"/>
                  </a:lnTo>
                  <a:lnTo>
                    <a:pt x="33401" y="1247203"/>
                  </a:lnTo>
                  <a:lnTo>
                    <a:pt x="33401" y="1214107"/>
                  </a:lnTo>
                  <a:lnTo>
                    <a:pt x="30467" y="1212049"/>
                  </a:lnTo>
                  <a:lnTo>
                    <a:pt x="30467" y="1934273"/>
                  </a:lnTo>
                  <a:lnTo>
                    <a:pt x="29679" y="1934273"/>
                  </a:lnTo>
                  <a:lnTo>
                    <a:pt x="29184" y="1933003"/>
                  </a:lnTo>
                  <a:lnTo>
                    <a:pt x="29425" y="1933003"/>
                  </a:lnTo>
                  <a:lnTo>
                    <a:pt x="29527" y="1933130"/>
                  </a:lnTo>
                  <a:lnTo>
                    <a:pt x="29425" y="1933613"/>
                  </a:lnTo>
                  <a:lnTo>
                    <a:pt x="29921" y="1933613"/>
                  </a:lnTo>
                  <a:lnTo>
                    <a:pt x="30467" y="1934273"/>
                  </a:lnTo>
                  <a:lnTo>
                    <a:pt x="30467" y="1212049"/>
                  </a:lnTo>
                  <a:lnTo>
                    <a:pt x="30226" y="1211884"/>
                  </a:lnTo>
                  <a:lnTo>
                    <a:pt x="30226" y="1412303"/>
                  </a:lnTo>
                  <a:lnTo>
                    <a:pt x="30226" y="1413573"/>
                  </a:lnTo>
                  <a:lnTo>
                    <a:pt x="29972" y="1413573"/>
                  </a:lnTo>
                  <a:lnTo>
                    <a:pt x="29184" y="1416113"/>
                  </a:lnTo>
                  <a:lnTo>
                    <a:pt x="29184" y="1468183"/>
                  </a:lnTo>
                  <a:lnTo>
                    <a:pt x="29184" y="1469453"/>
                  </a:lnTo>
                  <a:lnTo>
                    <a:pt x="28879" y="1469453"/>
                  </a:lnTo>
                  <a:lnTo>
                    <a:pt x="28879" y="1933003"/>
                  </a:lnTo>
                  <a:lnTo>
                    <a:pt x="28638" y="1933003"/>
                  </a:lnTo>
                  <a:lnTo>
                    <a:pt x="28638" y="1931733"/>
                  </a:lnTo>
                  <a:lnTo>
                    <a:pt x="28879" y="1933003"/>
                  </a:lnTo>
                  <a:lnTo>
                    <a:pt x="28879" y="1469453"/>
                  </a:lnTo>
                  <a:lnTo>
                    <a:pt x="27051" y="1469453"/>
                  </a:lnTo>
                  <a:lnTo>
                    <a:pt x="26250" y="1468183"/>
                  </a:lnTo>
                  <a:lnTo>
                    <a:pt x="25958" y="1468183"/>
                  </a:lnTo>
                  <a:lnTo>
                    <a:pt x="25857" y="1467726"/>
                  </a:lnTo>
                  <a:lnTo>
                    <a:pt x="26073" y="1466913"/>
                  </a:lnTo>
                  <a:lnTo>
                    <a:pt x="28092" y="1466913"/>
                  </a:lnTo>
                  <a:lnTo>
                    <a:pt x="28879" y="1468183"/>
                  </a:lnTo>
                  <a:lnTo>
                    <a:pt x="29184" y="1468183"/>
                  </a:lnTo>
                  <a:lnTo>
                    <a:pt x="29184" y="1416113"/>
                  </a:lnTo>
                  <a:lnTo>
                    <a:pt x="25463" y="1417383"/>
                  </a:lnTo>
                  <a:lnTo>
                    <a:pt x="24917" y="1417383"/>
                  </a:lnTo>
                  <a:lnTo>
                    <a:pt x="24917" y="1934273"/>
                  </a:lnTo>
                  <a:lnTo>
                    <a:pt x="24917" y="1936292"/>
                  </a:lnTo>
                  <a:lnTo>
                    <a:pt x="20345" y="1938083"/>
                  </a:lnTo>
                  <a:lnTo>
                    <a:pt x="19850" y="1938083"/>
                  </a:lnTo>
                  <a:lnTo>
                    <a:pt x="19354" y="1936813"/>
                  </a:lnTo>
                  <a:lnTo>
                    <a:pt x="20154" y="1935543"/>
                  </a:lnTo>
                  <a:lnTo>
                    <a:pt x="24117" y="1935543"/>
                  </a:lnTo>
                  <a:lnTo>
                    <a:pt x="24917" y="1934273"/>
                  </a:lnTo>
                  <a:lnTo>
                    <a:pt x="24917" y="1417383"/>
                  </a:lnTo>
                  <a:lnTo>
                    <a:pt x="24663" y="1417383"/>
                  </a:lnTo>
                  <a:lnTo>
                    <a:pt x="24663" y="1736153"/>
                  </a:lnTo>
                  <a:lnTo>
                    <a:pt x="24663" y="1737309"/>
                  </a:lnTo>
                  <a:lnTo>
                    <a:pt x="24485" y="1737423"/>
                  </a:lnTo>
                  <a:lnTo>
                    <a:pt x="23025" y="1737423"/>
                  </a:lnTo>
                  <a:lnTo>
                    <a:pt x="23025" y="1930463"/>
                  </a:lnTo>
                  <a:lnTo>
                    <a:pt x="18516" y="1930463"/>
                  </a:lnTo>
                  <a:lnTo>
                    <a:pt x="18757" y="1930095"/>
                  </a:lnTo>
                  <a:lnTo>
                    <a:pt x="20434" y="1929193"/>
                  </a:lnTo>
                  <a:lnTo>
                    <a:pt x="21983" y="1929193"/>
                  </a:lnTo>
                  <a:lnTo>
                    <a:pt x="23025" y="1930463"/>
                  </a:lnTo>
                  <a:lnTo>
                    <a:pt x="23025" y="1737423"/>
                  </a:lnTo>
                  <a:lnTo>
                    <a:pt x="21742" y="1737423"/>
                  </a:lnTo>
                  <a:lnTo>
                    <a:pt x="21742" y="1736153"/>
                  </a:lnTo>
                  <a:lnTo>
                    <a:pt x="24663" y="1736153"/>
                  </a:lnTo>
                  <a:lnTo>
                    <a:pt x="24663" y="1417383"/>
                  </a:lnTo>
                  <a:lnTo>
                    <a:pt x="20650" y="1417383"/>
                  </a:lnTo>
                  <a:lnTo>
                    <a:pt x="21742" y="1416113"/>
                  </a:lnTo>
                  <a:lnTo>
                    <a:pt x="22783" y="1416113"/>
                  </a:lnTo>
                  <a:lnTo>
                    <a:pt x="24117" y="1414843"/>
                  </a:lnTo>
                  <a:lnTo>
                    <a:pt x="26250" y="1414843"/>
                  </a:lnTo>
                  <a:lnTo>
                    <a:pt x="27330" y="1414183"/>
                  </a:lnTo>
                  <a:lnTo>
                    <a:pt x="27838" y="1414183"/>
                  </a:lnTo>
                  <a:lnTo>
                    <a:pt x="28092" y="1413725"/>
                  </a:lnTo>
                  <a:lnTo>
                    <a:pt x="28333" y="1413573"/>
                  </a:lnTo>
                  <a:lnTo>
                    <a:pt x="29972" y="1412303"/>
                  </a:lnTo>
                  <a:lnTo>
                    <a:pt x="30226" y="1412303"/>
                  </a:lnTo>
                  <a:lnTo>
                    <a:pt x="30226" y="1211884"/>
                  </a:lnTo>
                  <a:lnTo>
                    <a:pt x="29425" y="1211326"/>
                  </a:lnTo>
                  <a:lnTo>
                    <a:pt x="29425" y="1380553"/>
                  </a:lnTo>
                  <a:lnTo>
                    <a:pt x="27559" y="1381556"/>
                  </a:lnTo>
                  <a:lnTo>
                    <a:pt x="27012" y="1379283"/>
                  </a:lnTo>
                  <a:lnTo>
                    <a:pt x="27292" y="1379283"/>
                  </a:lnTo>
                  <a:lnTo>
                    <a:pt x="27292" y="1378013"/>
                  </a:lnTo>
                  <a:lnTo>
                    <a:pt x="27838" y="1378013"/>
                  </a:lnTo>
                  <a:lnTo>
                    <a:pt x="27838" y="1379283"/>
                  </a:lnTo>
                  <a:lnTo>
                    <a:pt x="28333" y="1379283"/>
                  </a:lnTo>
                  <a:lnTo>
                    <a:pt x="29425" y="1380553"/>
                  </a:lnTo>
                  <a:lnTo>
                    <a:pt x="29425" y="1211326"/>
                  </a:lnTo>
                  <a:lnTo>
                    <a:pt x="28943" y="1210983"/>
                  </a:lnTo>
                  <a:lnTo>
                    <a:pt x="24345" y="1208544"/>
                  </a:lnTo>
                  <a:lnTo>
                    <a:pt x="24345" y="1381823"/>
                  </a:lnTo>
                  <a:lnTo>
                    <a:pt x="22529" y="1381823"/>
                  </a:lnTo>
                  <a:lnTo>
                    <a:pt x="23571" y="1381442"/>
                  </a:lnTo>
                  <a:lnTo>
                    <a:pt x="24345" y="1381823"/>
                  </a:lnTo>
                  <a:lnTo>
                    <a:pt x="24345" y="1208544"/>
                  </a:lnTo>
                  <a:lnTo>
                    <a:pt x="23876" y="1208290"/>
                  </a:lnTo>
                  <a:lnTo>
                    <a:pt x="23876" y="1343723"/>
                  </a:lnTo>
                  <a:lnTo>
                    <a:pt x="23571" y="1344993"/>
                  </a:lnTo>
                  <a:lnTo>
                    <a:pt x="23329" y="1344993"/>
                  </a:lnTo>
                  <a:lnTo>
                    <a:pt x="23329" y="1343723"/>
                  </a:lnTo>
                  <a:lnTo>
                    <a:pt x="23876" y="1343723"/>
                  </a:lnTo>
                  <a:lnTo>
                    <a:pt x="23876" y="1208290"/>
                  </a:lnTo>
                  <a:lnTo>
                    <a:pt x="22237" y="1207414"/>
                  </a:lnTo>
                  <a:lnTo>
                    <a:pt x="22237" y="1278953"/>
                  </a:lnTo>
                  <a:lnTo>
                    <a:pt x="21742" y="1278953"/>
                  </a:lnTo>
                  <a:lnTo>
                    <a:pt x="21437" y="1278483"/>
                  </a:lnTo>
                  <a:lnTo>
                    <a:pt x="21437" y="1303083"/>
                  </a:lnTo>
                  <a:lnTo>
                    <a:pt x="20650" y="1304353"/>
                  </a:lnTo>
                  <a:lnTo>
                    <a:pt x="20650" y="1381823"/>
                  </a:lnTo>
                  <a:lnTo>
                    <a:pt x="20396" y="1383093"/>
                  </a:lnTo>
                  <a:lnTo>
                    <a:pt x="19850" y="1383093"/>
                  </a:lnTo>
                  <a:lnTo>
                    <a:pt x="19850" y="1381823"/>
                  </a:lnTo>
                  <a:lnTo>
                    <a:pt x="20650" y="1381823"/>
                  </a:lnTo>
                  <a:lnTo>
                    <a:pt x="20650" y="1304353"/>
                  </a:lnTo>
                  <a:lnTo>
                    <a:pt x="17475" y="1304353"/>
                  </a:lnTo>
                  <a:lnTo>
                    <a:pt x="17475" y="1595196"/>
                  </a:lnTo>
                  <a:lnTo>
                    <a:pt x="15087" y="1595196"/>
                  </a:lnTo>
                  <a:lnTo>
                    <a:pt x="12954" y="1593913"/>
                  </a:lnTo>
                  <a:lnTo>
                    <a:pt x="10579" y="1592643"/>
                  </a:lnTo>
                  <a:lnTo>
                    <a:pt x="9512" y="1591373"/>
                  </a:lnTo>
                  <a:lnTo>
                    <a:pt x="10033" y="1591373"/>
                  </a:lnTo>
                  <a:lnTo>
                    <a:pt x="11620" y="1592643"/>
                  </a:lnTo>
                  <a:lnTo>
                    <a:pt x="14300" y="1593913"/>
                  </a:lnTo>
                  <a:lnTo>
                    <a:pt x="14744" y="1594104"/>
                  </a:lnTo>
                  <a:lnTo>
                    <a:pt x="15341" y="1594523"/>
                  </a:lnTo>
                  <a:lnTo>
                    <a:pt x="15798" y="1594523"/>
                  </a:lnTo>
                  <a:lnTo>
                    <a:pt x="17475" y="1595196"/>
                  </a:lnTo>
                  <a:lnTo>
                    <a:pt x="17475" y="1304353"/>
                  </a:lnTo>
                  <a:lnTo>
                    <a:pt x="15087" y="1304353"/>
                  </a:lnTo>
                  <a:lnTo>
                    <a:pt x="12407" y="1303083"/>
                  </a:lnTo>
                  <a:lnTo>
                    <a:pt x="12407" y="1403413"/>
                  </a:lnTo>
                  <a:lnTo>
                    <a:pt x="12166" y="1404683"/>
                  </a:lnTo>
                  <a:lnTo>
                    <a:pt x="12166" y="1403413"/>
                  </a:lnTo>
                  <a:lnTo>
                    <a:pt x="12407" y="1403413"/>
                  </a:lnTo>
                  <a:lnTo>
                    <a:pt x="12407" y="1303083"/>
                  </a:lnTo>
                  <a:lnTo>
                    <a:pt x="11125" y="1303083"/>
                  </a:lnTo>
                  <a:lnTo>
                    <a:pt x="12407" y="1301813"/>
                  </a:lnTo>
                  <a:lnTo>
                    <a:pt x="14300" y="1300543"/>
                  </a:lnTo>
                  <a:lnTo>
                    <a:pt x="18262" y="1300543"/>
                  </a:lnTo>
                  <a:lnTo>
                    <a:pt x="20154" y="1301813"/>
                  </a:lnTo>
                  <a:lnTo>
                    <a:pt x="21437" y="1303083"/>
                  </a:lnTo>
                  <a:lnTo>
                    <a:pt x="21437" y="1278483"/>
                  </a:lnTo>
                  <a:lnTo>
                    <a:pt x="21234" y="1278166"/>
                  </a:lnTo>
                  <a:lnTo>
                    <a:pt x="22237" y="1278953"/>
                  </a:lnTo>
                  <a:lnTo>
                    <a:pt x="22237" y="1207414"/>
                  </a:lnTo>
                  <a:lnTo>
                    <a:pt x="21793" y="1207173"/>
                  </a:lnTo>
                  <a:lnTo>
                    <a:pt x="18719" y="1205026"/>
                  </a:lnTo>
                  <a:lnTo>
                    <a:pt x="17475" y="1204023"/>
                  </a:lnTo>
                  <a:lnTo>
                    <a:pt x="17005" y="1203833"/>
                  </a:lnTo>
                  <a:lnTo>
                    <a:pt x="14541" y="1202093"/>
                  </a:lnTo>
                  <a:lnTo>
                    <a:pt x="14541" y="1202753"/>
                  </a:lnTo>
                  <a:lnTo>
                    <a:pt x="12954" y="1201483"/>
                  </a:lnTo>
                  <a:lnTo>
                    <a:pt x="12954" y="1204023"/>
                  </a:lnTo>
                  <a:lnTo>
                    <a:pt x="12712" y="1205293"/>
                  </a:lnTo>
                  <a:lnTo>
                    <a:pt x="12712" y="1206563"/>
                  </a:lnTo>
                  <a:lnTo>
                    <a:pt x="12509" y="1209103"/>
                  </a:lnTo>
                  <a:lnTo>
                    <a:pt x="12166" y="1212913"/>
                  </a:lnTo>
                  <a:lnTo>
                    <a:pt x="12712" y="1215453"/>
                  </a:lnTo>
                  <a:lnTo>
                    <a:pt x="13881" y="1228153"/>
                  </a:lnTo>
                  <a:lnTo>
                    <a:pt x="13792" y="1235773"/>
                  </a:lnTo>
                  <a:lnTo>
                    <a:pt x="13525" y="1243393"/>
                  </a:lnTo>
                  <a:lnTo>
                    <a:pt x="11912" y="1257363"/>
                  </a:lnTo>
                  <a:lnTo>
                    <a:pt x="9537" y="1270063"/>
                  </a:lnTo>
                  <a:lnTo>
                    <a:pt x="9232" y="1270063"/>
                  </a:lnTo>
                  <a:lnTo>
                    <a:pt x="8445" y="1275143"/>
                  </a:lnTo>
                  <a:lnTo>
                    <a:pt x="7404" y="1278953"/>
                  </a:lnTo>
                  <a:lnTo>
                    <a:pt x="6311" y="1282763"/>
                  </a:lnTo>
                  <a:lnTo>
                    <a:pt x="5816" y="1285303"/>
                  </a:lnTo>
                  <a:lnTo>
                    <a:pt x="4203" y="1292923"/>
                  </a:lnTo>
                  <a:lnTo>
                    <a:pt x="2755" y="1299273"/>
                  </a:lnTo>
                  <a:lnTo>
                    <a:pt x="1701" y="1306893"/>
                  </a:lnTo>
                  <a:lnTo>
                    <a:pt x="1358" y="1313243"/>
                  </a:lnTo>
                  <a:lnTo>
                    <a:pt x="1244" y="1337373"/>
                  </a:lnTo>
                  <a:lnTo>
                    <a:pt x="1117" y="1344993"/>
                  </a:lnTo>
                  <a:lnTo>
                    <a:pt x="1346" y="1383093"/>
                  </a:lnTo>
                  <a:lnTo>
                    <a:pt x="8445" y="1426273"/>
                  </a:lnTo>
                  <a:lnTo>
                    <a:pt x="9779" y="1428813"/>
                  </a:lnTo>
                  <a:lnTo>
                    <a:pt x="10579" y="1432623"/>
                  </a:lnTo>
                  <a:lnTo>
                    <a:pt x="11620" y="1435163"/>
                  </a:lnTo>
                  <a:lnTo>
                    <a:pt x="11620" y="1436433"/>
                  </a:lnTo>
                  <a:lnTo>
                    <a:pt x="11912" y="1436433"/>
                  </a:lnTo>
                  <a:lnTo>
                    <a:pt x="11912" y="1437703"/>
                  </a:lnTo>
                  <a:lnTo>
                    <a:pt x="15379" y="1454213"/>
                  </a:lnTo>
                  <a:lnTo>
                    <a:pt x="16230" y="1470723"/>
                  </a:lnTo>
                  <a:lnTo>
                    <a:pt x="16192" y="1473263"/>
                  </a:lnTo>
                  <a:lnTo>
                    <a:pt x="14681" y="1491043"/>
                  </a:lnTo>
                  <a:lnTo>
                    <a:pt x="10579" y="1508823"/>
                  </a:lnTo>
                  <a:lnTo>
                    <a:pt x="6527" y="1524063"/>
                  </a:lnTo>
                  <a:lnTo>
                    <a:pt x="3543" y="1540573"/>
                  </a:lnTo>
                  <a:lnTo>
                    <a:pt x="1549" y="1557083"/>
                  </a:lnTo>
                  <a:lnTo>
                    <a:pt x="571" y="1573593"/>
                  </a:lnTo>
                  <a:lnTo>
                    <a:pt x="457" y="1578673"/>
                  </a:lnTo>
                  <a:lnTo>
                    <a:pt x="571" y="1593913"/>
                  </a:lnTo>
                  <a:lnTo>
                    <a:pt x="647" y="1596453"/>
                  </a:lnTo>
                  <a:lnTo>
                    <a:pt x="1181" y="1607896"/>
                  </a:lnTo>
                  <a:lnTo>
                    <a:pt x="1981" y="1621853"/>
                  </a:lnTo>
                  <a:lnTo>
                    <a:pt x="2895" y="1639633"/>
                  </a:lnTo>
                  <a:lnTo>
                    <a:pt x="3009" y="1643443"/>
                  </a:lnTo>
                  <a:lnTo>
                    <a:pt x="3136" y="1648523"/>
                  </a:lnTo>
                  <a:lnTo>
                    <a:pt x="5016" y="1648523"/>
                  </a:lnTo>
                  <a:lnTo>
                    <a:pt x="4470" y="1649793"/>
                  </a:lnTo>
                  <a:lnTo>
                    <a:pt x="4229" y="1649793"/>
                  </a:lnTo>
                  <a:lnTo>
                    <a:pt x="3924" y="1651063"/>
                  </a:lnTo>
                  <a:lnTo>
                    <a:pt x="3136" y="1649793"/>
                  </a:lnTo>
                  <a:lnTo>
                    <a:pt x="3213" y="1658683"/>
                  </a:lnTo>
                  <a:lnTo>
                    <a:pt x="3429" y="1665033"/>
                  </a:lnTo>
                  <a:lnTo>
                    <a:pt x="4356" y="1672653"/>
                  </a:lnTo>
                  <a:lnTo>
                    <a:pt x="5930" y="1681543"/>
                  </a:lnTo>
                  <a:lnTo>
                    <a:pt x="10083" y="1695513"/>
                  </a:lnTo>
                  <a:lnTo>
                    <a:pt x="11391" y="1701863"/>
                  </a:lnTo>
                  <a:lnTo>
                    <a:pt x="12153" y="1709483"/>
                  </a:lnTo>
                  <a:lnTo>
                    <a:pt x="12357" y="1715833"/>
                  </a:lnTo>
                  <a:lnTo>
                    <a:pt x="12407" y="1734883"/>
                  </a:lnTo>
                  <a:lnTo>
                    <a:pt x="12712" y="1736153"/>
                  </a:lnTo>
                  <a:lnTo>
                    <a:pt x="14046" y="1736153"/>
                  </a:lnTo>
                  <a:lnTo>
                    <a:pt x="14300" y="1737423"/>
                  </a:lnTo>
                  <a:lnTo>
                    <a:pt x="14046" y="1737423"/>
                  </a:lnTo>
                  <a:lnTo>
                    <a:pt x="12712" y="1736153"/>
                  </a:lnTo>
                  <a:lnTo>
                    <a:pt x="12611" y="1741233"/>
                  </a:lnTo>
                  <a:lnTo>
                    <a:pt x="12255" y="1750123"/>
                  </a:lnTo>
                  <a:lnTo>
                    <a:pt x="10985" y="1762823"/>
                  </a:lnTo>
                  <a:lnTo>
                    <a:pt x="8382" y="1774253"/>
                  </a:lnTo>
                  <a:lnTo>
                    <a:pt x="3924" y="1786953"/>
                  </a:lnTo>
                  <a:lnTo>
                    <a:pt x="3683" y="1786953"/>
                  </a:lnTo>
                  <a:lnTo>
                    <a:pt x="3683" y="1788223"/>
                  </a:lnTo>
                  <a:lnTo>
                    <a:pt x="3390" y="1788223"/>
                  </a:lnTo>
                  <a:lnTo>
                    <a:pt x="3390" y="1789493"/>
                  </a:lnTo>
                  <a:lnTo>
                    <a:pt x="1143" y="1799653"/>
                  </a:lnTo>
                  <a:lnTo>
                    <a:pt x="114" y="1809813"/>
                  </a:lnTo>
                  <a:lnTo>
                    <a:pt x="0" y="1816163"/>
                  </a:lnTo>
                  <a:lnTo>
                    <a:pt x="88" y="1825053"/>
                  </a:lnTo>
                  <a:lnTo>
                    <a:pt x="215" y="1828863"/>
                  </a:lnTo>
                  <a:lnTo>
                    <a:pt x="431" y="1832673"/>
                  </a:lnTo>
                  <a:lnTo>
                    <a:pt x="317" y="1874583"/>
                  </a:lnTo>
                  <a:lnTo>
                    <a:pt x="190" y="1902523"/>
                  </a:lnTo>
                  <a:lnTo>
                    <a:pt x="266" y="1982533"/>
                  </a:lnTo>
                  <a:lnTo>
                    <a:pt x="381" y="1985073"/>
                  </a:lnTo>
                  <a:lnTo>
                    <a:pt x="508" y="2004123"/>
                  </a:lnTo>
                  <a:lnTo>
                    <a:pt x="1003" y="2004123"/>
                  </a:lnTo>
                  <a:lnTo>
                    <a:pt x="508" y="2005393"/>
                  </a:lnTo>
                  <a:lnTo>
                    <a:pt x="736" y="2028253"/>
                  </a:lnTo>
                  <a:lnTo>
                    <a:pt x="1193" y="2053653"/>
                  </a:lnTo>
                  <a:lnTo>
                    <a:pt x="1981" y="2081593"/>
                  </a:lnTo>
                  <a:lnTo>
                    <a:pt x="3581" y="2119693"/>
                  </a:lnTo>
                  <a:lnTo>
                    <a:pt x="3835" y="2131123"/>
                  </a:lnTo>
                  <a:lnTo>
                    <a:pt x="3924" y="2175573"/>
                  </a:lnTo>
                  <a:lnTo>
                    <a:pt x="7556" y="2225103"/>
                  </a:lnTo>
                  <a:lnTo>
                    <a:pt x="16929" y="2263203"/>
                  </a:lnTo>
                  <a:lnTo>
                    <a:pt x="41744" y="2305113"/>
                  </a:lnTo>
                  <a:lnTo>
                    <a:pt x="74663" y="2336863"/>
                  </a:lnTo>
                  <a:lnTo>
                    <a:pt x="115468" y="2359723"/>
                  </a:lnTo>
                  <a:lnTo>
                    <a:pt x="164020" y="2371153"/>
                  </a:lnTo>
                  <a:lnTo>
                    <a:pt x="171157" y="2371153"/>
                  </a:lnTo>
                  <a:lnTo>
                    <a:pt x="178600" y="2372423"/>
                  </a:lnTo>
                  <a:lnTo>
                    <a:pt x="187629" y="2372423"/>
                  </a:lnTo>
                  <a:lnTo>
                    <a:pt x="190017" y="2368613"/>
                  </a:lnTo>
                  <a:lnTo>
                    <a:pt x="190563" y="2368613"/>
                  </a:lnTo>
                  <a:lnTo>
                    <a:pt x="190017" y="2369883"/>
                  </a:lnTo>
                  <a:lnTo>
                    <a:pt x="188175" y="2372423"/>
                  </a:lnTo>
                  <a:lnTo>
                    <a:pt x="200583" y="2372423"/>
                  </a:lnTo>
                  <a:lnTo>
                    <a:pt x="211061" y="2373693"/>
                  </a:lnTo>
                  <a:lnTo>
                    <a:pt x="363893" y="2373693"/>
                  </a:lnTo>
                  <a:lnTo>
                    <a:pt x="363651" y="2372423"/>
                  </a:lnTo>
                  <a:lnTo>
                    <a:pt x="364439" y="2372423"/>
                  </a:lnTo>
                  <a:lnTo>
                    <a:pt x="363893" y="2373693"/>
                  </a:lnTo>
                  <a:lnTo>
                    <a:pt x="381406" y="2373693"/>
                  </a:lnTo>
                  <a:lnTo>
                    <a:pt x="488657" y="2376233"/>
                  </a:lnTo>
                  <a:lnTo>
                    <a:pt x="520407" y="2376233"/>
                  </a:lnTo>
                  <a:lnTo>
                    <a:pt x="618985" y="2372423"/>
                  </a:lnTo>
                  <a:lnTo>
                    <a:pt x="634987" y="2371153"/>
                  </a:lnTo>
                  <a:lnTo>
                    <a:pt x="640168" y="2369883"/>
                  </a:lnTo>
                  <a:lnTo>
                    <a:pt x="650544" y="2367343"/>
                  </a:lnTo>
                  <a:lnTo>
                    <a:pt x="655523" y="2366073"/>
                  </a:lnTo>
                  <a:lnTo>
                    <a:pt x="660488" y="2364803"/>
                  </a:lnTo>
                  <a:lnTo>
                    <a:pt x="665454" y="2363533"/>
                  </a:lnTo>
                  <a:lnTo>
                    <a:pt x="672477" y="2360993"/>
                  </a:lnTo>
                  <a:lnTo>
                    <a:pt x="679513" y="2358453"/>
                  </a:lnTo>
                  <a:lnTo>
                    <a:pt x="680847" y="2357183"/>
                  </a:lnTo>
                  <a:lnTo>
                    <a:pt x="682193" y="2357183"/>
                  </a:lnTo>
                  <a:lnTo>
                    <a:pt x="683526" y="2355913"/>
                  </a:lnTo>
                  <a:lnTo>
                    <a:pt x="684822" y="2354643"/>
                  </a:lnTo>
                  <a:lnTo>
                    <a:pt x="686155" y="2354643"/>
                  </a:lnTo>
                  <a:lnTo>
                    <a:pt x="698627" y="2347023"/>
                  </a:lnTo>
                  <a:lnTo>
                    <a:pt x="706945" y="2341943"/>
                  </a:lnTo>
                  <a:lnTo>
                    <a:pt x="710107" y="2339403"/>
                  </a:lnTo>
                  <a:lnTo>
                    <a:pt x="725932" y="2326703"/>
                  </a:lnTo>
                  <a:lnTo>
                    <a:pt x="728218" y="2324163"/>
                  </a:lnTo>
                  <a:lnTo>
                    <a:pt x="729361" y="2322893"/>
                  </a:lnTo>
                  <a:lnTo>
                    <a:pt x="730504" y="2321623"/>
                  </a:lnTo>
                  <a:lnTo>
                    <a:pt x="732802" y="2319083"/>
                  </a:lnTo>
                  <a:lnTo>
                    <a:pt x="737374" y="2314003"/>
                  </a:lnTo>
                  <a:lnTo>
                    <a:pt x="738517" y="2312733"/>
                  </a:lnTo>
                  <a:lnTo>
                    <a:pt x="741946" y="2308923"/>
                  </a:lnTo>
                  <a:lnTo>
                    <a:pt x="743089" y="2307653"/>
                  </a:lnTo>
                  <a:lnTo>
                    <a:pt x="743991" y="2306383"/>
                  </a:lnTo>
                  <a:lnTo>
                    <a:pt x="745782" y="2303843"/>
                  </a:lnTo>
                  <a:lnTo>
                    <a:pt x="751192" y="2296223"/>
                  </a:lnTo>
                  <a:lnTo>
                    <a:pt x="752081" y="2294953"/>
                  </a:lnTo>
                  <a:lnTo>
                    <a:pt x="755688" y="2289873"/>
                  </a:lnTo>
                  <a:lnTo>
                    <a:pt x="758393" y="2286063"/>
                  </a:lnTo>
                  <a:lnTo>
                    <a:pt x="759625" y="2283523"/>
                  </a:lnTo>
                  <a:lnTo>
                    <a:pt x="760857" y="2280983"/>
                  </a:lnTo>
                  <a:lnTo>
                    <a:pt x="763955" y="2274633"/>
                  </a:lnTo>
                  <a:lnTo>
                    <a:pt x="765810" y="2270823"/>
                  </a:lnTo>
                  <a:lnTo>
                    <a:pt x="767676" y="2267013"/>
                  </a:lnTo>
                  <a:lnTo>
                    <a:pt x="768908" y="2264473"/>
                  </a:lnTo>
                  <a:lnTo>
                    <a:pt x="769531" y="2263203"/>
                  </a:lnTo>
                  <a:lnTo>
                    <a:pt x="771029" y="2258123"/>
                  </a:lnTo>
                  <a:lnTo>
                    <a:pt x="773671" y="2249233"/>
                  </a:lnTo>
                  <a:lnTo>
                    <a:pt x="774433" y="2246693"/>
                  </a:lnTo>
                  <a:lnTo>
                    <a:pt x="774801" y="2245423"/>
                  </a:lnTo>
                  <a:lnTo>
                    <a:pt x="775563" y="2242883"/>
                  </a:lnTo>
                  <a:lnTo>
                    <a:pt x="776312" y="2240343"/>
                  </a:lnTo>
                  <a:lnTo>
                    <a:pt x="776884" y="2236533"/>
                  </a:lnTo>
                  <a:lnTo>
                    <a:pt x="777087" y="2235263"/>
                  </a:lnTo>
                  <a:lnTo>
                    <a:pt x="777468" y="2232723"/>
                  </a:lnTo>
                  <a:lnTo>
                    <a:pt x="778040" y="2228913"/>
                  </a:lnTo>
                  <a:lnTo>
                    <a:pt x="779970" y="2216213"/>
                  </a:lnTo>
                  <a:lnTo>
                    <a:pt x="780605" y="2207323"/>
                  </a:lnTo>
                  <a:lnTo>
                    <a:pt x="780783" y="2204783"/>
                  </a:lnTo>
                  <a:lnTo>
                    <a:pt x="780973" y="2202243"/>
                  </a:lnTo>
                  <a:lnTo>
                    <a:pt x="781062" y="2200973"/>
                  </a:lnTo>
                  <a:lnTo>
                    <a:pt x="781151" y="2199703"/>
                  </a:lnTo>
                  <a:lnTo>
                    <a:pt x="781431" y="2195893"/>
                  </a:lnTo>
                  <a:lnTo>
                    <a:pt x="781710" y="2192083"/>
                  </a:lnTo>
                  <a:lnTo>
                    <a:pt x="782167" y="2181923"/>
                  </a:lnTo>
                  <a:lnTo>
                    <a:pt x="782281" y="2179383"/>
                  </a:lnTo>
                  <a:lnTo>
                    <a:pt x="782345" y="2178113"/>
                  </a:lnTo>
                  <a:lnTo>
                    <a:pt x="782459" y="2173033"/>
                  </a:lnTo>
                  <a:lnTo>
                    <a:pt x="782548" y="2169223"/>
                  </a:lnTo>
                  <a:lnTo>
                    <a:pt x="782701" y="2161603"/>
                  </a:lnTo>
                  <a:lnTo>
                    <a:pt x="782751" y="2157793"/>
                  </a:lnTo>
                  <a:lnTo>
                    <a:pt x="782789" y="2155253"/>
                  </a:lnTo>
                  <a:lnTo>
                    <a:pt x="782802" y="2153983"/>
                  </a:lnTo>
                  <a:lnTo>
                    <a:pt x="782815" y="2152713"/>
                  </a:lnTo>
                  <a:lnTo>
                    <a:pt x="782916" y="2143823"/>
                  </a:lnTo>
                  <a:lnTo>
                    <a:pt x="782929" y="2142553"/>
                  </a:lnTo>
                  <a:lnTo>
                    <a:pt x="782980" y="2137473"/>
                  </a:lnTo>
                  <a:lnTo>
                    <a:pt x="782993" y="2136203"/>
                  </a:lnTo>
                  <a:lnTo>
                    <a:pt x="783018" y="2133663"/>
                  </a:lnTo>
                  <a:lnTo>
                    <a:pt x="783043" y="2132393"/>
                  </a:lnTo>
                  <a:lnTo>
                    <a:pt x="783399" y="2106993"/>
                  </a:lnTo>
                  <a:lnTo>
                    <a:pt x="783412" y="2105723"/>
                  </a:lnTo>
                  <a:lnTo>
                    <a:pt x="783526" y="2100643"/>
                  </a:lnTo>
                  <a:lnTo>
                    <a:pt x="783564" y="2099373"/>
                  </a:lnTo>
                  <a:lnTo>
                    <a:pt x="783615" y="2096833"/>
                  </a:lnTo>
                  <a:lnTo>
                    <a:pt x="783780" y="2090483"/>
                  </a:lnTo>
                  <a:lnTo>
                    <a:pt x="784110" y="2082863"/>
                  </a:lnTo>
                  <a:lnTo>
                    <a:pt x="784212" y="2080323"/>
                  </a:lnTo>
                  <a:lnTo>
                    <a:pt x="784275" y="2079053"/>
                  </a:lnTo>
                  <a:lnTo>
                    <a:pt x="784479" y="2073744"/>
                  </a:lnTo>
                  <a:lnTo>
                    <a:pt x="783348" y="2073744"/>
                  </a:lnTo>
                  <a:lnTo>
                    <a:pt x="783386" y="2072703"/>
                  </a:lnTo>
                  <a:lnTo>
                    <a:pt x="784517" y="2072703"/>
                  </a:lnTo>
                  <a:lnTo>
                    <a:pt x="784745" y="2066353"/>
                  </a:lnTo>
                  <a:lnTo>
                    <a:pt x="784834" y="2063813"/>
                  </a:lnTo>
                  <a:lnTo>
                    <a:pt x="784885" y="2062543"/>
                  </a:lnTo>
                  <a:lnTo>
                    <a:pt x="784936" y="2061273"/>
                  </a:lnTo>
                  <a:lnTo>
                    <a:pt x="785025" y="2058733"/>
                  </a:lnTo>
                  <a:lnTo>
                    <a:pt x="785164" y="2054923"/>
                  </a:lnTo>
                  <a:lnTo>
                    <a:pt x="785291" y="2051113"/>
                  </a:lnTo>
                  <a:lnTo>
                    <a:pt x="785342" y="2048573"/>
                  </a:lnTo>
                  <a:lnTo>
                    <a:pt x="785507" y="2039683"/>
                  </a:lnTo>
                  <a:lnTo>
                    <a:pt x="785533" y="2038413"/>
                  </a:lnTo>
                  <a:lnTo>
                    <a:pt x="785583" y="2035873"/>
                  </a:lnTo>
                  <a:lnTo>
                    <a:pt x="785596" y="2034603"/>
                  </a:lnTo>
                  <a:lnTo>
                    <a:pt x="785761" y="2023173"/>
                  </a:lnTo>
                  <a:lnTo>
                    <a:pt x="785761" y="2020633"/>
                  </a:lnTo>
                  <a:lnTo>
                    <a:pt x="785774" y="2018093"/>
                  </a:lnTo>
                  <a:lnTo>
                    <a:pt x="785723" y="1977453"/>
                  </a:lnTo>
                  <a:lnTo>
                    <a:pt x="785723" y="1917763"/>
                  </a:lnTo>
                  <a:lnTo>
                    <a:pt x="785736" y="1916493"/>
                  </a:lnTo>
                  <a:lnTo>
                    <a:pt x="785736" y="1912683"/>
                  </a:lnTo>
                  <a:lnTo>
                    <a:pt x="785736" y="1911413"/>
                  </a:lnTo>
                  <a:lnTo>
                    <a:pt x="785736" y="1910143"/>
                  </a:lnTo>
                  <a:lnTo>
                    <a:pt x="785749" y="1908873"/>
                  </a:lnTo>
                  <a:lnTo>
                    <a:pt x="785749" y="1903793"/>
                  </a:lnTo>
                  <a:lnTo>
                    <a:pt x="785749" y="1901253"/>
                  </a:lnTo>
                  <a:lnTo>
                    <a:pt x="785761" y="1897443"/>
                  </a:lnTo>
                  <a:lnTo>
                    <a:pt x="785774" y="1887283"/>
                  </a:lnTo>
                  <a:lnTo>
                    <a:pt x="785761" y="1884743"/>
                  </a:lnTo>
                  <a:lnTo>
                    <a:pt x="785749" y="1880933"/>
                  </a:lnTo>
                  <a:lnTo>
                    <a:pt x="785736" y="1878393"/>
                  </a:lnTo>
                  <a:lnTo>
                    <a:pt x="785723" y="1874583"/>
                  </a:lnTo>
                  <a:lnTo>
                    <a:pt x="785647" y="1864423"/>
                  </a:lnTo>
                  <a:lnTo>
                    <a:pt x="785609" y="1861883"/>
                  </a:lnTo>
                  <a:lnTo>
                    <a:pt x="785558" y="1858073"/>
                  </a:lnTo>
                  <a:lnTo>
                    <a:pt x="785520" y="1855533"/>
                  </a:lnTo>
                  <a:lnTo>
                    <a:pt x="785431" y="1847913"/>
                  </a:lnTo>
                  <a:lnTo>
                    <a:pt x="785431" y="1844103"/>
                  </a:lnTo>
                  <a:lnTo>
                    <a:pt x="785431" y="1840293"/>
                  </a:lnTo>
                  <a:lnTo>
                    <a:pt x="785431" y="1839023"/>
                  </a:lnTo>
                  <a:lnTo>
                    <a:pt x="785596" y="1835213"/>
                  </a:lnTo>
                  <a:lnTo>
                    <a:pt x="785723" y="1832673"/>
                  </a:lnTo>
                  <a:lnTo>
                    <a:pt x="785749" y="1831403"/>
                  </a:lnTo>
                  <a:lnTo>
                    <a:pt x="785774" y="1830133"/>
                  </a:lnTo>
                  <a:lnTo>
                    <a:pt x="785888" y="1823783"/>
                  </a:lnTo>
                  <a:lnTo>
                    <a:pt x="785914" y="1819973"/>
                  </a:lnTo>
                  <a:lnTo>
                    <a:pt x="785926" y="1818703"/>
                  </a:lnTo>
                  <a:close/>
                </a:path>
              </a:pathLst>
            </a:custGeom>
            <a:solidFill>
              <a:srgbClr val="85C4D5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3112" y="5911062"/>
              <a:ext cx="139700" cy="236220"/>
            </a:xfrm>
            <a:custGeom>
              <a:avLst/>
              <a:gdLst/>
              <a:ahLst/>
              <a:cxnLst/>
              <a:rect l="l" t="t" r="r" b="b"/>
              <a:pathLst>
                <a:path w="139700" h="236220">
                  <a:moveTo>
                    <a:pt x="7988" y="116674"/>
                  </a:moveTo>
                  <a:lnTo>
                    <a:pt x="6654" y="116941"/>
                  </a:lnTo>
                  <a:lnTo>
                    <a:pt x="304" y="116941"/>
                  </a:lnTo>
                  <a:lnTo>
                    <a:pt x="0" y="119595"/>
                  </a:lnTo>
                  <a:lnTo>
                    <a:pt x="0" y="120954"/>
                  </a:lnTo>
                  <a:lnTo>
                    <a:pt x="1346" y="120650"/>
                  </a:lnTo>
                  <a:lnTo>
                    <a:pt x="7442" y="120650"/>
                  </a:lnTo>
                  <a:lnTo>
                    <a:pt x="7696" y="117970"/>
                  </a:lnTo>
                  <a:lnTo>
                    <a:pt x="7988" y="116674"/>
                  </a:lnTo>
                  <a:close/>
                </a:path>
                <a:path w="139700" h="236220">
                  <a:moveTo>
                    <a:pt x="15138" y="131851"/>
                  </a:moveTo>
                  <a:lnTo>
                    <a:pt x="14884" y="131851"/>
                  </a:lnTo>
                  <a:lnTo>
                    <a:pt x="14884" y="129717"/>
                  </a:lnTo>
                  <a:lnTo>
                    <a:pt x="14338" y="129298"/>
                  </a:lnTo>
                  <a:lnTo>
                    <a:pt x="14338" y="129171"/>
                  </a:lnTo>
                  <a:lnTo>
                    <a:pt x="14135" y="129146"/>
                  </a:lnTo>
                  <a:lnTo>
                    <a:pt x="13550" y="128676"/>
                  </a:lnTo>
                  <a:lnTo>
                    <a:pt x="11163" y="128676"/>
                  </a:lnTo>
                  <a:lnTo>
                    <a:pt x="10375" y="128676"/>
                  </a:lnTo>
                  <a:lnTo>
                    <a:pt x="9283" y="129476"/>
                  </a:lnTo>
                  <a:lnTo>
                    <a:pt x="9029" y="131064"/>
                  </a:lnTo>
                  <a:lnTo>
                    <a:pt x="9029" y="132397"/>
                  </a:lnTo>
                  <a:lnTo>
                    <a:pt x="10922" y="132397"/>
                  </a:lnTo>
                  <a:lnTo>
                    <a:pt x="11163" y="132651"/>
                  </a:lnTo>
                  <a:lnTo>
                    <a:pt x="12750" y="133489"/>
                  </a:lnTo>
                  <a:lnTo>
                    <a:pt x="13449" y="133489"/>
                  </a:lnTo>
                  <a:lnTo>
                    <a:pt x="13550" y="133743"/>
                  </a:lnTo>
                  <a:lnTo>
                    <a:pt x="13614" y="133489"/>
                  </a:lnTo>
                  <a:lnTo>
                    <a:pt x="14592" y="133489"/>
                  </a:lnTo>
                  <a:lnTo>
                    <a:pt x="15138" y="131851"/>
                  </a:lnTo>
                  <a:close/>
                </a:path>
                <a:path w="139700" h="236220">
                  <a:moveTo>
                    <a:pt x="17018" y="183896"/>
                  </a:moveTo>
                  <a:lnTo>
                    <a:pt x="13360" y="184061"/>
                  </a:lnTo>
                  <a:lnTo>
                    <a:pt x="13004" y="183896"/>
                  </a:lnTo>
                  <a:lnTo>
                    <a:pt x="8483" y="183896"/>
                  </a:lnTo>
                  <a:lnTo>
                    <a:pt x="6197" y="184378"/>
                  </a:lnTo>
                  <a:lnTo>
                    <a:pt x="4521" y="184442"/>
                  </a:lnTo>
                  <a:lnTo>
                    <a:pt x="4635" y="186055"/>
                  </a:lnTo>
                  <a:lnTo>
                    <a:pt x="4521" y="186321"/>
                  </a:lnTo>
                  <a:lnTo>
                    <a:pt x="4343" y="186867"/>
                  </a:lnTo>
                  <a:lnTo>
                    <a:pt x="4267" y="187909"/>
                  </a:lnTo>
                  <a:lnTo>
                    <a:pt x="4521" y="188214"/>
                  </a:lnTo>
                  <a:lnTo>
                    <a:pt x="5613" y="189255"/>
                  </a:lnTo>
                  <a:lnTo>
                    <a:pt x="6654" y="189801"/>
                  </a:lnTo>
                  <a:lnTo>
                    <a:pt x="7988" y="191135"/>
                  </a:lnTo>
                  <a:lnTo>
                    <a:pt x="8572" y="189750"/>
                  </a:lnTo>
                  <a:lnTo>
                    <a:pt x="9029" y="189496"/>
                  </a:lnTo>
                  <a:lnTo>
                    <a:pt x="9829" y="189255"/>
                  </a:lnTo>
                  <a:lnTo>
                    <a:pt x="10375" y="189255"/>
                  </a:lnTo>
                  <a:lnTo>
                    <a:pt x="10922" y="189001"/>
                  </a:lnTo>
                  <a:lnTo>
                    <a:pt x="11709" y="189001"/>
                  </a:lnTo>
                  <a:lnTo>
                    <a:pt x="12509" y="189255"/>
                  </a:lnTo>
                  <a:lnTo>
                    <a:pt x="13550" y="190347"/>
                  </a:lnTo>
                  <a:lnTo>
                    <a:pt x="14884" y="191135"/>
                  </a:lnTo>
                  <a:lnTo>
                    <a:pt x="15684" y="189801"/>
                  </a:lnTo>
                  <a:lnTo>
                    <a:pt x="16014" y="189001"/>
                  </a:lnTo>
                  <a:lnTo>
                    <a:pt x="16344" y="188214"/>
                  </a:lnTo>
                  <a:lnTo>
                    <a:pt x="16281" y="187121"/>
                  </a:lnTo>
                  <a:lnTo>
                    <a:pt x="16230" y="186867"/>
                  </a:lnTo>
                  <a:lnTo>
                    <a:pt x="15798" y="186220"/>
                  </a:lnTo>
                  <a:lnTo>
                    <a:pt x="16154" y="185534"/>
                  </a:lnTo>
                  <a:lnTo>
                    <a:pt x="17018" y="183896"/>
                  </a:lnTo>
                  <a:close/>
                </a:path>
                <a:path w="139700" h="236220">
                  <a:moveTo>
                    <a:pt x="17818" y="139103"/>
                  </a:moveTo>
                  <a:lnTo>
                    <a:pt x="17018" y="138252"/>
                  </a:lnTo>
                  <a:lnTo>
                    <a:pt x="16471" y="137464"/>
                  </a:lnTo>
                  <a:lnTo>
                    <a:pt x="15087" y="137464"/>
                  </a:lnTo>
                  <a:lnTo>
                    <a:pt x="14884" y="137210"/>
                  </a:lnTo>
                  <a:lnTo>
                    <a:pt x="14846" y="137464"/>
                  </a:lnTo>
                  <a:lnTo>
                    <a:pt x="14097" y="137464"/>
                  </a:lnTo>
                  <a:lnTo>
                    <a:pt x="13550" y="139598"/>
                  </a:lnTo>
                  <a:lnTo>
                    <a:pt x="13296" y="141732"/>
                  </a:lnTo>
                  <a:lnTo>
                    <a:pt x="13169" y="142278"/>
                  </a:lnTo>
                  <a:lnTo>
                    <a:pt x="12509" y="143611"/>
                  </a:lnTo>
                  <a:lnTo>
                    <a:pt x="12509" y="144411"/>
                  </a:lnTo>
                  <a:lnTo>
                    <a:pt x="12941" y="145376"/>
                  </a:lnTo>
                  <a:lnTo>
                    <a:pt x="11709" y="147878"/>
                  </a:lnTo>
                  <a:lnTo>
                    <a:pt x="13550" y="145719"/>
                  </a:lnTo>
                  <a:lnTo>
                    <a:pt x="15138" y="145745"/>
                  </a:lnTo>
                  <a:lnTo>
                    <a:pt x="16725" y="142519"/>
                  </a:lnTo>
                  <a:lnTo>
                    <a:pt x="16827" y="142024"/>
                  </a:lnTo>
                  <a:lnTo>
                    <a:pt x="16954" y="141693"/>
                  </a:lnTo>
                  <a:lnTo>
                    <a:pt x="17818" y="140690"/>
                  </a:lnTo>
                  <a:lnTo>
                    <a:pt x="17513" y="140347"/>
                  </a:lnTo>
                  <a:lnTo>
                    <a:pt x="17818" y="139103"/>
                  </a:lnTo>
                  <a:close/>
                </a:path>
                <a:path w="139700" h="236220">
                  <a:moveTo>
                    <a:pt x="20739" y="56349"/>
                  </a:moveTo>
                  <a:lnTo>
                    <a:pt x="19405" y="55257"/>
                  </a:lnTo>
                  <a:lnTo>
                    <a:pt x="16471" y="55257"/>
                  </a:lnTo>
                  <a:lnTo>
                    <a:pt x="16230" y="55257"/>
                  </a:lnTo>
                  <a:lnTo>
                    <a:pt x="15138" y="56057"/>
                  </a:lnTo>
                  <a:lnTo>
                    <a:pt x="14884" y="57683"/>
                  </a:lnTo>
                  <a:lnTo>
                    <a:pt x="14884" y="58978"/>
                  </a:lnTo>
                  <a:lnTo>
                    <a:pt x="16725" y="58978"/>
                  </a:lnTo>
                  <a:lnTo>
                    <a:pt x="17018" y="59270"/>
                  </a:lnTo>
                  <a:lnTo>
                    <a:pt x="18059" y="59817"/>
                  </a:lnTo>
                  <a:lnTo>
                    <a:pt x="18605" y="60071"/>
                  </a:lnTo>
                  <a:lnTo>
                    <a:pt x="19024" y="60071"/>
                  </a:lnTo>
                  <a:lnTo>
                    <a:pt x="19100" y="60325"/>
                  </a:lnTo>
                  <a:lnTo>
                    <a:pt x="19177" y="60071"/>
                  </a:lnTo>
                  <a:lnTo>
                    <a:pt x="20193" y="60071"/>
                  </a:lnTo>
                  <a:lnTo>
                    <a:pt x="20739" y="58483"/>
                  </a:lnTo>
                  <a:lnTo>
                    <a:pt x="20739" y="56349"/>
                  </a:lnTo>
                  <a:close/>
                </a:path>
                <a:path w="139700" h="236220">
                  <a:moveTo>
                    <a:pt x="22821" y="150558"/>
                  </a:moveTo>
                  <a:lnTo>
                    <a:pt x="21539" y="150799"/>
                  </a:lnTo>
                  <a:lnTo>
                    <a:pt x="15430" y="150799"/>
                  </a:lnTo>
                  <a:lnTo>
                    <a:pt x="15138" y="153479"/>
                  </a:lnTo>
                  <a:lnTo>
                    <a:pt x="14592" y="154825"/>
                  </a:lnTo>
                  <a:lnTo>
                    <a:pt x="15925" y="154571"/>
                  </a:lnTo>
                  <a:lnTo>
                    <a:pt x="22326" y="154571"/>
                  </a:lnTo>
                  <a:lnTo>
                    <a:pt x="22580" y="151892"/>
                  </a:lnTo>
                  <a:lnTo>
                    <a:pt x="22821" y="150558"/>
                  </a:lnTo>
                  <a:close/>
                </a:path>
                <a:path w="139700" h="236220">
                  <a:moveTo>
                    <a:pt x="24409" y="86779"/>
                  </a:moveTo>
                  <a:lnTo>
                    <a:pt x="23368" y="84886"/>
                  </a:lnTo>
                  <a:lnTo>
                    <a:pt x="22034" y="85420"/>
                  </a:lnTo>
                  <a:lnTo>
                    <a:pt x="20193" y="85420"/>
                  </a:lnTo>
                  <a:lnTo>
                    <a:pt x="18605" y="85674"/>
                  </a:lnTo>
                  <a:lnTo>
                    <a:pt x="14592" y="85966"/>
                  </a:lnTo>
                  <a:lnTo>
                    <a:pt x="13271" y="86118"/>
                  </a:lnTo>
                  <a:lnTo>
                    <a:pt x="10617" y="85420"/>
                  </a:lnTo>
                  <a:lnTo>
                    <a:pt x="10617" y="86410"/>
                  </a:lnTo>
                  <a:lnTo>
                    <a:pt x="9575" y="86512"/>
                  </a:lnTo>
                  <a:lnTo>
                    <a:pt x="9575" y="92913"/>
                  </a:lnTo>
                  <a:lnTo>
                    <a:pt x="10922" y="92608"/>
                  </a:lnTo>
                  <a:lnTo>
                    <a:pt x="17018" y="91020"/>
                  </a:lnTo>
                  <a:lnTo>
                    <a:pt x="21234" y="89141"/>
                  </a:lnTo>
                  <a:lnTo>
                    <a:pt x="24409" y="86779"/>
                  </a:lnTo>
                  <a:close/>
                </a:path>
                <a:path w="139700" h="236220">
                  <a:moveTo>
                    <a:pt x="33985" y="87553"/>
                  </a:moveTo>
                  <a:lnTo>
                    <a:pt x="32943" y="87553"/>
                  </a:lnTo>
                  <a:lnTo>
                    <a:pt x="32943" y="88646"/>
                  </a:lnTo>
                  <a:lnTo>
                    <a:pt x="32651" y="88646"/>
                  </a:lnTo>
                  <a:lnTo>
                    <a:pt x="32156" y="88366"/>
                  </a:lnTo>
                  <a:lnTo>
                    <a:pt x="31851" y="88900"/>
                  </a:lnTo>
                  <a:lnTo>
                    <a:pt x="31064" y="89687"/>
                  </a:lnTo>
                  <a:lnTo>
                    <a:pt x="30264" y="90487"/>
                  </a:lnTo>
                  <a:lnTo>
                    <a:pt x="29718" y="90792"/>
                  </a:lnTo>
                  <a:lnTo>
                    <a:pt x="30022" y="91821"/>
                  </a:lnTo>
                  <a:lnTo>
                    <a:pt x="30022" y="92608"/>
                  </a:lnTo>
                  <a:lnTo>
                    <a:pt x="30810" y="92608"/>
                  </a:lnTo>
                  <a:lnTo>
                    <a:pt x="33985" y="89433"/>
                  </a:lnTo>
                  <a:lnTo>
                    <a:pt x="33985" y="88646"/>
                  </a:lnTo>
                  <a:lnTo>
                    <a:pt x="33985" y="87553"/>
                  </a:lnTo>
                  <a:close/>
                </a:path>
                <a:path w="139700" h="236220">
                  <a:moveTo>
                    <a:pt x="33985" y="56603"/>
                  </a:moveTo>
                  <a:lnTo>
                    <a:pt x="32651" y="56845"/>
                  </a:lnTo>
                  <a:lnTo>
                    <a:pt x="26898" y="56845"/>
                  </a:lnTo>
                  <a:lnTo>
                    <a:pt x="26543" y="55511"/>
                  </a:lnTo>
                  <a:lnTo>
                    <a:pt x="25755" y="52336"/>
                  </a:lnTo>
                  <a:lnTo>
                    <a:pt x="21539" y="45135"/>
                  </a:lnTo>
                  <a:lnTo>
                    <a:pt x="16725" y="45135"/>
                  </a:lnTo>
                  <a:lnTo>
                    <a:pt x="16230" y="45389"/>
                  </a:lnTo>
                  <a:lnTo>
                    <a:pt x="15925" y="45389"/>
                  </a:lnTo>
                  <a:lnTo>
                    <a:pt x="12204" y="46482"/>
                  </a:lnTo>
                  <a:lnTo>
                    <a:pt x="10617" y="49403"/>
                  </a:lnTo>
                  <a:lnTo>
                    <a:pt x="11417" y="54216"/>
                  </a:lnTo>
                  <a:lnTo>
                    <a:pt x="11709" y="55016"/>
                  </a:lnTo>
                  <a:lnTo>
                    <a:pt x="20447" y="55016"/>
                  </a:lnTo>
                  <a:lnTo>
                    <a:pt x="23368" y="55257"/>
                  </a:lnTo>
                  <a:lnTo>
                    <a:pt x="26403" y="58305"/>
                  </a:lnTo>
                  <a:lnTo>
                    <a:pt x="26301" y="59524"/>
                  </a:lnTo>
                  <a:lnTo>
                    <a:pt x="25755" y="60858"/>
                  </a:lnTo>
                  <a:lnTo>
                    <a:pt x="27089" y="60617"/>
                  </a:lnTo>
                  <a:lnTo>
                    <a:pt x="33439" y="60617"/>
                  </a:lnTo>
                  <a:lnTo>
                    <a:pt x="33743" y="57937"/>
                  </a:lnTo>
                  <a:lnTo>
                    <a:pt x="33985" y="56603"/>
                  </a:lnTo>
                  <a:close/>
                </a:path>
                <a:path w="139700" h="236220">
                  <a:moveTo>
                    <a:pt x="35877" y="122529"/>
                  </a:moveTo>
                  <a:lnTo>
                    <a:pt x="34531" y="122770"/>
                  </a:lnTo>
                  <a:lnTo>
                    <a:pt x="28435" y="122770"/>
                  </a:lnTo>
                  <a:lnTo>
                    <a:pt x="28130" y="125450"/>
                  </a:lnTo>
                  <a:lnTo>
                    <a:pt x="27635" y="126796"/>
                  </a:lnTo>
                  <a:lnTo>
                    <a:pt x="28930" y="126542"/>
                  </a:lnTo>
                  <a:lnTo>
                    <a:pt x="35331" y="126542"/>
                  </a:lnTo>
                  <a:lnTo>
                    <a:pt x="35572" y="123863"/>
                  </a:lnTo>
                  <a:lnTo>
                    <a:pt x="35877" y="122529"/>
                  </a:lnTo>
                  <a:close/>
                </a:path>
                <a:path w="139700" h="236220">
                  <a:moveTo>
                    <a:pt x="37706" y="35763"/>
                  </a:moveTo>
                  <a:lnTo>
                    <a:pt x="34531" y="36055"/>
                  </a:lnTo>
                  <a:lnTo>
                    <a:pt x="28676" y="36309"/>
                  </a:lnTo>
                  <a:lnTo>
                    <a:pt x="24955" y="37896"/>
                  </a:lnTo>
                  <a:lnTo>
                    <a:pt x="24574" y="38582"/>
                  </a:lnTo>
                  <a:lnTo>
                    <a:pt x="21780" y="39776"/>
                  </a:lnTo>
                  <a:lnTo>
                    <a:pt x="22885" y="41783"/>
                  </a:lnTo>
                  <a:lnTo>
                    <a:pt x="22821" y="41910"/>
                  </a:lnTo>
                  <a:lnTo>
                    <a:pt x="22821" y="44297"/>
                  </a:lnTo>
                  <a:lnTo>
                    <a:pt x="24409" y="46977"/>
                  </a:lnTo>
                  <a:lnTo>
                    <a:pt x="24714" y="47523"/>
                  </a:lnTo>
                  <a:lnTo>
                    <a:pt x="30022" y="47523"/>
                  </a:lnTo>
                  <a:lnTo>
                    <a:pt x="30378" y="46659"/>
                  </a:lnTo>
                  <a:lnTo>
                    <a:pt x="32156" y="46723"/>
                  </a:lnTo>
                  <a:lnTo>
                    <a:pt x="31775" y="43446"/>
                  </a:lnTo>
                  <a:lnTo>
                    <a:pt x="33439" y="40030"/>
                  </a:lnTo>
                  <a:lnTo>
                    <a:pt x="33985" y="38684"/>
                  </a:lnTo>
                  <a:lnTo>
                    <a:pt x="35026" y="37896"/>
                  </a:lnTo>
                  <a:lnTo>
                    <a:pt x="37706" y="35763"/>
                  </a:lnTo>
                  <a:close/>
                </a:path>
                <a:path w="139700" h="236220">
                  <a:moveTo>
                    <a:pt x="39547" y="75552"/>
                  </a:moveTo>
                  <a:lnTo>
                    <a:pt x="39293" y="73964"/>
                  </a:lnTo>
                  <a:lnTo>
                    <a:pt x="37960" y="72618"/>
                  </a:lnTo>
                  <a:lnTo>
                    <a:pt x="37579" y="72618"/>
                  </a:lnTo>
                  <a:lnTo>
                    <a:pt x="37160" y="71831"/>
                  </a:lnTo>
                  <a:lnTo>
                    <a:pt x="37020" y="72618"/>
                  </a:lnTo>
                  <a:lnTo>
                    <a:pt x="36664" y="72618"/>
                  </a:lnTo>
                  <a:lnTo>
                    <a:pt x="35877" y="72872"/>
                  </a:lnTo>
                  <a:lnTo>
                    <a:pt x="35572" y="74752"/>
                  </a:lnTo>
                  <a:lnTo>
                    <a:pt x="35572" y="76098"/>
                  </a:lnTo>
                  <a:lnTo>
                    <a:pt x="35877" y="77685"/>
                  </a:lnTo>
                  <a:lnTo>
                    <a:pt x="36664" y="78473"/>
                  </a:lnTo>
                  <a:lnTo>
                    <a:pt x="37160" y="79019"/>
                  </a:lnTo>
                  <a:lnTo>
                    <a:pt x="37896" y="79019"/>
                  </a:lnTo>
                  <a:lnTo>
                    <a:pt x="38252" y="79565"/>
                  </a:lnTo>
                  <a:lnTo>
                    <a:pt x="38290" y="79019"/>
                  </a:lnTo>
                  <a:lnTo>
                    <a:pt x="38506" y="79019"/>
                  </a:lnTo>
                  <a:lnTo>
                    <a:pt x="39293" y="78473"/>
                  </a:lnTo>
                  <a:lnTo>
                    <a:pt x="39547" y="76885"/>
                  </a:lnTo>
                  <a:lnTo>
                    <a:pt x="39547" y="75552"/>
                  </a:lnTo>
                  <a:close/>
                </a:path>
                <a:path w="139700" h="236220">
                  <a:moveTo>
                    <a:pt x="45948" y="140690"/>
                  </a:moveTo>
                  <a:lnTo>
                    <a:pt x="44843" y="140690"/>
                  </a:lnTo>
                  <a:lnTo>
                    <a:pt x="44856" y="140385"/>
                  </a:lnTo>
                  <a:lnTo>
                    <a:pt x="44056" y="139344"/>
                  </a:lnTo>
                  <a:lnTo>
                    <a:pt x="41186" y="139344"/>
                  </a:lnTo>
                  <a:lnTo>
                    <a:pt x="41363" y="140385"/>
                  </a:lnTo>
                  <a:lnTo>
                    <a:pt x="41427" y="141236"/>
                  </a:lnTo>
                  <a:lnTo>
                    <a:pt x="41186" y="141478"/>
                  </a:lnTo>
                  <a:lnTo>
                    <a:pt x="36995" y="141478"/>
                  </a:lnTo>
                  <a:lnTo>
                    <a:pt x="33743" y="139598"/>
                  </a:lnTo>
                  <a:lnTo>
                    <a:pt x="35255" y="143065"/>
                  </a:lnTo>
                  <a:lnTo>
                    <a:pt x="37160" y="147332"/>
                  </a:lnTo>
                  <a:lnTo>
                    <a:pt x="37960" y="147624"/>
                  </a:lnTo>
                  <a:lnTo>
                    <a:pt x="39458" y="147624"/>
                  </a:lnTo>
                  <a:lnTo>
                    <a:pt x="41681" y="148678"/>
                  </a:lnTo>
                  <a:lnTo>
                    <a:pt x="42278" y="147561"/>
                  </a:lnTo>
                  <a:lnTo>
                    <a:pt x="44602" y="144411"/>
                  </a:lnTo>
                  <a:lnTo>
                    <a:pt x="44742" y="142925"/>
                  </a:lnTo>
                  <a:lnTo>
                    <a:pt x="45948" y="140690"/>
                  </a:lnTo>
                  <a:close/>
                </a:path>
                <a:path w="139700" h="236220">
                  <a:moveTo>
                    <a:pt x="46189" y="105460"/>
                  </a:moveTo>
                  <a:lnTo>
                    <a:pt x="43040" y="104013"/>
                  </a:lnTo>
                  <a:lnTo>
                    <a:pt x="43268" y="103035"/>
                  </a:lnTo>
                  <a:lnTo>
                    <a:pt x="41973" y="102235"/>
                  </a:lnTo>
                  <a:lnTo>
                    <a:pt x="41186" y="101993"/>
                  </a:lnTo>
                  <a:lnTo>
                    <a:pt x="40386" y="101688"/>
                  </a:lnTo>
                  <a:lnTo>
                    <a:pt x="39547" y="100914"/>
                  </a:lnTo>
                  <a:lnTo>
                    <a:pt x="39052" y="99860"/>
                  </a:lnTo>
                  <a:lnTo>
                    <a:pt x="37960" y="98221"/>
                  </a:lnTo>
                  <a:lnTo>
                    <a:pt x="37655" y="97701"/>
                  </a:lnTo>
                  <a:lnTo>
                    <a:pt x="37706" y="96875"/>
                  </a:lnTo>
                  <a:lnTo>
                    <a:pt x="37211" y="96913"/>
                  </a:lnTo>
                  <a:lnTo>
                    <a:pt x="36918" y="96380"/>
                  </a:lnTo>
                  <a:lnTo>
                    <a:pt x="32397" y="96380"/>
                  </a:lnTo>
                  <a:lnTo>
                    <a:pt x="32156" y="96875"/>
                  </a:lnTo>
                  <a:lnTo>
                    <a:pt x="31610" y="98221"/>
                  </a:lnTo>
                  <a:lnTo>
                    <a:pt x="31851" y="99555"/>
                  </a:lnTo>
                  <a:lnTo>
                    <a:pt x="32016" y="99796"/>
                  </a:lnTo>
                  <a:lnTo>
                    <a:pt x="31064" y="102501"/>
                  </a:lnTo>
                  <a:lnTo>
                    <a:pt x="34391" y="103162"/>
                  </a:lnTo>
                  <a:lnTo>
                    <a:pt x="34531" y="103339"/>
                  </a:lnTo>
                  <a:lnTo>
                    <a:pt x="39839" y="104927"/>
                  </a:lnTo>
                  <a:lnTo>
                    <a:pt x="42468" y="104927"/>
                  </a:lnTo>
                  <a:lnTo>
                    <a:pt x="42532" y="104749"/>
                  </a:lnTo>
                  <a:lnTo>
                    <a:pt x="46189" y="105460"/>
                  </a:lnTo>
                  <a:close/>
                </a:path>
                <a:path w="139700" h="236220">
                  <a:moveTo>
                    <a:pt x="46990" y="220205"/>
                  </a:moveTo>
                  <a:lnTo>
                    <a:pt x="43815" y="220751"/>
                  </a:lnTo>
                  <a:lnTo>
                    <a:pt x="43268" y="220751"/>
                  </a:lnTo>
                  <a:lnTo>
                    <a:pt x="41973" y="220510"/>
                  </a:lnTo>
                  <a:lnTo>
                    <a:pt x="40881" y="220205"/>
                  </a:lnTo>
                  <a:lnTo>
                    <a:pt x="39547" y="219964"/>
                  </a:lnTo>
                  <a:lnTo>
                    <a:pt x="38252" y="219659"/>
                  </a:lnTo>
                  <a:lnTo>
                    <a:pt x="36118" y="219659"/>
                  </a:lnTo>
                  <a:lnTo>
                    <a:pt x="35966" y="220167"/>
                  </a:lnTo>
                  <a:lnTo>
                    <a:pt x="35331" y="219964"/>
                  </a:lnTo>
                  <a:lnTo>
                    <a:pt x="35890" y="220637"/>
                  </a:lnTo>
                  <a:lnTo>
                    <a:pt x="35572" y="221297"/>
                  </a:lnTo>
                  <a:lnTo>
                    <a:pt x="36118" y="222097"/>
                  </a:lnTo>
                  <a:lnTo>
                    <a:pt x="36664" y="222643"/>
                  </a:lnTo>
                  <a:lnTo>
                    <a:pt x="37960" y="222643"/>
                  </a:lnTo>
                  <a:lnTo>
                    <a:pt x="38049" y="223685"/>
                  </a:lnTo>
                  <a:lnTo>
                    <a:pt x="38252" y="224231"/>
                  </a:lnTo>
                  <a:lnTo>
                    <a:pt x="38252" y="224675"/>
                  </a:lnTo>
                  <a:lnTo>
                    <a:pt x="37960" y="225018"/>
                  </a:lnTo>
                  <a:lnTo>
                    <a:pt x="38252" y="225056"/>
                  </a:lnTo>
                  <a:lnTo>
                    <a:pt x="38252" y="225818"/>
                  </a:lnTo>
                  <a:lnTo>
                    <a:pt x="40386" y="226364"/>
                  </a:lnTo>
                  <a:lnTo>
                    <a:pt x="40386" y="225272"/>
                  </a:lnTo>
                  <a:lnTo>
                    <a:pt x="40640" y="225272"/>
                  </a:lnTo>
                  <a:lnTo>
                    <a:pt x="41427" y="225818"/>
                  </a:lnTo>
                  <a:lnTo>
                    <a:pt x="41681" y="225272"/>
                  </a:lnTo>
                  <a:lnTo>
                    <a:pt x="42773" y="224231"/>
                  </a:lnTo>
                  <a:lnTo>
                    <a:pt x="43561" y="223685"/>
                  </a:lnTo>
                  <a:lnTo>
                    <a:pt x="43815" y="223139"/>
                  </a:lnTo>
                  <a:lnTo>
                    <a:pt x="44361" y="222885"/>
                  </a:lnTo>
                  <a:lnTo>
                    <a:pt x="45110" y="222123"/>
                  </a:lnTo>
                  <a:lnTo>
                    <a:pt x="46443" y="220751"/>
                  </a:lnTo>
                  <a:lnTo>
                    <a:pt x="46990" y="220205"/>
                  </a:lnTo>
                  <a:close/>
                </a:path>
                <a:path w="139700" h="236220">
                  <a:moveTo>
                    <a:pt x="66382" y="229831"/>
                  </a:moveTo>
                  <a:lnTo>
                    <a:pt x="61328" y="229831"/>
                  </a:lnTo>
                  <a:lnTo>
                    <a:pt x="59194" y="231419"/>
                  </a:lnTo>
                  <a:lnTo>
                    <a:pt x="58242" y="234099"/>
                  </a:lnTo>
                  <a:lnTo>
                    <a:pt x="57607" y="235686"/>
                  </a:lnTo>
                  <a:lnTo>
                    <a:pt x="62661" y="235686"/>
                  </a:lnTo>
                  <a:lnTo>
                    <a:pt x="64795" y="234099"/>
                  </a:lnTo>
                  <a:lnTo>
                    <a:pt x="65747" y="231419"/>
                  </a:lnTo>
                  <a:lnTo>
                    <a:pt x="66382" y="229831"/>
                  </a:lnTo>
                  <a:close/>
                </a:path>
                <a:path w="139700" h="236220">
                  <a:moveTo>
                    <a:pt x="71945" y="39776"/>
                  </a:moveTo>
                  <a:lnTo>
                    <a:pt x="64249" y="39776"/>
                  </a:lnTo>
                  <a:lnTo>
                    <a:pt x="60528" y="41122"/>
                  </a:lnTo>
                  <a:lnTo>
                    <a:pt x="57111" y="45389"/>
                  </a:lnTo>
                  <a:lnTo>
                    <a:pt x="58394" y="45631"/>
                  </a:lnTo>
                  <a:lnTo>
                    <a:pt x="56807" y="46177"/>
                  </a:lnTo>
                  <a:lnTo>
                    <a:pt x="55765" y="46723"/>
                  </a:lnTo>
                  <a:lnTo>
                    <a:pt x="55892" y="48310"/>
                  </a:lnTo>
                  <a:lnTo>
                    <a:pt x="56019" y="48856"/>
                  </a:lnTo>
                  <a:lnTo>
                    <a:pt x="58940" y="49403"/>
                  </a:lnTo>
                  <a:lnTo>
                    <a:pt x="59486" y="49403"/>
                  </a:lnTo>
                  <a:lnTo>
                    <a:pt x="59740" y="49110"/>
                  </a:lnTo>
                  <a:lnTo>
                    <a:pt x="60833" y="48310"/>
                  </a:lnTo>
                  <a:lnTo>
                    <a:pt x="62420" y="47523"/>
                  </a:lnTo>
                  <a:lnTo>
                    <a:pt x="66929" y="45935"/>
                  </a:lnTo>
                  <a:lnTo>
                    <a:pt x="67703" y="45631"/>
                  </a:lnTo>
                  <a:lnTo>
                    <a:pt x="69011" y="45631"/>
                  </a:lnTo>
                  <a:lnTo>
                    <a:pt x="69164" y="45059"/>
                  </a:lnTo>
                  <a:lnTo>
                    <a:pt x="70358" y="44589"/>
                  </a:lnTo>
                  <a:lnTo>
                    <a:pt x="71450" y="41122"/>
                  </a:lnTo>
                  <a:lnTo>
                    <a:pt x="71945" y="39776"/>
                  </a:lnTo>
                  <a:close/>
                </a:path>
                <a:path w="139700" h="236220">
                  <a:moveTo>
                    <a:pt x="82550" y="122770"/>
                  </a:moveTo>
                  <a:lnTo>
                    <a:pt x="81508" y="122275"/>
                  </a:lnTo>
                  <a:lnTo>
                    <a:pt x="72491" y="122275"/>
                  </a:lnTo>
                  <a:lnTo>
                    <a:pt x="72237" y="123571"/>
                  </a:lnTo>
                  <a:lnTo>
                    <a:pt x="72237" y="125450"/>
                  </a:lnTo>
                  <a:lnTo>
                    <a:pt x="73825" y="125996"/>
                  </a:lnTo>
                  <a:lnTo>
                    <a:pt x="75666" y="126542"/>
                  </a:lnTo>
                  <a:lnTo>
                    <a:pt x="75666" y="126796"/>
                  </a:lnTo>
                  <a:lnTo>
                    <a:pt x="81762" y="125755"/>
                  </a:lnTo>
                  <a:lnTo>
                    <a:pt x="82550" y="125209"/>
                  </a:lnTo>
                  <a:lnTo>
                    <a:pt x="82550" y="122770"/>
                  </a:lnTo>
                  <a:close/>
                </a:path>
                <a:path w="139700" h="236220">
                  <a:moveTo>
                    <a:pt x="87363" y="196443"/>
                  </a:moveTo>
                  <a:lnTo>
                    <a:pt x="85382" y="196443"/>
                  </a:lnTo>
                  <a:lnTo>
                    <a:pt x="85229" y="196202"/>
                  </a:lnTo>
                  <a:lnTo>
                    <a:pt x="83096" y="195948"/>
                  </a:lnTo>
                  <a:lnTo>
                    <a:pt x="80429" y="195948"/>
                  </a:lnTo>
                  <a:lnTo>
                    <a:pt x="79133" y="196202"/>
                  </a:lnTo>
                  <a:lnTo>
                    <a:pt x="78130" y="196202"/>
                  </a:lnTo>
                  <a:lnTo>
                    <a:pt x="78333" y="195948"/>
                  </a:lnTo>
                  <a:lnTo>
                    <a:pt x="79375" y="195110"/>
                  </a:lnTo>
                  <a:lnTo>
                    <a:pt x="79921" y="194310"/>
                  </a:lnTo>
                  <a:lnTo>
                    <a:pt x="79667" y="193662"/>
                  </a:lnTo>
                  <a:lnTo>
                    <a:pt x="80175" y="193268"/>
                  </a:lnTo>
                  <a:lnTo>
                    <a:pt x="79590" y="193446"/>
                  </a:lnTo>
                  <a:lnTo>
                    <a:pt x="79375" y="192722"/>
                  </a:lnTo>
                  <a:lnTo>
                    <a:pt x="77800" y="192722"/>
                  </a:lnTo>
                  <a:lnTo>
                    <a:pt x="75412" y="194068"/>
                  </a:lnTo>
                  <a:lnTo>
                    <a:pt x="74866" y="194614"/>
                  </a:lnTo>
                  <a:lnTo>
                    <a:pt x="73672" y="195326"/>
                  </a:lnTo>
                  <a:lnTo>
                    <a:pt x="73279" y="194310"/>
                  </a:lnTo>
                  <a:lnTo>
                    <a:pt x="70650" y="194068"/>
                  </a:lnTo>
                  <a:lnTo>
                    <a:pt x="70358" y="195110"/>
                  </a:lnTo>
                  <a:lnTo>
                    <a:pt x="69316" y="195110"/>
                  </a:lnTo>
                  <a:lnTo>
                    <a:pt x="69316" y="195948"/>
                  </a:lnTo>
                  <a:lnTo>
                    <a:pt x="64008" y="196202"/>
                  </a:lnTo>
                  <a:lnTo>
                    <a:pt x="63703" y="197243"/>
                  </a:lnTo>
                  <a:lnTo>
                    <a:pt x="63576" y="197535"/>
                  </a:lnTo>
                  <a:lnTo>
                    <a:pt x="63461" y="197789"/>
                  </a:lnTo>
                  <a:lnTo>
                    <a:pt x="63461" y="198081"/>
                  </a:lnTo>
                  <a:lnTo>
                    <a:pt x="63207" y="198577"/>
                  </a:lnTo>
                  <a:lnTo>
                    <a:pt x="64008" y="199428"/>
                  </a:lnTo>
                  <a:lnTo>
                    <a:pt x="64503" y="200215"/>
                  </a:lnTo>
                  <a:lnTo>
                    <a:pt x="65595" y="200469"/>
                  </a:lnTo>
                  <a:lnTo>
                    <a:pt x="66395" y="200469"/>
                  </a:lnTo>
                  <a:lnTo>
                    <a:pt x="67183" y="201256"/>
                  </a:lnTo>
                  <a:lnTo>
                    <a:pt x="68668" y="200469"/>
                  </a:lnTo>
                  <a:lnTo>
                    <a:pt x="69316" y="200469"/>
                  </a:lnTo>
                  <a:lnTo>
                    <a:pt x="73533" y="198577"/>
                  </a:lnTo>
                  <a:lnTo>
                    <a:pt x="73621" y="197866"/>
                  </a:lnTo>
                  <a:lnTo>
                    <a:pt x="74295" y="197510"/>
                  </a:lnTo>
                  <a:lnTo>
                    <a:pt x="76200" y="197535"/>
                  </a:lnTo>
                  <a:lnTo>
                    <a:pt x="76898" y="197256"/>
                  </a:lnTo>
                  <a:lnTo>
                    <a:pt x="76454" y="198577"/>
                  </a:lnTo>
                  <a:lnTo>
                    <a:pt x="76746" y="199923"/>
                  </a:lnTo>
                  <a:lnTo>
                    <a:pt x="76949" y="200253"/>
                  </a:lnTo>
                  <a:lnTo>
                    <a:pt x="76200" y="203149"/>
                  </a:lnTo>
                  <a:lnTo>
                    <a:pt x="78613" y="202057"/>
                  </a:lnTo>
                  <a:lnTo>
                    <a:pt x="79921" y="202057"/>
                  </a:lnTo>
                  <a:lnTo>
                    <a:pt x="81508" y="202349"/>
                  </a:lnTo>
                  <a:lnTo>
                    <a:pt x="82854" y="202349"/>
                  </a:lnTo>
                  <a:lnTo>
                    <a:pt x="84150" y="202603"/>
                  </a:lnTo>
                  <a:lnTo>
                    <a:pt x="84442" y="203149"/>
                  </a:lnTo>
                  <a:lnTo>
                    <a:pt x="85775" y="205828"/>
                  </a:lnTo>
                  <a:lnTo>
                    <a:pt x="86575" y="203149"/>
                  </a:lnTo>
                  <a:lnTo>
                    <a:pt x="87363" y="200710"/>
                  </a:lnTo>
                  <a:lnTo>
                    <a:pt x="87071" y="199123"/>
                  </a:lnTo>
                  <a:lnTo>
                    <a:pt x="86664" y="198462"/>
                  </a:lnTo>
                  <a:lnTo>
                    <a:pt x="87363" y="196443"/>
                  </a:lnTo>
                  <a:close/>
                </a:path>
                <a:path w="139700" h="236220">
                  <a:moveTo>
                    <a:pt x="91884" y="28028"/>
                  </a:moveTo>
                  <a:lnTo>
                    <a:pt x="90538" y="26974"/>
                  </a:lnTo>
                  <a:lnTo>
                    <a:pt x="87363" y="26974"/>
                  </a:lnTo>
                  <a:lnTo>
                    <a:pt x="86271" y="27774"/>
                  </a:lnTo>
                  <a:lnTo>
                    <a:pt x="86029" y="29362"/>
                  </a:lnTo>
                  <a:lnTo>
                    <a:pt x="86029" y="30695"/>
                  </a:lnTo>
                  <a:lnTo>
                    <a:pt x="87858" y="30695"/>
                  </a:lnTo>
                  <a:lnTo>
                    <a:pt x="88163" y="30949"/>
                  </a:lnTo>
                  <a:lnTo>
                    <a:pt x="88658" y="31242"/>
                  </a:lnTo>
                  <a:lnTo>
                    <a:pt x="89204" y="31496"/>
                  </a:lnTo>
                  <a:lnTo>
                    <a:pt x="89750" y="31788"/>
                  </a:lnTo>
                  <a:lnTo>
                    <a:pt x="90068" y="31788"/>
                  </a:lnTo>
                  <a:lnTo>
                    <a:pt x="90246" y="32283"/>
                  </a:lnTo>
                  <a:lnTo>
                    <a:pt x="90398" y="31788"/>
                  </a:lnTo>
                  <a:lnTo>
                    <a:pt x="91338" y="31788"/>
                  </a:lnTo>
                  <a:lnTo>
                    <a:pt x="91782" y="30695"/>
                  </a:lnTo>
                  <a:lnTo>
                    <a:pt x="91884" y="28028"/>
                  </a:lnTo>
                  <a:close/>
                </a:path>
                <a:path w="139700" h="236220">
                  <a:moveTo>
                    <a:pt x="92125" y="43256"/>
                  </a:moveTo>
                  <a:lnTo>
                    <a:pt x="90538" y="43802"/>
                  </a:lnTo>
                  <a:lnTo>
                    <a:pt x="89992" y="44043"/>
                  </a:lnTo>
                  <a:lnTo>
                    <a:pt x="88163" y="44043"/>
                  </a:lnTo>
                  <a:lnTo>
                    <a:pt x="87858" y="43497"/>
                  </a:lnTo>
                  <a:lnTo>
                    <a:pt x="87071" y="42456"/>
                  </a:lnTo>
                  <a:lnTo>
                    <a:pt x="86804" y="41884"/>
                  </a:lnTo>
                  <a:lnTo>
                    <a:pt x="87071" y="40868"/>
                  </a:lnTo>
                  <a:lnTo>
                    <a:pt x="86169" y="40868"/>
                  </a:lnTo>
                  <a:lnTo>
                    <a:pt x="85483" y="40030"/>
                  </a:lnTo>
                  <a:lnTo>
                    <a:pt x="82550" y="40030"/>
                  </a:lnTo>
                  <a:lnTo>
                    <a:pt x="82308" y="40868"/>
                  </a:lnTo>
                  <a:lnTo>
                    <a:pt x="81762" y="43802"/>
                  </a:lnTo>
                  <a:lnTo>
                    <a:pt x="83350" y="45135"/>
                  </a:lnTo>
                  <a:lnTo>
                    <a:pt x="84683" y="45935"/>
                  </a:lnTo>
                  <a:lnTo>
                    <a:pt x="83642" y="45935"/>
                  </a:lnTo>
                  <a:lnTo>
                    <a:pt x="82308" y="46482"/>
                  </a:lnTo>
                  <a:lnTo>
                    <a:pt x="82308" y="49403"/>
                  </a:lnTo>
                  <a:lnTo>
                    <a:pt x="83350" y="49403"/>
                  </a:lnTo>
                  <a:lnTo>
                    <a:pt x="84150" y="49657"/>
                  </a:lnTo>
                  <a:lnTo>
                    <a:pt x="90246" y="49657"/>
                  </a:lnTo>
                  <a:lnTo>
                    <a:pt x="91884" y="46977"/>
                  </a:lnTo>
                  <a:lnTo>
                    <a:pt x="91998" y="44043"/>
                  </a:lnTo>
                  <a:lnTo>
                    <a:pt x="92125" y="43256"/>
                  </a:lnTo>
                  <a:close/>
                </a:path>
                <a:path w="139700" h="236220">
                  <a:moveTo>
                    <a:pt x="95846" y="79273"/>
                  </a:moveTo>
                  <a:lnTo>
                    <a:pt x="89992" y="79273"/>
                  </a:lnTo>
                  <a:lnTo>
                    <a:pt x="89992" y="85191"/>
                  </a:lnTo>
                  <a:lnTo>
                    <a:pt x="95846" y="85191"/>
                  </a:lnTo>
                  <a:lnTo>
                    <a:pt x="95846" y="79273"/>
                  </a:lnTo>
                  <a:close/>
                </a:path>
                <a:path w="139700" h="236220">
                  <a:moveTo>
                    <a:pt x="97980" y="122275"/>
                  </a:moveTo>
                  <a:lnTo>
                    <a:pt x="96100" y="122275"/>
                  </a:lnTo>
                  <a:lnTo>
                    <a:pt x="95846" y="121983"/>
                  </a:lnTo>
                  <a:lnTo>
                    <a:pt x="95300" y="121729"/>
                  </a:lnTo>
                  <a:lnTo>
                    <a:pt x="94259" y="121183"/>
                  </a:lnTo>
                  <a:lnTo>
                    <a:pt x="93764" y="121183"/>
                  </a:lnTo>
                  <a:lnTo>
                    <a:pt x="93713" y="120954"/>
                  </a:lnTo>
                  <a:lnTo>
                    <a:pt x="93637" y="121183"/>
                  </a:lnTo>
                  <a:lnTo>
                    <a:pt x="92379" y="121183"/>
                  </a:lnTo>
                  <a:lnTo>
                    <a:pt x="92125" y="122529"/>
                  </a:lnTo>
                  <a:lnTo>
                    <a:pt x="91884" y="123075"/>
                  </a:lnTo>
                  <a:lnTo>
                    <a:pt x="91884" y="125209"/>
                  </a:lnTo>
                  <a:lnTo>
                    <a:pt x="93167" y="126250"/>
                  </a:lnTo>
                  <a:lnTo>
                    <a:pt x="96100" y="126250"/>
                  </a:lnTo>
                  <a:lnTo>
                    <a:pt x="97434" y="125209"/>
                  </a:lnTo>
                  <a:lnTo>
                    <a:pt x="97980" y="123571"/>
                  </a:lnTo>
                  <a:lnTo>
                    <a:pt x="97980" y="122275"/>
                  </a:lnTo>
                  <a:close/>
                </a:path>
                <a:path w="139700" h="236220">
                  <a:moveTo>
                    <a:pt x="99275" y="118808"/>
                  </a:moveTo>
                  <a:lnTo>
                    <a:pt x="97434" y="117716"/>
                  </a:lnTo>
                  <a:lnTo>
                    <a:pt x="97434" y="117970"/>
                  </a:lnTo>
                  <a:lnTo>
                    <a:pt x="97193" y="117970"/>
                  </a:lnTo>
                  <a:lnTo>
                    <a:pt x="96888" y="118262"/>
                  </a:lnTo>
                  <a:lnTo>
                    <a:pt x="97980" y="120396"/>
                  </a:lnTo>
                  <a:lnTo>
                    <a:pt x="98475" y="120142"/>
                  </a:lnTo>
                  <a:lnTo>
                    <a:pt x="99021" y="119595"/>
                  </a:lnTo>
                  <a:lnTo>
                    <a:pt x="99275" y="118808"/>
                  </a:lnTo>
                  <a:close/>
                </a:path>
                <a:path w="139700" h="236220">
                  <a:moveTo>
                    <a:pt x="118427" y="9613"/>
                  </a:moveTo>
                  <a:lnTo>
                    <a:pt x="117081" y="9613"/>
                  </a:lnTo>
                  <a:lnTo>
                    <a:pt x="112572" y="9867"/>
                  </a:lnTo>
                  <a:lnTo>
                    <a:pt x="109893" y="11201"/>
                  </a:lnTo>
                  <a:lnTo>
                    <a:pt x="108597" y="13881"/>
                  </a:lnTo>
                  <a:lnTo>
                    <a:pt x="108051" y="15227"/>
                  </a:lnTo>
                  <a:lnTo>
                    <a:pt x="109639" y="15468"/>
                  </a:lnTo>
                  <a:lnTo>
                    <a:pt x="110439" y="15773"/>
                  </a:lnTo>
                  <a:lnTo>
                    <a:pt x="116535" y="15773"/>
                  </a:lnTo>
                  <a:lnTo>
                    <a:pt x="117881" y="13093"/>
                  </a:lnTo>
                  <a:lnTo>
                    <a:pt x="118122" y="10960"/>
                  </a:lnTo>
                  <a:lnTo>
                    <a:pt x="118427" y="9613"/>
                  </a:lnTo>
                  <a:close/>
                </a:path>
                <a:path w="139700" h="236220">
                  <a:moveTo>
                    <a:pt x="122936" y="155613"/>
                  </a:moveTo>
                  <a:lnTo>
                    <a:pt x="118922" y="154393"/>
                  </a:lnTo>
                  <a:lnTo>
                    <a:pt x="118922" y="153238"/>
                  </a:lnTo>
                  <a:lnTo>
                    <a:pt x="117335" y="153238"/>
                  </a:lnTo>
                  <a:lnTo>
                    <a:pt x="116535" y="154279"/>
                  </a:lnTo>
                  <a:lnTo>
                    <a:pt x="116535" y="156159"/>
                  </a:lnTo>
                  <a:lnTo>
                    <a:pt x="117081" y="156959"/>
                  </a:lnTo>
                  <a:lnTo>
                    <a:pt x="118427" y="158292"/>
                  </a:lnTo>
                  <a:lnTo>
                    <a:pt x="119214" y="158546"/>
                  </a:lnTo>
                  <a:lnTo>
                    <a:pt x="119710" y="158546"/>
                  </a:lnTo>
                  <a:lnTo>
                    <a:pt x="119710" y="157429"/>
                  </a:lnTo>
                  <a:lnTo>
                    <a:pt x="122936" y="155613"/>
                  </a:lnTo>
                  <a:close/>
                </a:path>
                <a:path w="139700" h="236220">
                  <a:moveTo>
                    <a:pt x="122936" y="110528"/>
                  </a:moveTo>
                  <a:lnTo>
                    <a:pt x="119214" y="110464"/>
                  </a:lnTo>
                  <a:lnTo>
                    <a:pt x="119214" y="109181"/>
                  </a:lnTo>
                  <a:lnTo>
                    <a:pt x="118122" y="109181"/>
                  </a:lnTo>
                  <a:lnTo>
                    <a:pt x="117081" y="109435"/>
                  </a:lnTo>
                  <a:lnTo>
                    <a:pt x="116535" y="109728"/>
                  </a:lnTo>
                  <a:lnTo>
                    <a:pt x="115201" y="109994"/>
                  </a:lnTo>
                  <a:lnTo>
                    <a:pt x="115201" y="112661"/>
                  </a:lnTo>
                  <a:lnTo>
                    <a:pt x="117081" y="113703"/>
                  </a:lnTo>
                  <a:lnTo>
                    <a:pt x="119214" y="113703"/>
                  </a:lnTo>
                  <a:lnTo>
                    <a:pt x="119214" y="112547"/>
                  </a:lnTo>
                  <a:lnTo>
                    <a:pt x="119418" y="112598"/>
                  </a:lnTo>
                  <a:lnTo>
                    <a:pt x="122936" y="110528"/>
                  </a:lnTo>
                  <a:close/>
                </a:path>
                <a:path w="139700" h="236220">
                  <a:moveTo>
                    <a:pt x="131673" y="126796"/>
                  </a:moveTo>
                  <a:lnTo>
                    <a:pt x="129832" y="119849"/>
                  </a:lnTo>
                  <a:lnTo>
                    <a:pt x="127457" y="119303"/>
                  </a:lnTo>
                  <a:lnTo>
                    <a:pt x="125564" y="119303"/>
                  </a:lnTo>
                  <a:lnTo>
                    <a:pt x="124777" y="120142"/>
                  </a:lnTo>
                  <a:lnTo>
                    <a:pt x="124523" y="121183"/>
                  </a:lnTo>
                  <a:lnTo>
                    <a:pt x="124231" y="122770"/>
                  </a:lnTo>
                  <a:lnTo>
                    <a:pt x="125564" y="125209"/>
                  </a:lnTo>
                  <a:lnTo>
                    <a:pt x="129832" y="126542"/>
                  </a:lnTo>
                  <a:lnTo>
                    <a:pt x="131673" y="126796"/>
                  </a:lnTo>
                  <a:close/>
                </a:path>
                <a:path w="139700" h="236220">
                  <a:moveTo>
                    <a:pt x="131673" y="82740"/>
                  </a:moveTo>
                  <a:lnTo>
                    <a:pt x="131178" y="81153"/>
                  </a:lnTo>
                  <a:lnTo>
                    <a:pt x="129832" y="81153"/>
                  </a:lnTo>
                  <a:lnTo>
                    <a:pt x="129286" y="80911"/>
                  </a:lnTo>
                  <a:lnTo>
                    <a:pt x="128739" y="80365"/>
                  </a:lnTo>
                  <a:lnTo>
                    <a:pt x="127152" y="79273"/>
                  </a:lnTo>
                  <a:lnTo>
                    <a:pt x="123977" y="79273"/>
                  </a:lnTo>
                  <a:lnTo>
                    <a:pt x="123736" y="79565"/>
                  </a:lnTo>
                  <a:lnTo>
                    <a:pt x="122643" y="81153"/>
                  </a:lnTo>
                  <a:lnTo>
                    <a:pt x="122936" y="82499"/>
                  </a:lnTo>
                  <a:lnTo>
                    <a:pt x="123151" y="82867"/>
                  </a:lnTo>
                  <a:lnTo>
                    <a:pt x="121843" y="84886"/>
                  </a:lnTo>
                  <a:lnTo>
                    <a:pt x="126276" y="85407"/>
                  </a:lnTo>
                  <a:lnTo>
                    <a:pt x="126453" y="85420"/>
                  </a:lnTo>
                  <a:lnTo>
                    <a:pt x="131178" y="85966"/>
                  </a:lnTo>
                  <a:lnTo>
                    <a:pt x="130771" y="84226"/>
                  </a:lnTo>
                  <a:lnTo>
                    <a:pt x="130873" y="84086"/>
                  </a:lnTo>
                  <a:lnTo>
                    <a:pt x="131419" y="83540"/>
                  </a:lnTo>
                  <a:lnTo>
                    <a:pt x="131673" y="82740"/>
                  </a:lnTo>
                  <a:close/>
                </a:path>
                <a:path w="139700" h="236220">
                  <a:moveTo>
                    <a:pt x="133553" y="94259"/>
                  </a:moveTo>
                  <a:lnTo>
                    <a:pt x="132219" y="94500"/>
                  </a:lnTo>
                  <a:lnTo>
                    <a:pt x="125869" y="94500"/>
                  </a:lnTo>
                  <a:lnTo>
                    <a:pt x="125564" y="97180"/>
                  </a:lnTo>
                  <a:lnTo>
                    <a:pt x="125564" y="98513"/>
                  </a:lnTo>
                  <a:lnTo>
                    <a:pt x="126911" y="98221"/>
                  </a:lnTo>
                  <a:lnTo>
                    <a:pt x="133007" y="98221"/>
                  </a:lnTo>
                  <a:lnTo>
                    <a:pt x="133261" y="95592"/>
                  </a:lnTo>
                  <a:lnTo>
                    <a:pt x="133553" y="94259"/>
                  </a:lnTo>
                  <a:close/>
                </a:path>
                <a:path w="139700" h="236220">
                  <a:moveTo>
                    <a:pt x="138074" y="172440"/>
                  </a:moveTo>
                  <a:lnTo>
                    <a:pt x="137731" y="172567"/>
                  </a:lnTo>
                  <a:lnTo>
                    <a:pt x="137528" y="171894"/>
                  </a:lnTo>
                  <a:lnTo>
                    <a:pt x="135940" y="171894"/>
                  </a:lnTo>
                  <a:lnTo>
                    <a:pt x="133553" y="173228"/>
                  </a:lnTo>
                  <a:lnTo>
                    <a:pt x="133007" y="173774"/>
                  </a:lnTo>
                  <a:lnTo>
                    <a:pt x="131673" y="174574"/>
                  </a:lnTo>
                  <a:lnTo>
                    <a:pt x="131940" y="175602"/>
                  </a:lnTo>
                  <a:lnTo>
                    <a:pt x="131419" y="175907"/>
                  </a:lnTo>
                  <a:lnTo>
                    <a:pt x="131965" y="176034"/>
                  </a:lnTo>
                  <a:lnTo>
                    <a:pt x="131965" y="176161"/>
                  </a:lnTo>
                  <a:lnTo>
                    <a:pt x="132461" y="176707"/>
                  </a:lnTo>
                  <a:lnTo>
                    <a:pt x="134353" y="176707"/>
                  </a:lnTo>
                  <a:lnTo>
                    <a:pt x="135394" y="176161"/>
                  </a:lnTo>
                  <a:lnTo>
                    <a:pt x="136486" y="175120"/>
                  </a:lnTo>
                  <a:lnTo>
                    <a:pt x="137528" y="174320"/>
                  </a:lnTo>
                  <a:lnTo>
                    <a:pt x="138074" y="173532"/>
                  </a:lnTo>
                  <a:lnTo>
                    <a:pt x="137769" y="172707"/>
                  </a:lnTo>
                  <a:lnTo>
                    <a:pt x="138074" y="172440"/>
                  </a:lnTo>
                  <a:close/>
                </a:path>
                <a:path w="139700" h="236220">
                  <a:moveTo>
                    <a:pt x="139357" y="4800"/>
                  </a:moveTo>
                  <a:lnTo>
                    <a:pt x="137274" y="5892"/>
                  </a:lnTo>
                  <a:lnTo>
                    <a:pt x="136486" y="6146"/>
                  </a:lnTo>
                  <a:lnTo>
                    <a:pt x="135940" y="6388"/>
                  </a:lnTo>
                  <a:lnTo>
                    <a:pt x="134048" y="6388"/>
                  </a:lnTo>
                  <a:lnTo>
                    <a:pt x="133007" y="5105"/>
                  </a:lnTo>
                  <a:lnTo>
                    <a:pt x="131178" y="3213"/>
                  </a:lnTo>
                  <a:lnTo>
                    <a:pt x="130632" y="2425"/>
                  </a:lnTo>
                  <a:lnTo>
                    <a:pt x="130086" y="0"/>
                  </a:lnTo>
                  <a:lnTo>
                    <a:pt x="129324" y="2425"/>
                  </a:lnTo>
                  <a:lnTo>
                    <a:pt x="128244" y="2425"/>
                  </a:lnTo>
                  <a:lnTo>
                    <a:pt x="127698" y="4013"/>
                  </a:lnTo>
                  <a:lnTo>
                    <a:pt x="127457" y="4559"/>
                  </a:lnTo>
                  <a:lnTo>
                    <a:pt x="127152" y="5600"/>
                  </a:lnTo>
                  <a:lnTo>
                    <a:pt x="128244" y="5892"/>
                  </a:lnTo>
                  <a:lnTo>
                    <a:pt x="129286" y="6388"/>
                  </a:lnTo>
                  <a:lnTo>
                    <a:pt x="130327" y="7480"/>
                  </a:lnTo>
                  <a:lnTo>
                    <a:pt x="131419" y="8572"/>
                  </a:lnTo>
                  <a:lnTo>
                    <a:pt x="131711" y="8877"/>
                  </a:lnTo>
                  <a:lnTo>
                    <a:pt x="131965" y="10160"/>
                  </a:lnTo>
                  <a:lnTo>
                    <a:pt x="132664" y="9779"/>
                  </a:lnTo>
                  <a:lnTo>
                    <a:pt x="134048" y="11201"/>
                  </a:lnTo>
                  <a:lnTo>
                    <a:pt x="134188" y="11201"/>
                  </a:lnTo>
                  <a:lnTo>
                    <a:pt x="135394" y="14681"/>
                  </a:lnTo>
                  <a:lnTo>
                    <a:pt x="136448" y="11201"/>
                  </a:lnTo>
                  <a:lnTo>
                    <a:pt x="137274" y="11201"/>
                  </a:lnTo>
                  <a:lnTo>
                    <a:pt x="138315" y="9067"/>
                  </a:lnTo>
                  <a:lnTo>
                    <a:pt x="138569" y="7239"/>
                  </a:lnTo>
                  <a:lnTo>
                    <a:pt x="138836" y="6388"/>
                  </a:lnTo>
                  <a:lnTo>
                    <a:pt x="139357" y="4800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3575" y="5916955"/>
              <a:ext cx="290830" cy="219075"/>
            </a:xfrm>
            <a:custGeom>
              <a:avLst/>
              <a:gdLst/>
              <a:ahLst/>
              <a:cxnLst/>
              <a:rect l="l" t="t" r="r" b="b"/>
              <a:pathLst>
                <a:path w="290830" h="219075">
                  <a:moveTo>
                    <a:pt x="12204" y="190055"/>
                  </a:moveTo>
                  <a:lnTo>
                    <a:pt x="11417" y="189738"/>
                  </a:lnTo>
                  <a:lnTo>
                    <a:pt x="11163" y="188963"/>
                  </a:lnTo>
                  <a:lnTo>
                    <a:pt x="5854" y="186588"/>
                  </a:lnTo>
                  <a:lnTo>
                    <a:pt x="4013" y="186588"/>
                  </a:lnTo>
                  <a:lnTo>
                    <a:pt x="0" y="184950"/>
                  </a:lnTo>
                  <a:lnTo>
                    <a:pt x="3784" y="187210"/>
                  </a:lnTo>
                  <a:lnTo>
                    <a:pt x="3721" y="187375"/>
                  </a:lnTo>
                  <a:lnTo>
                    <a:pt x="3467" y="188417"/>
                  </a:lnTo>
                  <a:lnTo>
                    <a:pt x="8229" y="192684"/>
                  </a:lnTo>
                  <a:lnTo>
                    <a:pt x="9029" y="192684"/>
                  </a:lnTo>
                  <a:lnTo>
                    <a:pt x="10363" y="192684"/>
                  </a:lnTo>
                  <a:lnTo>
                    <a:pt x="11163" y="192443"/>
                  </a:lnTo>
                  <a:lnTo>
                    <a:pt x="11163" y="192189"/>
                  </a:lnTo>
                  <a:lnTo>
                    <a:pt x="11709" y="191643"/>
                  </a:lnTo>
                  <a:lnTo>
                    <a:pt x="11950" y="191096"/>
                  </a:lnTo>
                  <a:lnTo>
                    <a:pt x="11709" y="190550"/>
                  </a:lnTo>
                  <a:lnTo>
                    <a:pt x="12204" y="190055"/>
                  </a:lnTo>
                  <a:close/>
                </a:path>
                <a:path w="290830" h="219075">
                  <a:moveTo>
                    <a:pt x="17805" y="147040"/>
                  </a:moveTo>
                  <a:lnTo>
                    <a:pt x="16433" y="144995"/>
                  </a:lnTo>
                  <a:lnTo>
                    <a:pt x="16713" y="144411"/>
                  </a:lnTo>
                  <a:lnTo>
                    <a:pt x="16713" y="143332"/>
                  </a:lnTo>
                  <a:lnTo>
                    <a:pt x="16713" y="143078"/>
                  </a:lnTo>
                  <a:lnTo>
                    <a:pt x="15671" y="141439"/>
                  </a:lnTo>
                  <a:lnTo>
                    <a:pt x="14630" y="139852"/>
                  </a:lnTo>
                  <a:lnTo>
                    <a:pt x="13792" y="141732"/>
                  </a:lnTo>
                  <a:lnTo>
                    <a:pt x="12992" y="143078"/>
                  </a:lnTo>
                  <a:lnTo>
                    <a:pt x="12496" y="143332"/>
                  </a:lnTo>
                  <a:lnTo>
                    <a:pt x="10909" y="143332"/>
                  </a:lnTo>
                  <a:lnTo>
                    <a:pt x="9817" y="142786"/>
                  </a:lnTo>
                  <a:lnTo>
                    <a:pt x="8775" y="142532"/>
                  </a:lnTo>
                  <a:lnTo>
                    <a:pt x="7683" y="141986"/>
                  </a:lnTo>
                  <a:lnTo>
                    <a:pt x="6642" y="141732"/>
                  </a:lnTo>
                  <a:lnTo>
                    <a:pt x="3467" y="141732"/>
                  </a:lnTo>
                  <a:lnTo>
                    <a:pt x="2387" y="143332"/>
                  </a:lnTo>
                  <a:lnTo>
                    <a:pt x="2387" y="146799"/>
                  </a:lnTo>
                  <a:lnTo>
                    <a:pt x="3175" y="147040"/>
                  </a:lnTo>
                  <a:lnTo>
                    <a:pt x="5600" y="147586"/>
                  </a:lnTo>
                  <a:lnTo>
                    <a:pt x="7988" y="147840"/>
                  </a:lnTo>
                  <a:lnTo>
                    <a:pt x="13296" y="147840"/>
                  </a:lnTo>
                  <a:lnTo>
                    <a:pt x="14820" y="147269"/>
                  </a:lnTo>
                  <a:lnTo>
                    <a:pt x="17805" y="147040"/>
                  </a:lnTo>
                  <a:close/>
                </a:path>
                <a:path w="290830" h="219075">
                  <a:moveTo>
                    <a:pt x="21234" y="77152"/>
                  </a:moveTo>
                  <a:lnTo>
                    <a:pt x="19939" y="77393"/>
                  </a:lnTo>
                  <a:lnTo>
                    <a:pt x="13792" y="77393"/>
                  </a:lnTo>
                  <a:lnTo>
                    <a:pt x="13538" y="80073"/>
                  </a:lnTo>
                  <a:lnTo>
                    <a:pt x="13296" y="81419"/>
                  </a:lnTo>
                  <a:lnTo>
                    <a:pt x="14630" y="81114"/>
                  </a:lnTo>
                  <a:lnTo>
                    <a:pt x="20739" y="81114"/>
                  </a:lnTo>
                  <a:lnTo>
                    <a:pt x="20980" y="78486"/>
                  </a:lnTo>
                  <a:lnTo>
                    <a:pt x="21234" y="77152"/>
                  </a:lnTo>
                  <a:close/>
                </a:path>
                <a:path w="290830" h="219075">
                  <a:moveTo>
                    <a:pt x="22567" y="144411"/>
                  </a:moveTo>
                  <a:lnTo>
                    <a:pt x="20358" y="148132"/>
                  </a:lnTo>
                  <a:lnTo>
                    <a:pt x="20193" y="148132"/>
                  </a:lnTo>
                  <a:lnTo>
                    <a:pt x="20193" y="148424"/>
                  </a:lnTo>
                  <a:lnTo>
                    <a:pt x="19735" y="149174"/>
                  </a:lnTo>
                  <a:lnTo>
                    <a:pt x="19151" y="149174"/>
                  </a:lnTo>
                  <a:lnTo>
                    <a:pt x="18846" y="150025"/>
                  </a:lnTo>
                  <a:lnTo>
                    <a:pt x="18059" y="151853"/>
                  </a:lnTo>
                  <a:lnTo>
                    <a:pt x="14884" y="153441"/>
                  </a:lnTo>
                  <a:lnTo>
                    <a:pt x="16471" y="155333"/>
                  </a:lnTo>
                  <a:lnTo>
                    <a:pt x="16713" y="155651"/>
                  </a:lnTo>
                  <a:lnTo>
                    <a:pt x="16713" y="156121"/>
                  </a:lnTo>
                  <a:lnTo>
                    <a:pt x="17081" y="156121"/>
                  </a:lnTo>
                  <a:lnTo>
                    <a:pt x="17513" y="156667"/>
                  </a:lnTo>
                  <a:lnTo>
                    <a:pt x="17868" y="155803"/>
                  </a:lnTo>
                  <a:lnTo>
                    <a:pt x="18059" y="155575"/>
                  </a:lnTo>
                  <a:lnTo>
                    <a:pt x="19392" y="154533"/>
                  </a:lnTo>
                  <a:lnTo>
                    <a:pt x="21234" y="150266"/>
                  </a:lnTo>
                  <a:lnTo>
                    <a:pt x="21234" y="148132"/>
                  </a:lnTo>
                  <a:lnTo>
                    <a:pt x="21031" y="148132"/>
                  </a:lnTo>
                  <a:lnTo>
                    <a:pt x="22567" y="144411"/>
                  </a:lnTo>
                  <a:close/>
                </a:path>
                <a:path w="290830" h="219075">
                  <a:moveTo>
                    <a:pt x="28676" y="45351"/>
                  </a:moveTo>
                  <a:lnTo>
                    <a:pt x="24460" y="45262"/>
                  </a:lnTo>
                  <a:lnTo>
                    <a:pt x="24155" y="45097"/>
                  </a:lnTo>
                  <a:lnTo>
                    <a:pt x="20193" y="45097"/>
                  </a:lnTo>
                  <a:lnTo>
                    <a:pt x="20053" y="45161"/>
                  </a:lnTo>
                  <a:lnTo>
                    <a:pt x="17805" y="45097"/>
                  </a:lnTo>
                  <a:lnTo>
                    <a:pt x="18034" y="46469"/>
                  </a:lnTo>
                  <a:lnTo>
                    <a:pt x="17513" y="46990"/>
                  </a:lnTo>
                  <a:lnTo>
                    <a:pt x="17614" y="49123"/>
                  </a:lnTo>
                  <a:lnTo>
                    <a:pt x="17805" y="50457"/>
                  </a:lnTo>
                  <a:lnTo>
                    <a:pt x="18846" y="49123"/>
                  </a:lnTo>
                  <a:lnTo>
                    <a:pt x="20193" y="49364"/>
                  </a:lnTo>
                  <a:lnTo>
                    <a:pt x="22821" y="50165"/>
                  </a:lnTo>
                  <a:lnTo>
                    <a:pt x="23368" y="50457"/>
                  </a:lnTo>
                  <a:lnTo>
                    <a:pt x="23114" y="50165"/>
                  </a:lnTo>
                  <a:lnTo>
                    <a:pt x="23114" y="49911"/>
                  </a:lnTo>
                  <a:lnTo>
                    <a:pt x="23914" y="49911"/>
                  </a:lnTo>
                  <a:lnTo>
                    <a:pt x="24155" y="49911"/>
                  </a:lnTo>
                  <a:lnTo>
                    <a:pt x="24955" y="50952"/>
                  </a:lnTo>
                  <a:lnTo>
                    <a:pt x="25996" y="49911"/>
                  </a:lnTo>
                  <a:lnTo>
                    <a:pt x="26543" y="49364"/>
                  </a:lnTo>
                  <a:lnTo>
                    <a:pt x="26543" y="49123"/>
                  </a:lnTo>
                  <a:lnTo>
                    <a:pt x="26543" y="48031"/>
                  </a:lnTo>
                  <a:lnTo>
                    <a:pt x="26377" y="47548"/>
                  </a:lnTo>
                  <a:lnTo>
                    <a:pt x="28676" y="45351"/>
                  </a:lnTo>
                  <a:close/>
                </a:path>
                <a:path w="290830" h="219075">
                  <a:moveTo>
                    <a:pt x="29768" y="162826"/>
                  </a:moveTo>
                  <a:lnTo>
                    <a:pt x="26047" y="160972"/>
                  </a:lnTo>
                  <a:lnTo>
                    <a:pt x="26047" y="159893"/>
                  </a:lnTo>
                  <a:lnTo>
                    <a:pt x="25501" y="159893"/>
                  </a:lnTo>
                  <a:lnTo>
                    <a:pt x="24701" y="160147"/>
                  </a:lnTo>
                  <a:lnTo>
                    <a:pt x="24460" y="160693"/>
                  </a:lnTo>
                  <a:lnTo>
                    <a:pt x="24155" y="161188"/>
                  </a:lnTo>
                  <a:lnTo>
                    <a:pt x="23914" y="161734"/>
                  </a:lnTo>
                  <a:lnTo>
                    <a:pt x="23914" y="163868"/>
                  </a:lnTo>
                  <a:lnTo>
                    <a:pt x="25247" y="165747"/>
                  </a:lnTo>
                  <a:lnTo>
                    <a:pt x="27089" y="165747"/>
                  </a:lnTo>
                  <a:lnTo>
                    <a:pt x="27089" y="164312"/>
                  </a:lnTo>
                  <a:lnTo>
                    <a:pt x="29768" y="162826"/>
                  </a:lnTo>
                  <a:close/>
                </a:path>
                <a:path w="290830" h="219075">
                  <a:moveTo>
                    <a:pt x="45935" y="176707"/>
                  </a:moveTo>
                  <a:lnTo>
                    <a:pt x="45770" y="175082"/>
                  </a:lnTo>
                  <a:lnTo>
                    <a:pt x="45694" y="173482"/>
                  </a:lnTo>
                  <a:lnTo>
                    <a:pt x="41668" y="173482"/>
                  </a:lnTo>
                  <a:lnTo>
                    <a:pt x="40957" y="173786"/>
                  </a:lnTo>
                  <a:lnTo>
                    <a:pt x="40627" y="173736"/>
                  </a:lnTo>
                  <a:lnTo>
                    <a:pt x="38747" y="175615"/>
                  </a:lnTo>
                  <a:lnTo>
                    <a:pt x="38252" y="176161"/>
                  </a:lnTo>
                  <a:lnTo>
                    <a:pt x="37706" y="177749"/>
                  </a:lnTo>
                  <a:lnTo>
                    <a:pt x="37947" y="180136"/>
                  </a:lnTo>
                  <a:lnTo>
                    <a:pt x="37947" y="180975"/>
                  </a:lnTo>
                  <a:lnTo>
                    <a:pt x="41973" y="180975"/>
                  </a:lnTo>
                  <a:lnTo>
                    <a:pt x="43256" y="180428"/>
                  </a:lnTo>
                  <a:lnTo>
                    <a:pt x="45389" y="178295"/>
                  </a:lnTo>
                  <a:lnTo>
                    <a:pt x="45935" y="176707"/>
                  </a:lnTo>
                  <a:close/>
                </a:path>
                <a:path w="290830" h="219075">
                  <a:moveTo>
                    <a:pt x="47282" y="93662"/>
                  </a:moveTo>
                  <a:lnTo>
                    <a:pt x="45935" y="92621"/>
                  </a:lnTo>
                  <a:lnTo>
                    <a:pt x="43256" y="92621"/>
                  </a:lnTo>
                  <a:lnTo>
                    <a:pt x="42760" y="92621"/>
                  </a:lnTo>
                  <a:lnTo>
                    <a:pt x="41668" y="93433"/>
                  </a:lnTo>
                  <a:lnTo>
                    <a:pt x="41427" y="95021"/>
                  </a:lnTo>
                  <a:lnTo>
                    <a:pt x="41427" y="96342"/>
                  </a:lnTo>
                  <a:lnTo>
                    <a:pt x="43256" y="96342"/>
                  </a:lnTo>
                  <a:lnTo>
                    <a:pt x="43561" y="96608"/>
                  </a:lnTo>
                  <a:lnTo>
                    <a:pt x="44056" y="96888"/>
                  </a:lnTo>
                  <a:lnTo>
                    <a:pt x="44602" y="97142"/>
                  </a:lnTo>
                  <a:lnTo>
                    <a:pt x="45148" y="97447"/>
                  </a:lnTo>
                  <a:lnTo>
                    <a:pt x="45554" y="97447"/>
                  </a:lnTo>
                  <a:lnTo>
                    <a:pt x="45694" y="97929"/>
                  </a:lnTo>
                  <a:lnTo>
                    <a:pt x="45821" y="97447"/>
                  </a:lnTo>
                  <a:lnTo>
                    <a:pt x="46977" y="97447"/>
                  </a:lnTo>
                  <a:lnTo>
                    <a:pt x="47167" y="96608"/>
                  </a:lnTo>
                  <a:lnTo>
                    <a:pt x="47282" y="93662"/>
                  </a:lnTo>
                  <a:close/>
                </a:path>
                <a:path w="290830" h="219075">
                  <a:moveTo>
                    <a:pt x="48869" y="110236"/>
                  </a:moveTo>
                  <a:lnTo>
                    <a:pt x="48285" y="110413"/>
                  </a:lnTo>
                  <a:lnTo>
                    <a:pt x="48069" y="109689"/>
                  </a:lnTo>
                  <a:lnTo>
                    <a:pt x="46482" y="109689"/>
                  </a:lnTo>
                  <a:lnTo>
                    <a:pt x="44056" y="111048"/>
                  </a:lnTo>
                  <a:lnTo>
                    <a:pt x="43561" y="111582"/>
                  </a:lnTo>
                  <a:lnTo>
                    <a:pt x="42214" y="112369"/>
                  </a:lnTo>
                  <a:lnTo>
                    <a:pt x="42341" y="112915"/>
                  </a:lnTo>
                  <a:lnTo>
                    <a:pt x="42392" y="113436"/>
                  </a:lnTo>
                  <a:lnTo>
                    <a:pt x="41973" y="113703"/>
                  </a:lnTo>
                  <a:lnTo>
                    <a:pt x="42443" y="113753"/>
                  </a:lnTo>
                  <a:lnTo>
                    <a:pt x="42468" y="113957"/>
                  </a:lnTo>
                  <a:lnTo>
                    <a:pt x="43014" y="114503"/>
                  </a:lnTo>
                  <a:lnTo>
                    <a:pt x="44894" y="114503"/>
                  </a:lnTo>
                  <a:lnTo>
                    <a:pt x="46189" y="113703"/>
                  </a:lnTo>
                  <a:lnTo>
                    <a:pt x="46977" y="112915"/>
                  </a:lnTo>
                  <a:lnTo>
                    <a:pt x="48069" y="112077"/>
                  </a:lnTo>
                  <a:lnTo>
                    <a:pt x="48564" y="111277"/>
                  </a:lnTo>
                  <a:lnTo>
                    <a:pt x="48361" y="110629"/>
                  </a:lnTo>
                  <a:lnTo>
                    <a:pt x="48869" y="110236"/>
                  </a:lnTo>
                  <a:close/>
                </a:path>
                <a:path w="290830" h="219075">
                  <a:moveTo>
                    <a:pt x="49415" y="16827"/>
                  </a:moveTo>
                  <a:lnTo>
                    <a:pt x="48069" y="17068"/>
                  </a:lnTo>
                  <a:lnTo>
                    <a:pt x="41973" y="17068"/>
                  </a:lnTo>
                  <a:lnTo>
                    <a:pt x="41668" y="19748"/>
                  </a:lnTo>
                  <a:lnTo>
                    <a:pt x="41173" y="21082"/>
                  </a:lnTo>
                  <a:lnTo>
                    <a:pt x="42468" y="20789"/>
                  </a:lnTo>
                  <a:lnTo>
                    <a:pt x="48869" y="20789"/>
                  </a:lnTo>
                  <a:lnTo>
                    <a:pt x="49110" y="18161"/>
                  </a:lnTo>
                  <a:lnTo>
                    <a:pt x="49415" y="16827"/>
                  </a:lnTo>
                  <a:close/>
                </a:path>
                <a:path w="290830" h="219075">
                  <a:moveTo>
                    <a:pt x="51244" y="180136"/>
                  </a:moveTo>
                  <a:lnTo>
                    <a:pt x="49911" y="179095"/>
                  </a:lnTo>
                  <a:lnTo>
                    <a:pt x="46977" y="179095"/>
                  </a:lnTo>
                  <a:lnTo>
                    <a:pt x="45694" y="179882"/>
                  </a:lnTo>
                  <a:lnTo>
                    <a:pt x="45389" y="181470"/>
                  </a:lnTo>
                  <a:lnTo>
                    <a:pt x="45466" y="182562"/>
                  </a:lnTo>
                  <a:lnTo>
                    <a:pt x="45694" y="183908"/>
                  </a:lnTo>
                  <a:lnTo>
                    <a:pt x="46977" y="184150"/>
                  </a:lnTo>
                  <a:lnTo>
                    <a:pt x="48564" y="184150"/>
                  </a:lnTo>
                  <a:lnTo>
                    <a:pt x="49657" y="183362"/>
                  </a:lnTo>
                  <a:lnTo>
                    <a:pt x="50698" y="182562"/>
                  </a:lnTo>
                  <a:lnTo>
                    <a:pt x="51244" y="182321"/>
                  </a:lnTo>
                  <a:lnTo>
                    <a:pt x="51244" y="180136"/>
                  </a:lnTo>
                  <a:close/>
                </a:path>
                <a:path w="290830" h="219075">
                  <a:moveTo>
                    <a:pt x="52044" y="27482"/>
                  </a:moveTo>
                  <a:lnTo>
                    <a:pt x="47282" y="25933"/>
                  </a:lnTo>
                  <a:lnTo>
                    <a:pt x="47282" y="24561"/>
                  </a:lnTo>
                  <a:lnTo>
                    <a:pt x="46482" y="24561"/>
                  </a:lnTo>
                  <a:lnTo>
                    <a:pt x="45935" y="24803"/>
                  </a:lnTo>
                  <a:lnTo>
                    <a:pt x="45694" y="25057"/>
                  </a:lnTo>
                  <a:lnTo>
                    <a:pt x="45148" y="25349"/>
                  </a:lnTo>
                  <a:lnTo>
                    <a:pt x="44894" y="25895"/>
                  </a:lnTo>
                  <a:lnTo>
                    <a:pt x="44894" y="27736"/>
                  </a:lnTo>
                  <a:lnTo>
                    <a:pt x="46736" y="29616"/>
                  </a:lnTo>
                  <a:lnTo>
                    <a:pt x="49415" y="29616"/>
                  </a:lnTo>
                  <a:lnTo>
                    <a:pt x="49415" y="28333"/>
                  </a:lnTo>
                  <a:lnTo>
                    <a:pt x="52044" y="27482"/>
                  </a:lnTo>
                  <a:close/>
                </a:path>
                <a:path w="290830" h="219075">
                  <a:moveTo>
                    <a:pt x="55765" y="88366"/>
                  </a:moveTo>
                  <a:lnTo>
                    <a:pt x="54178" y="87261"/>
                  </a:lnTo>
                  <a:lnTo>
                    <a:pt x="50203" y="86220"/>
                  </a:lnTo>
                  <a:lnTo>
                    <a:pt x="49911" y="86220"/>
                  </a:lnTo>
                  <a:lnTo>
                    <a:pt x="49657" y="86487"/>
                  </a:lnTo>
                  <a:lnTo>
                    <a:pt x="48069" y="87515"/>
                  </a:lnTo>
                  <a:lnTo>
                    <a:pt x="46189" y="88607"/>
                  </a:lnTo>
                  <a:lnTo>
                    <a:pt x="46380" y="89700"/>
                  </a:lnTo>
                  <a:lnTo>
                    <a:pt x="46736" y="91846"/>
                  </a:lnTo>
                  <a:lnTo>
                    <a:pt x="48869" y="92075"/>
                  </a:lnTo>
                  <a:lnTo>
                    <a:pt x="55765" y="92075"/>
                  </a:lnTo>
                  <a:lnTo>
                    <a:pt x="55511" y="89700"/>
                  </a:lnTo>
                  <a:lnTo>
                    <a:pt x="55765" y="88366"/>
                  </a:lnTo>
                  <a:close/>
                </a:path>
                <a:path w="290830" h="219075">
                  <a:moveTo>
                    <a:pt x="59182" y="160147"/>
                  </a:moveTo>
                  <a:lnTo>
                    <a:pt x="57594" y="160147"/>
                  </a:lnTo>
                  <a:lnTo>
                    <a:pt x="56807" y="159893"/>
                  </a:lnTo>
                  <a:lnTo>
                    <a:pt x="56883" y="158800"/>
                  </a:lnTo>
                  <a:lnTo>
                    <a:pt x="57099" y="157467"/>
                  </a:lnTo>
                  <a:lnTo>
                    <a:pt x="55511" y="158013"/>
                  </a:lnTo>
                  <a:lnTo>
                    <a:pt x="55219" y="158254"/>
                  </a:lnTo>
                  <a:lnTo>
                    <a:pt x="54419" y="158254"/>
                  </a:lnTo>
                  <a:lnTo>
                    <a:pt x="53086" y="158559"/>
                  </a:lnTo>
                  <a:lnTo>
                    <a:pt x="51003" y="158800"/>
                  </a:lnTo>
                  <a:lnTo>
                    <a:pt x="51003" y="162026"/>
                  </a:lnTo>
                  <a:lnTo>
                    <a:pt x="52832" y="162026"/>
                  </a:lnTo>
                  <a:lnTo>
                    <a:pt x="52285" y="162280"/>
                  </a:lnTo>
                  <a:lnTo>
                    <a:pt x="51790" y="163068"/>
                  </a:lnTo>
                  <a:lnTo>
                    <a:pt x="51790" y="164414"/>
                  </a:lnTo>
                  <a:lnTo>
                    <a:pt x="51790" y="165506"/>
                  </a:lnTo>
                  <a:lnTo>
                    <a:pt x="53873" y="165747"/>
                  </a:lnTo>
                  <a:lnTo>
                    <a:pt x="55219" y="166001"/>
                  </a:lnTo>
                  <a:lnTo>
                    <a:pt x="55219" y="164160"/>
                  </a:lnTo>
                  <a:lnTo>
                    <a:pt x="55511" y="164160"/>
                  </a:lnTo>
                  <a:lnTo>
                    <a:pt x="56553" y="163614"/>
                  </a:lnTo>
                  <a:lnTo>
                    <a:pt x="57353" y="163372"/>
                  </a:lnTo>
                  <a:lnTo>
                    <a:pt x="58686" y="162826"/>
                  </a:lnTo>
                  <a:lnTo>
                    <a:pt x="58940" y="161188"/>
                  </a:lnTo>
                  <a:lnTo>
                    <a:pt x="59182" y="160147"/>
                  </a:lnTo>
                  <a:close/>
                </a:path>
                <a:path w="290830" h="219075">
                  <a:moveTo>
                    <a:pt x="59182" y="12801"/>
                  </a:moveTo>
                  <a:lnTo>
                    <a:pt x="58940" y="12255"/>
                  </a:lnTo>
                  <a:lnTo>
                    <a:pt x="58394" y="11709"/>
                  </a:lnTo>
                  <a:lnTo>
                    <a:pt x="57353" y="11214"/>
                  </a:lnTo>
                  <a:lnTo>
                    <a:pt x="56553" y="11214"/>
                  </a:lnTo>
                  <a:lnTo>
                    <a:pt x="56553" y="12522"/>
                  </a:lnTo>
                  <a:lnTo>
                    <a:pt x="55753" y="12255"/>
                  </a:lnTo>
                  <a:lnTo>
                    <a:pt x="50203" y="16027"/>
                  </a:lnTo>
                  <a:lnTo>
                    <a:pt x="52285" y="15773"/>
                  </a:lnTo>
                  <a:lnTo>
                    <a:pt x="52285" y="17322"/>
                  </a:lnTo>
                  <a:lnTo>
                    <a:pt x="56807" y="17322"/>
                  </a:lnTo>
                  <a:lnTo>
                    <a:pt x="59182" y="15189"/>
                  </a:lnTo>
                  <a:lnTo>
                    <a:pt x="59182" y="12801"/>
                  </a:lnTo>
                  <a:close/>
                </a:path>
                <a:path w="290830" h="219075">
                  <a:moveTo>
                    <a:pt x="67716" y="145999"/>
                  </a:moveTo>
                  <a:lnTo>
                    <a:pt x="67284" y="144360"/>
                  </a:lnTo>
                  <a:lnTo>
                    <a:pt x="67424" y="144119"/>
                  </a:lnTo>
                  <a:lnTo>
                    <a:pt x="67170" y="143865"/>
                  </a:lnTo>
                  <a:lnTo>
                    <a:pt x="65582" y="141198"/>
                  </a:lnTo>
                  <a:lnTo>
                    <a:pt x="64541" y="140398"/>
                  </a:lnTo>
                  <a:lnTo>
                    <a:pt x="63906" y="140398"/>
                  </a:lnTo>
                  <a:lnTo>
                    <a:pt x="62407" y="138811"/>
                  </a:lnTo>
                  <a:lnTo>
                    <a:pt x="62153" y="140525"/>
                  </a:lnTo>
                  <a:lnTo>
                    <a:pt x="61315" y="140652"/>
                  </a:lnTo>
                  <a:lnTo>
                    <a:pt x="60820" y="143573"/>
                  </a:lnTo>
                  <a:lnTo>
                    <a:pt x="60528" y="144665"/>
                  </a:lnTo>
                  <a:lnTo>
                    <a:pt x="61315" y="144907"/>
                  </a:lnTo>
                  <a:lnTo>
                    <a:pt x="61074" y="145211"/>
                  </a:lnTo>
                  <a:lnTo>
                    <a:pt x="61074" y="145453"/>
                  </a:lnTo>
                  <a:lnTo>
                    <a:pt x="60820" y="145453"/>
                  </a:lnTo>
                  <a:lnTo>
                    <a:pt x="60032" y="145999"/>
                  </a:lnTo>
                  <a:lnTo>
                    <a:pt x="59182" y="146799"/>
                  </a:lnTo>
                  <a:lnTo>
                    <a:pt x="59486" y="147840"/>
                  </a:lnTo>
                  <a:lnTo>
                    <a:pt x="59728" y="148932"/>
                  </a:lnTo>
                  <a:lnTo>
                    <a:pt x="63995" y="148932"/>
                  </a:lnTo>
                  <a:lnTo>
                    <a:pt x="65836" y="148678"/>
                  </a:lnTo>
                  <a:lnTo>
                    <a:pt x="66382" y="148678"/>
                  </a:lnTo>
                  <a:lnTo>
                    <a:pt x="66624" y="148132"/>
                  </a:lnTo>
                  <a:lnTo>
                    <a:pt x="67716" y="145999"/>
                  </a:lnTo>
                  <a:close/>
                </a:path>
                <a:path w="290830" h="219075">
                  <a:moveTo>
                    <a:pt x="80962" y="16281"/>
                  </a:moveTo>
                  <a:lnTo>
                    <a:pt x="78752" y="16725"/>
                  </a:lnTo>
                  <a:lnTo>
                    <a:pt x="78587" y="15735"/>
                  </a:lnTo>
                  <a:lnTo>
                    <a:pt x="77533" y="15481"/>
                  </a:lnTo>
                  <a:lnTo>
                    <a:pt x="76454" y="15189"/>
                  </a:lnTo>
                  <a:lnTo>
                    <a:pt x="75946" y="14935"/>
                  </a:lnTo>
                  <a:lnTo>
                    <a:pt x="75653" y="14935"/>
                  </a:lnTo>
                  <a:lnTo>
                    <a:pt x="74066" y="14147"/>
                  </a:lnTo>
                  <a:lnTo>
                    <a:pt x="73279" y="13843"/>
                  </a:lnTo>
                  <a:lnTo>
                    <a:pt x="71691" y="13843"/>
                  </a:lnTo>
                  <a:lnTo>
                    <a:pt x="71437" y="14147"/>
                  </a:lnTo>
                  <a:lnTo>
                    <a:pt x="71145" y="14389"/>
                  </a:lnTo>
                  <a:lnTo>
                    <a:pt x="68211" y="13055"/>
                  </a:lnTo>
                  <a:lnTo>
                    <a:pt x="70637" y="16281"/>
                  </a:lnTo>
                  <a:lnTo>
                    <a:pt x="70637" y="16827"/>
                  </a:lnTo>
                  <a:lnTo>
                    <a:pt x="71437" y="18161"/>
                  </a:lnTo>
                  <a:lnTo>
                    <a:pt x="72237" y="19202"/>
                  </a:lnTo>
                  <a:lnTo>
                    <a:pt x="71145" y="19456"/>
                  </a:lnTo>
                  <a:lnTo>
                    <a:pt x="70104" y="19748"/>
                  </a:lnTo>
                  <a:lnTo>
                    <a:pt x="70104" y="20205"/>
                  </a:lnTo>
                  <a:lnTo>
                    <a:pt x="68757" y="20002"/>
                  </a:lnTo>
                  <a:lnTo>
                    <a:pt x="70091" y="20561"/>
                  </a:lnTo>
                  <a:lnTo>
                    <a:pt x="69850" y="21628"/>
                  </a:lnTo>
                  <a:lnTo>
                    <a:pt x="71145" y="22136"/>
                  </a:lnTo>
                  <a:lnTo>
                    <a:pt x="72237" y="22682"/>
                  </a:lnTo>
                  <a:lnTo>
                    <a:pt x="73025" y="22682"/>
                  </a:lnTo>
                  <a:lnTo>
                    <a:pt x="73520" y="22428"/>
                  </a:lnTo>
                  <a:lnTo>
                    <a:pt x="78333" y="19202"/>
                  </a:lnTo>
                  <a:lnTo>
                    <a:pt x="79121" y="18161"/>
                  </a:lnTo>
                  <a:lnTo>
                    <a:pt x="78955" y="17576"/>
                  </a:lnTo>
                  <a:lnTo>
                    <a:pt x="79743" y="17068"/>
                  </a:lnTo>
                  <a:lnTo>
                    <a:pt x="80962" y="16281"/>
                  </a:lnTo>
                  <a:close/>
                </a:path>
                <a:path w="290830" h="219075">
                  <a:moveTo>
                    <a:pt x="84137" y="181470"/>
                  </a:moveTo>
                  <a:lnTo>
                    <a:pt x="82296" y="178295"/>
                  </a:lnTo>
                  <a:lnTo>
                    <a:pt x="82296" y="177749"/>
                  </a:lnTo>
                  <a:lnTo>
                    <a:pt x="81559" y="177025"/>
                  </a:lnTo>
                  <a:lnTo>
                    <a:pt x="79667" y="173736"/>
                  </a:lnTo>
                  <a:lnTo>
                    <a:pt x="78244" y="176453"/>
                  </a:lnTo>
                  <a:lnTo>
                    <a:pt x="76987" y="176961"/>
                  </a:lnTo>
                  <a:lnTo>
                    <a:pt x="75653" y="179336"/>
                  </a:lnTo>
                  <a:lnTo>
                    <a:pt x="75412" y="180136"/>
                  </a:lnTo>
                  <a:lnTo>
                    <a:pt x="75412" y="180975"/>
                  </a:lnTo>
                  <a:lnTo>
                    <a:pt x="75653" y="181470"/>
                  </a:lnTo>
                  <a:lnTo>
                    <a:pt x="76200" y="182321"/>
                  </a:lnTo>
                  <a:lnTo>
                    <a:pt x="77241" y="182816"/>
                  </a:lnTo>
                  <a:lnTo>
                    <a:pt x="78333" y="182816"/>
                  </a:lnTo>
                  <a:lnTo>
                    <a:pt x="81254" y="182562"/>
                  </a:lnTo>
                  <a:lnTo>
                    <a:pt x="81889" y="181597"/>
                  </a:lnTo>
                  <a:lnTo>
                    <a:pt x="84137" y="181470"/>
                  </a:lnTo>
                  <a:close/>
                </a:path>
                <a:path w="290830" h="219075">
                  <a:moveTo>
                    <a:pt x="86817" y="211391"/>
                  </a:moveTo>
                  <a:lnTo>
                    <a:pt x="84569" y="212521"/>
                  </a:lnTo>
                  <a:lnTo>
                    <a:pt x="84429" y="211937"/>
                  </a:lnTo>
                  <a:lnTo>
                    <a:pt x="83337" y="211937"/>
                  </a:lnTo>
                  <a:lnTo>
                    <a:pt x="82842" y="212178"/>
                  </a:lnTo>
                  <a:lnTo>
                    <a:pt x="81508" y="212725"/>
                  </a:lnTo>
                  <a:lnTo>
                    <a:pt x="75946" y="215404"/>
                  </a:lnTo>
                  <a:lnTo>
                    <a:pt x="76454" y="217538"/>
                  </a:lnTo>
                  <a:lnTo>
                    <a:pt x="76454" y="217754"/>
                  </a:lnTo>
                  <a:lnTo>
                    <a:pt x="76200" y="218084"/>
                  </a:lnTo>
                  <a:lnTo>
                    <a:pt x="76454" y="218020"/>
                  </a:lnTo>
                  <a:lnTo>
                    <a:pt x="76987" y="218579"/>
                  </a:lnTo>
                  <a:lnTo>
                    <a:pt x="78333" y="218579"/>
                  </a:lnTo>
                  <a:lnTo>
                    <a:pt x="78333" y="218338"/>
                  </a:lnTo>
                  <a:lnTo>
                    <a:pt x="80162" y="217792"/>
                  </a:lnTo>
                  <a:lnTo>
                    <a:pt x="84975" y="214617"/>
                  </a:lnTo>
                  <a:lnTo>
                    <a:pt x="84747" y="213360"/>
                  </a:lnTo>
                  <a:lnTo>
                    <a:pt x="86817" y="211391"/>
                  </a:lnTo>
                  <a:close/>
                </a:path>
                <a:path w="290830" h="219075">
                  <a:moveTo>
                    <a:pt x="86817" y="5613"/>
                  </a:moveTo>
                  <a:lnTo>
                    <a:pt x="85471" y="5854"/>
                  </a:lnTo>
                  <a:lnTo>
                    <a:pt x="79375" y="5854"/>
                  </a:lnTo>
                  <a:lnTo>
                    <a:pt x="79121" y="8534"/>
                  </a:lnTo>
                  <a:lnTo>
                    <a:pt x="78587" y="9880"/>
                  </a:lnTo>
                  <a:lnTo>
                    <a:pt x="79921" y="9575"/>
                  </a:lnTo>
                  <a:lnTo>
                    <a:pt x="86271" y="9575"/>
                  </a:lnTo>
                  <a:lnTo>
                    <a:pt x="86563" y="6946"/>
                  </a:lnTo>
                  <a:lnTo>
                    <a:pt x="86817" y="5613"/>
                  </a:lnTo>
                  <a:close/>
                </a:path>
                <a:path w="290830" h="219075">
                  <a:moveTo>
                    <a:pt x="97967" y="201269"/>
                  </a:moveTo>
                  <a:lnTo>
                    <a:pt x="92125" y="201269"/>
                  </a:lnTo>
                  <a:lnTo>
                    <a:pt x="92125" y="207124"/>
                  </a:lnTo>
                  <a:lnTo>
                    <a:pt x="97967" y="207124"/>
                  </a:lnTo>
                  <a:lnTo>
                    <a:pt x="97967" y="201269"/>
                  </a:lnTo>
                  <a:close/>
                </a:path>
                <a:path w="290830" h="219075">
                  <a:moveTo>
                    <a:pt x="97980" y="73380"/>
                  </a:moveTo>
                  <a:lnTo>
                    <a:pt x="95046" y="73672"/>
                  </a:lnTo>
                  <a:lnTo>
                    <a:pt x="91871" y="73926"/>
                  </a:lnTo>
                  <a:lnTo>
                    <a:pt x="89738" y="74168"/>
                  </a:lnTo>
                  <a:lnTo>
                    <a:pt x="86563" y="74168"/>
                  </a:lnTo>
                  <a:lnTo>
                    <a:pt x="85471" y="73926"/>
                  </a:lnTo>
                  <a:lnTo>
                    <a:pt x="83096" y="72885"/>
                  </a:lnTo>
                  <a:lnTo>
                    <a:pt x="82296" y="72580"/>
                  </a:lnTo>
                  <a:lnTo>
                    <a:pt x="81508" y="72339"/>
                  </a:lnTo>
                  <a:lnTo>
                    <a:pt x="80467" y="71793"/>
                  </a:lnTo>
                  <a:lnTo>
                    <a:pt x="78587" y="70993"/>
                  </a:lnTo>
                  <a:lnTo>
                    <a:pt x="78955" y="72339"/>
                  </a:lnTo>
                  <a:lnTo>
                    <a:pt x="79311" y="73672"/>
                  </a:lnTo>
                  <a:lnTo>
                    <a:pt x="79286" y="74168"/>
                  </a:lnTo>
                  <a:lnTo>
                    <a:pt x="79121" y="74714"/>
                  </a:lnTo>
                  <a:lnTo>
                    <a:pt x="78587" y="75514"/>
                  </a:lnTo>
                  <a:lnTo>
                    <a:pt x="78333" y="76352"/>
                  </a:lnTo>
                  <a:lnTo>
                    <a:pt x="78143" y="76847"/>
                  </a:lnTo>
                  <a:lnTo>
                    <a:pt x="78155" y="77101"/>
                  </a:lnTo>
                  <a:lnTo>
                    <a:pt x="77533" y="77393"/>
                  </a:lnTo>
                  <a:lnTo>
                    <a:pt x="78206" y="77609"/>
                  </a:lnTo>
                  <a:lnTo>
                    <a:pt x="78587" y="78740"/>
                  </a:lnTo>
                  <a:lnTo>
                    <a:pt x="79375" y="78994"/>
                  </a:lnTo>
                  <a:lnTo>
                    <a:pt x="79921" y="79298"/>
                  </a:lnTo>
                  <a:lnTo>
                    <a:pt x="81254" y="79781"/>
                  </a:lnTo>
                  <a:lnTo>
                    <a:pt x="81445" y="78994"/>
                  </a:lnTo>
                  <a:lnTo>
                    <a:pt x="81508" y="77647"/>
                  </a:lnTo>
                  <a:lnTo>
                    <a:pt x="82296" y="76847"/>
                  </a:lnTo>
                  <a:lnTo>
                    <a:pt x="83337" y="76352"/>
                  </a:lnTo>
                  <a:lnTo>
                    <a:pt x="84137" y="78193"/>
                  </a:lnTo>
                  <a:lnTo>
                    <a:pt x="84378" y="78371"/>
                  </a:lnTo>
                  <a:lnTo>
                    <a:pt x="84683" y="80619"/>
                  </a:lnTo>
                  <a:lnTo>
                    <a:pt x="87718" y="79298"/>
                  </a:lnTo>
                  <a:lnTo>
                    <a:pt x="90779" y="79298"/>
                  </a:lnTo>
                  <a:lnTo>
                    <a:pt x="94500" y="77393"/>
                  </a:lnTo>
                  <a:lnTo>
                    <a:pt x="95377" y="76352"/>
                  </a:lnTo>
                  <a:lnTo>
                    <a:pt x="96088" y="75514"/>
                  </a:lnTo>
                  <a:lnTo>
                    <a:pt x="97282" y="74168"/>
                  </a:lnTo>
                  <a:lnTo>
                    <a:pt x="97980" y="73380"/>
                  </a:lnTo>
                  <a:close/>
                </a:path>
                <a:path w="290830" h="219075">
                  <a:moveTo>
                    <a:pt x="100114" y="166789"/>
                  </a:moveTo>
                  <a:lnTo>
                    <a:pt x="98767" y="165747"/>
                  </a:lnTo>
                  <a:lnTo>
                    <a:pt x="95592" y="165747"/>
                  </a:lnTo>
                  <a:lnTo>
                    <a:pt x="94500" y="166547"/>
                  </a:lnTo>
                  <a:lnTo>
                    <a:pt x="94259" y="168135"/>
                  </a:lnTo>
                  <a:lnTo>
                    <a:pt x="94322" y="169227"/>
                  </a:lnTo>
                  <a:lnTo>
                    <a:pt x="94500" y="170561"/>
                  </a:lnTo>
                  <a:lnTo>
                    <a:pt x="95580" y="170776"/>
                  </a:lnTo>
                  <a:lnTo>
                    <a:pt x="95846" y="170815"/>
                  </a:lnTo>
                  <a:lnTo>
                    <a:pt x="97434" y="170815"/>
                  </a:lnTo>
                  <a:lnTo>
                    <a:pt x="98475" y="170268"/>
                  </a:lnTo>
                  <a:lnTo>
                    <a:pt x="99568" y="169227"/>
                  </a:lnTo>
                  <a:lnTo>
                    <a:pt x="100114" y="168973"/>
                  </a:lnTo>
                  <a:lnTo>
                    <a:pt x="100114" y="166789"/>
                  </a:lnTo>
                  <a:close/>
                </a:path>
                <a:path w="290830" h="219075">
                  <a:moveTo>
                    <a:pt x="116827" y="28282"/>
                  </a:moveTo>
                  <a:lnTo>
                    <a:pt x="110972" y="28282"/>
                  </a:lnTo>
                  <a:lnTo>
                    <a:pt x="110972" y="34137"/>
                  </a:lnTo>
                  <a:lnTo>
                    <a:pt x="116827" y="34137"/>
                  </a:lnTo>
                  <a:lnTo>
                    <a:pt x="116827" y="28282"/>
                  </a:lnTo>
                  <a:close/>
                </a:path>
                <a:path w="290830" h="219075">
                  <a:moveTo>
                    <a:pt x="118910" y="65938"/>
                  </a:moveTo>
                  <a:lnTo>
                    <a:pt x="115087" y="65506"/>
                  </a:lnTo>
                  <a:lnTo>
                    <a:pt x="114947" y="64846"/>
                  </a:lnTo>
                  <a:lnTo>
                    <a:pt x="113360" y="64592"/>
                  </a:lnTo>
                  <a:lnTo>
                    <a:pt x="112014" y="64300"/>
                  </a:lnTo>
                  <a:lnTo>
                    <a:pt x="111518" y="64300"/>
                  </a:lnTo>
                  <a:lnTo>
                    <a:pt x="110972" y="64846"/>
                  </a:lnTo>
                  <a:lnTo>
                    <a:pt x="110972" y="65938"/>
                  </a:lnTo>
                  <a:lnTo>
                    <a:pt x="109931" y="65938"/>
                  </a:lnTo>
                  <a:lnTo>
                    <a:pt x="108292" y="66433"/>
                  </a:lnTo>
                  <a:lnTo>
                    <a:pt x="107251" y="68567"/>
                  </a:lnTo>
                  <a:lnTo>
                    <a:pt x="107505" y="69900"/>
                  </a:lnTo>
                  <a:lnTo>
                    <a:pt x="107657" y="70497"/>
                  </a:lnTo>
                  <a:lnTo>
                    <a:pt x="107505" y="70993"/>
                  </a:lnTo>
                  <a:lnTo>
                    <a:pt x="107784" y="70980"/>
                  </a:lnTo>
                  <a:lnTo>
                    <a:pt x="108597" y="71793"/>
                  </a:lnTo>
                  <a:lnTo>
                    <a:pt x="109931" y="71793"/>
                  </a:lnTo>
                  <a:lnTo>
                    <a:pt x="110185" y="72034"/>
                  </a:lnTo>
                  <a:lnTo>
                    <a:pt x="110185" y="70993"/>
                  </a:lnTo>
                  <a:lnTo>
                    <a:pt x="110731" y="71539"/>
                  </a:lnTo>
                  <a:lnTo>
                    <a:pt x="111226" y="71247"/>
                  </a:lnTo>
                  <a:lnTo>
                    <a:pt x="111518" y="70993"/>
                  </a:lnTo>
                  <a:lnTo>
                    <a:pt x="113360" y="69659"/>
                  </a:lnTo>
                  <a:lnTo>
                    <a:pt x="115735" y="68072"/>
                  </a:lnTo>
                  <a:lnTo>
                    <a:pt x="115595" y="67564"/>
                  </a:lnTo>
                  <a:lnTo>
                    <a:pt x="116179" y="67271"/>
                  </a:lnTo>
                  <a:lnTo>
                    <a:pt x="118910" y="65938"/>
                  </a:lnTo>
                  <a:close/>
                </a:path>
                <a:path w="290830" h="219075">
                  <a:moveTo>
                    <a:pt x="143370" y="148386"/>
                  </a:moveTo>
                  <a:lnTo>
                    <a:pt x="142036" y="148678"/>
                  </a:lnTo>
                  <a:lnTo>
                    <a:pt x="135686" y="148678"/>
                  </a:lnTo>
                  <a:lnTo>
                    <a:pt x="135382" y="151307"/>
                  </a:lnTo>
                  <a:lnTo>
                    <a:pt x="135140" y="152654"/>
                  </a:lnTo>
                  <a:lnTo>
                    <a:pt x="136474" y="152400"/>
                  </a:lnTo>
                  <a:lnTo>
                    <a:pt x="142824" y="152400"/>
                  </a:lnTo>
                  <a:lnTo>
                    <a:pt x="143078" y="149720"/>
                  </a:lnTo>
                  <a:lnTo>
                    <a:pt x="143370" y="148386"/>
                  </a:lnTo>
                  <a:close/>
                </a:path>
                <a:path w="290830" h="219075">
                  <a:moveTo>
                    <a:pt x="143865" y="132664"/>
                  </a:moveTo>
                  <a:lnTo>
                    <a:pt x="140449" y="131064"/>
                  </a:lnTo>
                  <a:lnTo>
                    <a:pt x="140449" y="129730"/>
                  </a:lnTo>
                  <a:lnTo>
                    <a:pt x="139903" y="129730"/>
                  </a:lnTo>
                  <a:lnTo>
                    <a:pt x="139103" y="129984"/>
                  </a:lnTo>
                  <a:lnTo>
                    <a:pt x="138861" y="130530"/>
                  </a:lnTo>
                  <a:lnTo>
                    <a:pt x="138557" y="131025"/>
                  </a:lnTo>
                  <a:lnTo>
                    <a:pt x="138315" y="131572"/>
                  </a:lnTo>
                  <a:lnTo>
                    <a:pt x="138315" y="133705"/>
                  </a:lnTo>
                  <a:lnTo>
                    <a:pt x="139649" y="135585"/>
                  </a:lnTo>
                  <a:lnTo>
                    <a:pt x="141490" y="135585"/>
                  </a:lnTo>
                  <a:lnTo>
                    <a:pt x="141490" y="134023"/>
                  </a:lnTo>
                  <a:lnTo>
                    <a:pt x="143865" y="132664"/>
                  </a:lnTo>
                  <a:close/>
                </a:path>
                <a:path w="290830" h="219075">
                  <a:moveTo>
                    <a:pt x="257771" y="113957"/>
                  </a:moveTo>
                  <a:lnTo>
                    <a:pt x="256971" y="112077"/>
                  </a:lnTo>
                  <a:lnTo>
                    <a:pt x="257225" y="112077"/>
                  </a:lnTo>
                  <a:lnTo>
                    <a:pt x="256971" y="111582"/>
                  </a:lnTo>
                  <a:lnTo>
                    <a:pt x="256425" y="109943"/>
                  </a:lnTo>
                  <a:lnTo>
                    <a:pt x="256184" y="109156"/>
                  </a:lnTo>
                  <a:lnTo>
                    <a:pt x="255930" y="107569"/>
                  </a:lnTo>
                  <a:lnTo>
                    <a:pt x="255638" y="106768"/>
                  </a:lnTo>
                  <a:lnTo>
                    <a:pt x="254914" y="106768"/>
                  </a:lnTo>
                  <a:lnTo>
                    <a:pt x="254838" y="105981"/>
                  </a:lnTo>
                  <a:lnTo>
                    <a:pt x="254647" y="106768"/>
                  </a:lnTo>
                  <a:lnTo>
                    <a:pt x="254050" y="106768"/>
                  </a:lnTo>
                  <a:lnTo>
                    <a:pt x="253504" y="107010"/>
                  </a:lnTo>
                  <a:lnTo>
                    <a:pt x="253250" y="108356"/>
                  </a:lnTo>
                  <a:lnTo>
                    <a:pt x="253136" y="109156"/>
                  </a:lnTo>
                  <a:lnTo>
                    <a:pt x="253009" y="109461"/>
                  </a:lnTo>
                  <a:lnTo>
                    <a:pt x="252463" y="109943"/>
                  </a:lnTo>
                  <a:lnTo>
                    <a:pt x="251917" y="111048"/>
                  </a:lnTo>
                  <a:lnTo>
                    <a:pt x="251117" y="112077"/>
                  </a:lnTo>
                  <a:lnTo>
                    <a:pt x="251421" y="114249"/>
                  </a:lnTo>
                  <a:lnTo>
                    <a:pt x="251917" y="115062"/>
                  </a:lnTo>
                  <a:lnTo>
                    <a:pt x="256425" y="115062"/>
                  </a:lnTo>
                  <a:lnTo>
                    <a:pt x="257771" y="113957"/>
                  </a:lnTo>
                  <a:close/>
                </a:path>
                <a:path w="290830" h="219075">
                  <a:moveTo>
                    <a:pt x="269976" y="187629"/>
                  </a:moveTo>
                  <a:lnTo>
                    <a:pt x="268630" y="186588"/>
                  </a:lnTo>
                  <a:lnTo>
                    <a:pt x="265455" y="186588"/>
                  </a:lnTo>
                  <a:lnTo>
                    <a:pt x="264414" y="187375"/>
                  </a:lnTo>
                  <a:lnTo>
                    <a:pt x="264121" y="188963"/>
                  </a:lnTo>
                  <a:lnTo>
                    <a:pt x="264121" y="190309"/>
                  </a:lnTo>
                  <a:lnTo>
                    <a:pt x="266001" y="190309"/>
                  </a:lnTo>
                  <a:lnTo>
                    <a:pt x="266255" y="190550"/>
                  </a:lnTo>
                  <a:lnTo>
                    <a:pt x="266801" y="190855"/>
                  </a:lnTo>
                  <a:lnTo>
                    <a:pt x="267347" y="191096"/>
                  </a:lnTo>
                  <a:lnTo>
                    <a:pt x="267843" y="191350"/>
                  </a:lnTo>
                  <a:lnTo>
                    <a:pt x="268236" y="191350"/>
                  </a:lnTo>
                  <a:lnTo>
                    <a:pt x="268389" y="191897"/>
                  </a:lnTo>
                  <a:lnTo>
                    <a:pt x="268541" y="191350"/>
                  </a:lnTo>
                  <a:lnTo>
                    <a:pt x="269722" y="191350"/>
                  </a:lnTo>
                  <a:lnTo>
                    <a:pt x="269875" y="190550"/>
                  </a:lnTo>
                  <a:lnTo>
                    <a:pt x="269976" y="187629"/>
                  </a:lnTo>
                  <a:close/>
                </a:path>
                <a:path w="290830" h="219075">
                  <a:moveTo>
                    <a:pt x="270764" y="14693"/>
                  </a:moveTo>
                  <a:lnTo>
                    <a:pt x="270687" y="12255"/>
                  </a:lnTo>
                  <a:lnTo>
                    <a:pt x="270522" y="10121"/>
                  </a:lnTo>
                  <a:lnTo>
                    <a:pt x="256184" y="9880"/>
                  </a:lnTo>
                  <a:lnTo>
                    <a:pt x="252463" y="9880"/>
                  </a:lnTo>
                  <a:lnTo>
                    <a:pt x="251421" y="10426"/>
                  </a:lnTo>
                  <a:lnTo>
                    <a:pt x="251117" y="11214"/>
                  </a:lnTo>
                  <a:lnTo>
                    <a:pt x="250875" y="11709"/>
                  </a:lnTo>
                  <a:lnTo>
                    <a:pt x="251117" y="12255"/>
                  </a:lnTo>
                  <a:lnTo>
                    <a:pt x="251421" y="12801"/>
                  </a:lnTo>
                  <a:lnTo>
                    <a:pt x="252704" y="14693"/>
                  </a:lnTo>
                  <a:lnTo>
                    <a:pt x="256425" y="15481"/>
                  </a:lnTo>
                  <a:lnTo>
                    <a:pt x="266255" y="15481"/>
                  </a:lnTo>
                  <a:lnTo>
                    <a:pt x="267347" y="14935"/>
                  </a:lnTo>
                  <a:lnTo>
                    <a:pt x="268630" y="14935"/>
                  </a:lnTo>
                  <a:lnTo>
                    <a:pt x="270764" y="14693"/>
                  </a:lnTo>
                  <a:close/>
                </a:path>
                <a:path w="290830" h="219075">
                  <a:moveTo>
                    <a:pt x="273939" y="164414"/>
                  </a:moveTo>
                  <a:lnTo>
                    <a:pt x="272897" y="164414"/>
                  </a:lnTo>
                  <a:lnTo>
                    <a:pt x="272897" y="165506"/>
                  </a:lnTo>
                  <a:lnTo>
                    <a:pt x="272656" y="165506"/>
                  </a:lnTo>
                  <a:lnTo>
                    <a:pt x="272110" y="165201"/>
                  </a:lnTo>
                  <a:lnTo>
                    <a:pt x="271856" y="165747"/>
                  </a:lnTo>
                  <a:lnTo>
                    <a:pt x="270268" y="167335"/>
                  </a:lnTo>
                  <a:lnTo>
                    <a:pt x="269722" y="167640"/>
                  </a:lnTo>
                  <a:lnTo>
                    <a:pt x="269976" y="168681"/>
                  </a:lnTo>
                  <a:lnTo>
                    <a:pt x="269976" y="169468"/>
                  </a:lnTo>
                  <a:lnTo>
                    <a:pt x="270764" y="169468"/>
                  </a:lnTo>
                  <a:lnTo>
                    <a:pt x="273939" y="166293"/>
                  </a:lnTo>
                  <a:lnTo>
                    <a:pt x="273939" y="165506"/>
                  </a:lnTo>
                  <a:lnTo>
                    <a:pt x="273939" y="164414"/>
                  </a:lnTo>
                  <a:close/>
                </a:path>
                <a:path w="290830" h="219075">
                  <a:moveTo>
                    <a:pt x="273939" y="48577"/>
                  </a:moveTo>
                  <a:lnTo>
                    <a:pt x="273596" y="48742"/>
                  </a:lnTo>
                  <a:lnTo>
                    <a:pt x="273151" y="48323"/>
                  </a:lnTo>
                  <a:lnTo>
                    <a:pt x="272110" y="48323"/>
                  </a:lnTo>
                  <a:lnTo>
                    <a:pt x="271564" y="48577"/>
                  </a:lnTo>
                  <a:lnTo>
                    <a:pt x="270764" y="48818"/>
                  </a:lnTo>
                  <a:lnTo>
                    <a:pt x="268935" y="48818"/>
                  </a:lnTo>
                  <a:lnTo>
                    <a:pt x="267347" y="49364"/>
                  </a:lnTo>
                  <a:lnTo>
                    <a:pt x="267042" y="50457"/>
                  </a:lnTo>
                  <a:lnTo>
                    <a:pt x="267042" y="50634"/>
                  </a:lnTo>
                  <a:lnTo>
                    <a:pt x="266801" y="50711"/>
                  </a:lnTo>
                  <a:lnTo>
                    <a:pt x="267042" y="51028"/>
                  </a:lnTo>
                  <a:lnTo>
                    <a:pt x="267042" y="51257"/>
                  </a:lnTo>
                  <a:lnTo>
                    <a:pt x="267347" y="52590"/>
                  </a:lnTo>
                  <a:lnTo>
                    <a:pt x="268389" y="53378"/>
                  </a:lnTo>
                  <a:lnTo>
                    <a:pt x="270268" y="53378"/>
                  </a:lnTo>
                  <a:lnTo>
                    <a:pt x="271068" y="53086"/>
                  </a:lnTo>
                  <a:lnTo>
                    <a:pt x="271564" y="52590"/>
                  </a:lnTo>
                  <a:lnTo>
                    <a:pt x="272656" y="52044"/>
                  </a:lnTo>
                  <a:lnTo>
                    <a:pt x="273939" y="50457"/>
                  </a:lnTo>
                  <a:lnTo>
                    <a:pt x="273697" y="49364"/>
                  </a:lnTo>
                  <a:lnTo>
                    <a:pt x="273697" y="48945"/>
                  </a:lnTo>
                  <a:lnTo>
                    <a:pt x="273939" y="48577"/>
                  </a:lnTo>
                  <a:close/>
                </a:path>
                <a:path w="290830" h="219075">
                  <a:moveTo>
                    <a:pt x="276377" y="0"/>
                  </a:moveTo>
                  <a:lnTo>
                    <a:pt x="264668" y="0"/>
                  </a:lnTo>
                  <a:lnTo>
                    <a:pt x="264426" y="4521"/>
                  </a:lnTo>
                  <a:lnTo>
                    <a:pt x="264414" y="5854"/>
                  </a:lnTo>
                  <a:lnTo>
                    <a:pt x="271068" y="5854"/>
                  </a:lnTo>
                  <a:lnTo>
                    <a:pt x="274243" y="4521"/>
                  </a:lnTo>
                  <a:lnTo>
                    <a:pt x="275577" y="1587"/>
                  </a:lnTo>
                  <a:lnTo>
                    <a:pt x="276377" y="0"/>
                  </a:lnTo>
                  <a:close/>
                </a:path>
                <a:path w="290830" h="219075">
                  <a:moveTo>
                    <a:pt x="287489" y="120357"/>
                  </a:moveTo>
                  <a:lnTo>
                    <a:pt x="286689" y="120040"/>
                  </a:lnTo>
                  <a:lnTo>
                    <a:pt x="286448" y="119316"/>
                  </a:lnTo>
                  <a:lnTo>
                    <a:pt x="281139" y="116878"/>
                  </a:lnTo>
                  <a:lnTo>
                    <a:pt x="279247" y="116878"/>
                  </a:lnTo>
                  <a:lnTo>
                    <a:pt x="275031" y="115290"/>
                  </a:lnTo>
                  <a:lnTo>
                    <a:pt x="279031" y="117589"/>
                  </a:lnTo>
                  <a:lnTo>
                    <a:pt x="278752" y="118770"/>
                  </a:lnTo>
                  <a:lnTo>
                    <a:pt x="279552" y="119011"/>
                  </a:lnTo>
                  <a:lnTo>
                    <a:pt x="281686" y="120357"/>
                  </a:lnTo>
                  <a:lnTo>
                    <a:pt x="281927" y="120650"/>
                  </a:lnTo>
                  <a:lnTo>
                    <a:pt x="283514" y="123037"/>
                  </a:lnTo>
                  <a:lnTo>
                    <a:pt x="284314" y="123037"/>
                  </a:lnTo>
                  <a:lnTo>
                    <a:pt x="285648" y="123037"/>
                  </a:lnTo>
                  <a:lnTo>
                    <a:pt x="286194" y="122783"/>
                  </a:lnTo>
                  <a:lnTo>
                    <a:pt x="286448" y="122491"/>
                  </a:lnTo>
                  <a:lnTo>
                    <a:pt x="286994" y="121996"/>
                  </a:lnTo>
                  <a:lnTo>
                    <a:pt x="287235" y="121450"/>
                  </a:lnTo>
                  <a:lnTo>
                    <a:pt x="286994" y="120904"/>
                  </a:lnTo>
                  <a:lnTo>
                    <a:pt x="287489" y="120357"/>
                  </a:lnTo>
                  <a:close/>
                </a:path>
                <a:path w="290830" h="219075">
                  <a:moveTo>
                    <a:pt x="290715" y="80073"/>
                  </a:moveTo>
                  <a:lnTo>
                    <a:pt x="289864" y="76352"/>
                  </a:lnTo>
                  <a:lnTo>
                    <a:pt x="287489" y="76352"/>
                  </a:lnTo>
                  <a:lnTo>
                    <a:pt x="287235" y="73926"/>
                  </a:lnTo>
                  <a:lnTo>
                    <a:pt x="284314" y="74472"/>
                  </a:lnTo>
                  <a:lnTo>
                    <a:pt x="281381" y="78994"/>
                  </a:lnTo>
                  <a:lnTo>
                    <a:pt x="282879" y="79171"/>
                  </a:lnTo>
                  <a:lnTo>
                    <a:pt x="282473" y="80073"/>
                  </a:lnTo>
                  <a:lnTo>
                    <a:pt x="282181" y="80619"/>
                  </a:lnTo>
                  <a:lnTo>
                    <a:pt x="282181" y="82753"/>
                  </a:lnTo>
                  <a:lnTo>
                    <a:pt x="283514" y="84594"/>
                  </a:lnTo>
                  <a:lnTo>
                    <a:pt x="285407" y="84594"/>
                  </a:lnTo>
                  <a:lnTo>
                    <a:pt x="285407" y="83375"/>
                  </a:lnTo>
                  <a:lnTo>
                    <a:pt x="288036" y="81915"/>
                  </a:lnTo>
                  <a:lnTo>
                    <a:pt x="284314" y="80073"/>
                  </a:lnTo>
                  <a:lnTo>
                    <a:pt x="284314" y="79336"/>
                  </a:lnTo>
                  <a:lnTo>
                    <a:pt x="290715" y="8007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9910" y="5678335"/>
              <a:ext cx="370205" cy="466725"/>
            </a:xfrm>
            <a:custGeom>
              <a:avLst/>
              <a:gdLst/>
              <a:ahLst/>
              <a:cxnLst/>
              <a:rect l="l" t="t" r="r" b="b"/>
              <a:pathLst>
                <a:path w="370205" h="466725">
                  <a:moveTo>
                    <a:pt x="11404" y="183362"/>
                  </a:moveTo>
                  <a:lnTo>
                    <a:pt x="10210" y="183845"/>
                  </a:lnTo>
                  <a:lnTo>
                    <a:pt x="10071" y="183362"/>
                  </a:lnTo>
                  <a:lnTo>
                    <a:pt x="9029" y="183362"/>
                  </a:lnTo>
                  <a:lnTo>
                    <a:pt x="8724" y="183603"/>
                  </a:lnTo>
                  <a:lnTo>
                    <a:pt x="7137" y="184150"/>
                  </a:lnTo>
                  <a:lnTo>
                    <a:pt x="4508" y="185496"/>
                  </a:lnTo>
                  <a:lnTo>
                    <a:pt x="1282" y="187083"/>
                  </a:lnTo>
                  <a:lnTo>
                    <a:pt x="1511" y="188112"/>
                  </a:lnTo>
                  <a:lnTo>
                    <a:pt x="0" y="189509"/>
                  </a:lnTo>
                  <a:lnTo>
                    <a:pt x="1663" y="188709"/>
                  </a:lnTo>
                  <a:lnTo>
                    <a:pt x="1828" y="189217"/>
                  </a:lnTo>
                  <a:lnTo>
                    <a:pt x="3416" y="189217"/>
                  </a:lnTo>
                  <a:lnTo>
                    <a:pt x="6096" y="187871"/>
                  </a:lnTo>
                  <a:lnTo>
                    <a:pt x="10617" y="185496"/>
                  </a:lnTo>
                  <a:lnTo>
                    <a:pt x="10312" y="184696"/>
                  </a:lnTo>
                  <a:lnTo>
                    <a:pt x="10312" y="184162"/>
                  </a:lnTo>
                  <a:lnTo>
                    <a:pt x="11404" y="183362"/>
                  </a:lnTo>
                  <a:close/>
                </a:path>
                <a:path w="370205" h="466725">
                  <a:moveTo>
                    <a:pt x="18300" y="104876"/>
                  </a:moveTo>
                  <a:lnTo>
                    <a:pt x="16967" y="105130"/>
                  </a:lnTo>
                  <a:lnTo>
                    <a:pt x="10617" y="105130"/>
                  </a:lnTo>
                  <a:lnTo>
                    <a:pt x="10312" y="107810"/>
                  </a:lnTo>
                  <a:lnTo>
                    <a:pt x="10312" y="109143"/>
                  </a:lnTo>
                  <a:lnTo>
                    <a:pt x="11658" y="108902"/>
                  </a:lnTo>
                  <a:lnTo>
                    <a:pt x="17754" y="108902"/>
                  </a:lnTo>
                  <a:lnTo>
                    <a:pt x="18059" y="106222"/>
                  </a:lnTo>
                  <a:lnTo>
                    <a:pt x="18300" y="104876"/>
                  </a:lnTo>
                  <a:close/>
                </a:path>
                <a:path w="370205" h="466725">
                  <a:moveTo>
                    <a:pt x="42214" y="119811"/>
                  </a:moveTo>
                  <a:lnTo>
                    <a:pt x="41922" y="119951"/>
                  </a:lnTo>
                  <a:lnTo>
                    <a:pt x="41922" y="119811"/>
                  </a:lnTo>
                  <a:lnTo>
                    <a:pt x="41376" y="119316"/>
                  </a:lnTo>
                  <a:lnTo>
                    <a:pt x="40335" y="119316"/>
                  </a:lnTo>
                  <a:lnTo>
                    <a:pt x="39789" y="119557"/>
                  </a:lnTo>
                  <a:lnTo>
                    <a:pt x="38989" y="119811"/>
                  </a:lnTo>
                  <a:lnTo>
                    <a:pt x="37160" y="119811"/>
                  </a:lnTo>
                  <a:lnTo>
                    <a:pt x="35572" y="120357"/>
                  </a:lnTo>
                  <a:lnTo>
                    <a:pt x="35267" y="121450"/>
                  </a:lnTo>
                  <a:lnTo>
                    <a:pt x="35267" y="121640"/>
                  </a:lnTo>
                  <a:lnTo>
                    <a:pt x="35026" y="121691"/>
                  </a:lnTo>
                  <a:lnTo>
                    <a:pt x="35267" y="122047"/>
                  </a:lnTo>
                  <a:lnTo>
                    <a:pt x="35267" y="123583"/>
                  </a:lnTo>
                  <a:lnTo>
                    <a:pt x="36614" y="124371"/>
                  </a:lnTo>
                  <a:lnTo>
                    <a:pt x="36906" y="124371"/>
                  </a:lnTo>
                  <a:lnTo>
                    <a:pt x="39293" y="124371"/>
                  </a:lnTo>
                  <a:lnTo>
                    <a:pt x="39789" y="123583"/>
                  </a:lnTo>
                  <a:lnTo>
                    <a:pt x="40881" y="123037"/>
                  </a:lnTo>
                  <a:lnTo>
                    <a:pt x="42214" y="121450"/>
                  </a:lnTo>
                  <a:lnTo>
                    <a:pt x="41922" y="120357"/>
                  </a:lnTo>
                  <a:lnTo>
                    <a:pt x="42214" y="119811"/>
                  </a:lnTo>
                  <a:close/>
                </a:path>
                <a:path w="370205" h="466725">
                  <a:moveTo>
                    <a:pt x="65532" y="176161"/>
                  </a:moveTo>
                  <a:lnTo>
                    <a:pt x="63144" y="176415"/>
                  </a:lnTo>
                  <a:lnTo>
                    <a:pt x="57594" y="176415"/>
                  </a:lnTo>
                  <a:lnTo>
                    <a:pt x="56692" y="176555"/>
                  </a:lnTo>
                  <a:lnTo>
                    <a:pt x="54419" y="175615"/>
                  </a:lnTo>
                  <a:lnTo>
                    <a:pt x="55143" y="177863"/>
                  </a:lnTo>
                  <a:lnTo>
                    <a:pt x="54775" y="178549"/>
                  </a:lnTo>
                  <a:lnTo>
                    <a:pt x="54813" y="180428"/>
                  </a:lnTo>
                  <a:lnTo>
                    <a:pt x="55206" y="181775"/>
                  </a:lnTo>
                  <a:lnTo>
                    <a:pt x="55702" y="183108"/>
                  </a:lnTo>
                  <a:lnTo>
                    <a:pt x="56794" y="182270"/>
                  </a:lnTo>
                  <a:lnTo>
                    <a:pt x="57340" y="182016"/>
                  </a:lnTo>
                  <a:lnTo>
                    <a:pt x="57594" y="181775"/>
                  </a:lnTo>
                  <a:lnTo>
                    <a:pt x="58928" y="181775"/>
                  </a:lnTo>
                  <a:lnTo>
                    <a:pt x="59969" y="182562"/>
                  </a:lnTo>
                  <a:lnTo>
                    <a:pt x="60769" y="183108"/>
                  </a:lnTo>
                  <a:lnTo>
                    <a:pt x="61556" y="183603"/>
                  </a:lnTo>
                  <a:lnTo>
                    <a:pt x="62103" y="184150"/>
                  </a:lnTo>
                  <a:lnTo>
                    <a:pt x="62471" y="184150"/>
                  </a:lnTo>
                  <a:lnTo>
                    <a:pt x="63144" y="186042"/>
                  </a:lnTo>
                  <a:lnTo>
                    <a:pt x="63347" y="184150"/>
                  </a:lnTo>
                  <a:lnTo>
                    <a:pt x="64490" y="184150"/>
                  </a:lnTo>
                  <a:lnTo>
                    <a:pt x="64731" y="181775"/>
                  </a:lnTo>
                  <a:lnTo>
                    <a:pt x="64731" y="180428"/>
                  </a:lnTo>
                  <a:lnTo>
                    <a:pt x="63690" y="180136"/>
                  </a:lnTo>
                  <a:lnTo>
                    <a:pt x="63144" y="180136"/>
                  </a:lnTo>
                  <a:lnTo>
                    <a:pt x="63144" y="179641"/>
                  </a:lnTo>
                  <a:lnTo>
                    <a:pt x="63944" y="178549"/>
                  </a:lnTo>
                  <a:lnTo>
                    <a:pt x="64236" y="178003"/>
                  </a:lnTo>
                  <a:lnTo>
                    <a:pt x="65532" y="176161"/>
                  </a:lnTo>
                  <a:close/>
                </a:path>
                <a:path w="370205" h="466725">
                  <a:moveTo>
                    <a:pt x="77241" y="151066"/>
                  </a:moveTo>
                  <a:lnTo>
                    <a:pt x="76682" y="151307"/>
                  </a:lnTo>
                  <a:lnTo>
                    <a:pt x="76441" y="150520"/>
                  </a:lnTo>
                  <a:lnTo>
                    <a:pt x="74853" y="150520"/>
                  </a:lnTo>
                  <a:lnTo>
                    <a:pt x="72478" y="151853"/>
                  </a:lnTo>
                  <a:lnTo>
                    <a:pt x="71932" y="152400"/>
                  </a:lnTo>
                  <a:lnTo>
                    <a:pt x="70586" y="153200"/>
                  </a:lnTo>
                  <a:lnTo>
                    <a:pt x="70713" y="153746"/>
                  </a:lnTo>
                  <a:lnTo>
                    <a:pt x="70802" y="154520"/>
                  </a:lnTo>
                  <a:lnTo>
                    <a:pt x="70345" y="154787"/>
                  </a:lnTo>
                  <a:lnTo>
                    <a:pt x="70904" y="154863"/>
                  </a:lnTo>
                  <a:lnTo>
                    <a:pt x="71386" y="155333"/>
                  </a:lnTo>
                  <a:lnTo>
                    <a:pt x="73266" y="155333"/>
                  </a:lnTo>
                  <a:lnTo>
                    <a:pt x="74561" y="154787"/>
                  </a:lnTo>
                  <a:lnTo>
                    <a:pt x="75349" y="153746"/>
                  </a:lnTo>
                  <a:lnTo>
                    <a:pt x="76441" y="152946"/>
                  </a:lnTo>
                  <a:lnTo>
                    <a:pt x="76936" y="152107"/>
                  </a:lnTo>
                  <a:lnTo>
                    <a:pt x="76746" y="151511"/>
                  </a:lnTo>
                  <a:lnTo>
                    <a:pt x="77241" y="151066"/>
                  </a:lnTo>
                  <a:close/>
                </a:path>
                <a:path w="370205" h="466725">
                  <a:moveTo>
                    <a:pt x="91579" y="63500"/>
                  </a:moveTo>
                  <a:lnTo>
                    <a:pt x="88900" y="61290"/>
                  </a:lnTo>
                  <a:lnTo>
                    <a:pt x="88900" y="60032"/>
                  </a:lnTo>
                  <a:lnTo>
                    <a:pt x="84924" y="57645"/>
                  </a:lnTo>
                  <a:lnTo>
                    <a:pt x="84480" y="57645"/>
                  </a:lnTo>
                  <a:lnTo>
                    <a:pt x="84137" y="57353"/>
                  </a:lnTo>
                  <a:lnTo>
                    <a:pt x="83807" y="57645"/>
                  </a:lnTo>
                  <a:lnTo>
                    <a:pt x="83096" y="57645"/>
                  </a:lnTo>
                  <a:lnTo>
                    <a:pt x="83096" y="58280"/>
                  </a:lnTo>
                  <a:lnTo>
                    <a:pt x="82296" y="58991"/>
                  </a:lnTo>
                  <a:lnTo>
                    <a:pt x="80657" y="60325"/>
                  </a:lnTo>
                  <a:lnTo>
                    <a:pt x="85559" y="60579"/>
                  </a:lnTo>
                  <a:lnTo>
                    <a:pt x="86766" y="61366"/>
                  </a:lnTo>
                  <a:lnTo>
                    <a:pt x="87058" y="61912"/>
                  </a:lnTo>
                  <a:lnTo>
                    <a:pt x="87731" y="61671"/>
                  </a:lnTo>
                  <a:lnTo>
                    <a:pt x="87858" y="61734"/>
                  </a:lnTo>
                  <a:lnTo>
                    <a:pt x="87858" y="62458"/>
                  </a:lnTo>
                  <a:lnTo>
                    <a:pt x="88404" y="62458"/>
                  </a:lnTo>
                  <a:lnTo>
                    <a:pt x="88646" y="62166"/>
                  </a:lnTo>
                  <a:lnTo>
                    <a:pt x="91579" y="63500"/>
                  </a:lnTo>
                  <a:close/>
                </a:path>
                <a:path w="370205" h="466725">
                  <a:moveTo>
                    <a:pt x="98717" y="149720"/>
                  </a:moveTo>
                  <a:lnTo>
                    <a:pt x="92913" y="151612"/>
                  </a:lnTo>
                  <a:lnTo>
                    <a:pt x="92621" y="151612"/>
                  </a:lnTo>
                  <a:lnTo>
                    <a:pt x="91732" y="152006"/>
                  </a:lnTo>
                  <a:lnTo>
                    <a:pt x="87312" y="153441"/>
                  </a:lnTo>
                  <a:lnTo>
                    <a:pt x="88519" y="155879"/>
                  </a:lnTo>
                  <a:lnTo>
                    <a:pt x="88404" y="156121"/>
                  </a:lnTo>
                  <a:lnTo>
                    <a:pt x="88150" y="157213"/>
                  </a:lnTo>
                  <a:lnTo>
                    <a:pt x="88214" y="157708"/>
                  </a:lnTo>
                  <a:lnTo>
                    <a:pt x="88900" y="159054"/>
                  </a:lnTo>
                  <a:lnTo>
                    <a:pt x="89446" y="159600"/>
                  </a:lnTo>
                  <a:lnTo>
                    <a:pt x="90233" y="159600"/>
                  </a:lnTo>
                  <a:lnTo>
                    <a:pt x="94208" y="156667"/>
                  </a:lnTo>
                  <a:lnTo>
                    <a:pt x="94754" y="156921"/>
                  </a:lnTo>
                  <a:lnTo>
                    <a:pt x="95796" y="157213"/>
                  </a:lnTo>
                  <a:lnTo>
                    <a:pt x="97129" y="157708"/>
                  </a:lnTo>
                  <a:lnTo>
                    <a:pt x="98221" y="158254"/>
                  </a:lnTo>
                  <a:lnTo>
                    <a:pt x="98501" y="156667"/>
                  </a:lnTo>
                  <a:lnTo>
                    <a:pt x="98717" y="154787"/>
                  </a:lnTo>
                  <a:lnTo>
                    <a:pt x="98221" y="153441"/>
                  </a:lnTo>
                  <a:lnTo>
                    <a:pt x="98069" y="153314"/>
                  </a:lnTo>
                  <a:lnTo>
                    <a:pt x="98717" y="149720"/>
                  </a:lnTo>
                  <a:close/>
                </a:path>
                <a:path w="370205" h="466725">
                  <a:moveTo>
                    <a:pt x="102984" y="105968"/>
                  </a:moveTo>
                  <a:lnTo>
                    <a:pt x="99517" y="104317"/>
                  </a:lnTo>
                  <a:lnTo>
                    <a:pt x="99517" y="102997"/>
                  </a:lnTo>
                  <a:lnTo>
                    <a:pt x="99021" y="102997"/>
                  </a:lnTo>
                  <a:lnTo>
                    <a:pt x="98221" y="103289"/>
                  </a:lnTo>
                  <a:lnTo>
                    <a:pt x="97675" y="104330"/>
                  </a:lnTo>
                  <a:lnTo>
                    <a:pt x="97434" y="104876"/>
                  </a:lnTo>
                  <a:lnTo>
                    <a:pt x="97434" y="107010"/>
                  </a:lnTo>
                  <a:lnTo>
                    <a:pt x="98717" y="108902"/>
                  </a:lnTo>
                  <a:lnTo>
                    <a:pt x="100609" y="108902"/>
                  </a:lnTo>
                  <a:lnTo>
                    <a:pt x="100609" y="107315"/>
                  </a:lnTo>
                  <a:lnTo>
                    <a:pt x="102984" y="105968"/>
                  </a:lnTo>
                  <a:close/>
                </a:path>
                <a:path w="370205" h="466725">
                  <a:moveTo>
                    <a:pt x="114947" y="120904"/>
                  </a:moveTo>
                  <a:lnTo>
                    <a:pt x="112242" y="118833"/>
                  </a:lnTo>
                  <a:lnTo>
                    <a:pt x="112814" y="117678"/>
                  </a:lnTo>
                  <a:lnTo>
                    <a:pt x="111721" y="116878"/>
                  </a:lnTo>
                  <a:lnTo>
                    <a:pt x="109943" y="116878"/>
                  </a:lnTo>
                  <a:lnTo>
                    <a:pt x="109728" y="116636"/>
                  </a:lnTo>
                  <a:lnTo>
                    <a:pt x="111226" y="116636"/>
                  </a:lnTo>
                  <a:lnTo>
                    <a:pt x="109639" y="115049"/>
                  </a:lnTo>
                  <a:lnTo>
                    <a:pt x="104825" y="112369"/>
                  </a:lnTo>
                  <a:lnTo>
                    <a:pt x="102362" y="112369"/>
                  </a:lnTo>
                  <a:lnTo>
                    <a:pt x="99517" y="111023"/>
                  </a:lnTo>
                  <a:lnTo>
                    <a:pt x="98894" y="112369"/>
                  </a:lnTo>
                  <a:lnTo>
                    <a:pt x="98221" y="112369"/>
                  </a:lnTo>
                  <a:lnTo>
                    <a:pt x="96888" y="113957"/>
                  </a:lnTo>
                  <a:lnTo>
                    <a:pt x="96342" y="115049"/>
                  </a:lnTo>
                  <a:lnTo>
                    <a:pt x="95643" y="116636"/>
                  </a:lnTo>
                  <a:lnTo>
                    <a:pt x="97675" y="116636"/>
                  </a:lnTo>
                  <a:lnTo>
                    <a:pt x="100304" y="116636"/>
                  </a:lnTo>
                  <a:lnTo>
                    <a:pt x="105892" y="116636"/>
                  </a:lnTo>
                  <a:lnTo>
                    <a:pt x="106413" y="116878"/>
                  </a:lnTo>
                  <a:lnTo>
                    <a:pt x="101231" y="116878"/>
                  </a:lnTo>
                  <a:lnTo>
                    <a:pt x="104330" y="117678"/>
                  </a:lnTo>
                  <a:lnTo>
                    <a:pt x="106959" y="118516"/>
                  </a:lnTo>
                  <a:lnTo>
                    <a:pt x="109334" y="119316"/>
                  </a:lnTo>
                  <a:lnTo>
                    <a:pt x="110426" y="119557"/>
                  </a:lnTo>
                  <a:lnTo>
                    <a:pt x="112014" y="119557"/>
                  </a:lnTo>
                  <a:lnTo>
                    <a:pt x="114947" y="120904"/>
                  </a:lnTo>
                  <a:close/>
                </a:path>
                <a:path w="370205" h="466725">
                  <a:moveTo>
                    <a:pt x="114947" y="93662"/>
                  </a:moveTo>
                  <a:lnTo>
                    <a:pt x="114858" y="91782"/>
                  </a:lnTo>
                  <a:lnTo>
                    <a:pt x="114642" y="88607"/>
                  </a:lnTo>
                  <a:lnTo>
                    <a:pt x="113360" y="85928"/>
                  </a:lnTo>
                  <a:lnTo>
                    <a:pt x="109093" y="83794"/>
                  </a:lnTo>
                  <a:lnTo>
                    <a:pt x="109093" y="85928"/>
                  </a:lnTo>
                  <a:lnTo>
                    <a:pt x="108839" y="85928"/>
                  </a:lnTo>
                  <a:lnTo>
                    <a:pt x="107746" y="86474"/>
                  </a:lnTo>
                  <a:lnTo>
                    <a:pt x="106959" y="86715"/>
                  </a:lnTo>
                  <a:lnTo>
                    <a:pt x="105613" y="87261"/>
                  </a:lnTo>
                  <a:lnTo>
                    <a:pt x="105397" y="88607"/>
                  </a:lnTo>
                  <a:lnTo>
                    <a:pt x="105117" y="90195"/>
                  </a:lnTo>
                  <a:lnTo>
                    <a:pt x="107505" y="90195"/>
                  </a:lnTo>
                  <a:lnTo>
                    <a:pt x="107746" y="90741"/>
                  </a:lnTo>
                  <a:lnTo>
                    <a:pt x="108546" y="91782"/>
                  </a:lnTo>
                  <a:lnTo>
                    <a:pt x="109334" y="92875"/>
                  </a:lnTo>
                  <a:lnTo>
                    <a:pt x="109093" y="94208"/>
                  </a:lnTo>
                  <a:lnTo>
                    <a:pt x="110185" y="93929"/>
                  </a:lnTo>
                  <a:lnTo>
                    <a:pt x="110426" y="94208"/>
                  </a:lnTo>
                  <a:lnTo>
                    <a:pt x="113855" y="94208"/>
                  </a:lnTo>
                  <a:lnTo>
                    <a:pt x="114147" y="93916"/>
                  </a:lnTo>
                  <a:lnTo>
                    <a:pt x="114947" y="93662"/>
                  </a:lnTo>
                  <a:close/>
                </a:path>
                <a:path w="370205" h="466725">
                  <a:moveTo>
                    <a:pt x="118910" y="2933"/>
                  </a:moveTo>
                  <a:lnTo>
                    <a:pt x="117576" y="1841"/>
                  </a:lnTo>
                  <a:lnTo>
                    <a:pt x="114401" y="1841"/>
                  </a:lnTo>
                  <a:lnTo>
                    <a:pt x="113360" y="2628"/>
                  </a:lnTo>
                  <a:lnTo>
                    <a:pt x="113055" y="4267"/>
                  </a:lnTo>
                  <a:lnTo>
                    <a:pt x="113131" y="5308"/>
                  </a:lnTo>
                  <a:lnTo>
                    <a:pt x="113360" y="6654"/>
                  </a:lnTo>
                  <a:lnTo>
                    <a:pt x="114642" y="6896"/>
                  </a:lnTo>
                  <a:lnTo>
                    <a:pt x="116230" y="6896"/>
                  </a:lnTo>
                  <a:lnTo>
                    <a:pt x="117322" y="6108"/>
                  </a:lnTo>
                  <a:lnTo>
                    <a:pt x="118364" y="5308"/>
                  </a:lnTo>
                  <a:lnTo>
                    <a:pt x="118910" y="5067"/>
                  </a:lnTo>
                  <a:lnTo>
                    <a:pt x="118910" y="2933"/>
                  </a:lnTo>
                  <a:close/>
                </a:path>
                <a:path w="370205" h="466725">
                  <a:moveTo>
                    <a:pt x="121297" y="48577"/>
                  </a:moveTo>
                  <a:lnTo>
                    <a:pt x="118910" y="46532"/>
                  </a:lnTo>
                  <a:lnTo>
                    <a:pt x="118910" y="45897"/>
                  </a:lnTo>
                  <a:lnTo>
                    <a:pt x="118668" y="45351"/>
                  </a:lnTo>
                  <a:lnTo>
                    <a:pt x="118364" y="45097"/>
                  </a:lnTo>
                  <a:lnTo>
                    <a:pt x="117576" y="44005"/>
                  </a:lnTo>
                  <a:lnTo>
                    <a:pt x="114947" y="42418"/>
                  </a:lnTo>
                  <a:lnTo>
                    <a:pt x="114147" y="42418"/>
                  </a:lnTo>
                  <a:lnTo>
                    <a:pt x="113055" y="42418"/>
                  </a:lnTo>
                  <a:lnTo>
                    <a:pt x="113055" y="43345"/>
                  </a:lnTo>
                  <a:lnTo>
                    <a:pt x="112268" y="44005"/>
                  </a:lnTo>
                  <a:lnTo>
                    <a:pt x="110680" y="45097"/>
                  </a:lnTo>
                  <a:lnTo>
                    <a:pt x="115735" y="45643"/>
                  </a:lnTo>
                  <a:lnTo>
                    <a:pt x="115989" y="45897"/>
                  </a:lnTo>
                  <a:lnTo>
                    <a:pt x="116865" y="46355"/>
                  </a:lnTo>
                  <a:lnTo>
                    <a:pt x="117030" y="46685"/>
                  </a:lnTo>
                  <a:lnTo>
                    <a:pt x="117360" y="46596"/>
                  </a:lnTo>
                  <a:lnTo>
                    <a:pt x="117576" y="46710"/>
                  </a:lnTo>
                  <a:lnTo>
                    <a:pt x="117576" y="47231"/>
                  </a:lnTo>
                  <a:lnTo>
                    <a:pt x="118630" y="47231"/>
                  </a:lnTo>
                  <a:lnTo>
                    <a:pt x="121297" y="48577"/>
                  </a:lnTo>
                  <a:close/>
                </a:path>
                <a:path w="370205" h="466725">
                  <a:moveTo>
                    <a:pt x="122885" y="57899"/>
                  </a:moveTo>
                  <a:lnTo>
                    <a:pt x="121539" y="57899"/>
                  </a:lnTo>
                  <a:lnTo>
                    <a:pt x="117030" y="58191"/>
                  </a:lnTo>
                  <a:lnTo>
                    <a:pt x="114401" y="59486"/>
                  </a:lnTo>
                  <a:lnTo>
                    <a:pt x="113055" y="62166"/>
                  </a:lnTo>
                  <a:lnTo>
                    <a:pt x="112560" y="63500"/>
                  </a:lnTo>
                  <a:lnTo>
                    <a:pt x="114147" y="63804"/>
                  </a:lnTo>
                  <a:lnTo>
                    <a:pt x="114947" y="64046"/>
                  </a:lnTo>
                  <a:lnTo>
                    <a:pt x="121043" y="64046"/>
                  </a:lnTo>
                  <a:lnTo>
                    <a:pt x="122377" y="61366"/>
                  </a:lnTo>
                  <a:lnTo>
                    <a:pt x="122631" y="59232"/>
                  </a:lnTo>
                  <a:lnTo>
                    <a:pt x="122885" y="57899"/>
                  </a:lnTo>
                  <a:close/>
                </a:path>
                <a:path w="370205" h="466725">
                  <a:moveTo>
                    <a:pt x="128485" y="32791"/>
                  </a:moveTo>
                  <a:lnTo>
                    <a:pt x="128308" y="32004"/>
                  </a:lnTo>
                  <a:lnTo>
                    <a:pt x="128193" y="31457"/>
                  </a:lnTo>
                  <a:lnTo>
                    <a:pt x="126847" y="31750"/>
                  </a:lnTo>
                  <a:lnTo>
                    <a:pt x="126060" y="32004"/>
                  </a:lnTo>
                  <a:lnTo>
                    <a:pt x="123977" y="32004"/>
                  </a:lnTo>
                  <a:lnTo>
                    <a:pt x="123431" y="31457"/>
                  </a:lnTo>
                  <a:lnTo>
                    <a:pt x="122631" y="30962"/>
                  </a:lnTo>
                  <a:lnTo>
                    <a:pt x="122491" y="30873"/>
                  </a:lnTo>
                  <a:lnTo>
                    <a:pt x="122631" y="29870"/>
                  </a:lnTo>
                  <a:lnTo>
                    <a:pt x="121386" y="30099"/>
                  </a:lnTo>
                  <a:lnTo>
                    <a:pt x="120751" y="29616"/>
                  </a:lnTo>
                  <a:lnTo>
                    <a:pt x="117030" y="29616"/>
                  </a:lnTo>
                  <a:lnTo>
                    <a:pt x="116776" y="30162"/>
                  </a:lnTo>
                  <a:lnTo>
                    <a:pt x="116090" y="31750"/>
                  </a:lnTo>
                  <a:lnTo>
                    <a:pt x="116154" y="32791"/>
                  </a:lnTo>
                  <a:lnTo>
                    <a:pt x="116230" y="33096"/>
                  </a:lnTo>
                  <a:lnTo>
                    <a:pt x="116624" y="33680"/>
                  </a:lnTo>
                  <a:lnTo>
                    <a:pt x="115189" y="36563"/>
                  </a:lnTo>
                  <a:lnTo>
                    <a:pt x="123850" y="36017"/>
                  </a:lnTo>
                  <a:lnTo>
                    <a:pt x="123977" y="36017"/>
                  </a:lnTo>
                  <a:lnTo>
                    <a:pt x="127685" y="35775"/>
                  </a:lnTo>
                  <a:lnTo>
                    <a:pt x="127596" y="34886"/>
                  </a:lnTo>
                  <a:lnTo>
                    <a:pt x="127939" y="34683"/>
                  </a:lnTo>
                  <a:lnTo>
                    <a:pt x="128193" y="34137"/>
                  </a:lnTo>
                  <a:lnTo>
                    <a:pt x="128485" y="33337"/>
                  </a:lnTo>
                  <a:lnTo>
                    <a:pt x="128485" y="32791"/>
                  </a:lnTo>
                  <a:close/>
                </a:path>
                <a:path w="370205" h="466725">
                  <a:moveTo>
                    <a:pt x="131902" y="1041"/>
                  </a:moveTo>
                  <a:lnTo>
                    <a:pt x="130568" y="0"/>
                  </a:lnTo>
                  <a:lnTo>
                    <a:pt x="127393" y="0"/>
                  </a:lnTo>
                  <a:lnTo>
                    <a:pt x="126352" y="800"/>
                  </a:lnTo>
                  <a:lnTo>
                    <a:pt x="126060" y="2387"/>
                  </a:lnTo>
                  <a:lnTo>
                    <a:pt x="126060" y="3721"/>
                  </a:lnTo>
                  <a:lnTo>
                    <a:pt x="127939" y="3721"/>
                  </a:lnTo>
                  <a:lnTo>
                    <a:pt x="128193" y="3975"/>
                  </a:lnTo>
                  <a:lnTo>
                    <a:pt x="128727" y="4267"/>
                  </a:lnTo>
                  <a:lnTo>
                    <a:pt x="129781" y="4762"/>
                  </a:lnTo>
                  <a:lnTo>
                    <a:pt x="130175" y="4762"/>
                  </a:lnTo>
                  <a:lnTo>
                    <a:pt x="130327" y="5308"/>
                  </a:lnTo>
                  <a:lnTo>
                    <a:pt x="130479" y="4762"/>
                  </a:lnTo>
                  <a:lnTo>
                    <a:pt x="131368" y="4762"/>
                  </a:lnTo>
                  <a:lnTo>
                    <a:pt x="131800" y="3721"/>
                  </a:lnTo>
                  <a:lnTo>
                    <a:pt x="131902" y="1041"/>
                  </a:lnTo>
                  <a:close/>
                </a:path>
                <a:path w="370205" h="466725">
                  <a:moveTo>
                    <a:pt x="139344" y="119011"/>
                  </a:moveTo>
                  <a:lnTo>
                    <a:pt x="139103" y="116332"/>
                  </a:lnTo>
                  <a:lnTo>
                    <a:pt x="135077" y="116090"/>
                  </a:lnTo>
                  <a:lnTo>
                    <a:pt x="134035" y="116090"/>
                  </a:lnTo>
                  <a:lnTo>
                    <a:pt x="133794" y="117182"/>
                  </a:lnTo>
                  <a:lnTo>
                    <a:pt x="133248" y="120103"/>
                  </a:lnTo>
                  <a:lnTo>
                    <a:pt x="133502" y="121691"/>
                  </a:lnTo>
                  <a:lnTo>
                    <a:pt x="134289" y="122783"/>
                  </a:lnTo>
                  <a:lnTo>
                    <a:pt x="134835" y="123278"/>
                  </a:lnTo>
                  <a:lnTo>
                    <a:pt x="135382" y="123583"/>
                  </a:lnTo>
                  <a:lnTo>
                    <a:pt x="137515" y="123583"/>
                  </a:lnTo>
                  <a:lnTo>
                    <a:pt x="139103" y="121691"/>
                  </a:lnTo>
                  <a:lnTo>
                    <a:pt x="139280" y="120103"/>
                  </a:lnTo>
                  <a:lnTo>
                    <a:pt x="139344" y="119011"/>
                  </a:lnTo>
                  <a:close/>
                </a:path>
                <a:path w="370205" h="466725">
                  <a:moveTo>
                    <a:pt x="142824" y="183603"/>
                  </a:moveTo>
                  <a:lnTo>
                    <a:pt x="140601" y="187375"/>
                  </a:lnTo>
                  <a:lnTo>
                    <a:pt x="140385" y="187375"/>
                  </a:lnTo>
                  <a:lnTo>
                    <a:pt x="140385" y="187756"/>
                  </a:lnTo>
                  <a:lnTo>
                    <a:pt x="139979" y="188417"/>
                  </a:lnTo>
                  <a:lnTo>
                    <a:pt x="139344" y="188417"/>
                  </a:lnTo>
                  <a:lnTo>
                    <a:pt x="139103" y="189217"/>
                  </a:lnTo>
                  <a:lnTo>
                    <a:pt x="138315" y="191084"/>
                  </a:lnTo>
                  <a:lnTo>
                    <a:pt x="135077" y="192443"/>
                  </a:lnTo>
                  <a:lnTo>
                    <a:pt x="136677" y="194576"/>
                  </a:lnTo>
                  <a:lnTo>
                    <a:pt x="136969" y="194945"/>
                  </a:lnTo>
                  <a:lnTo>
                    <a:pt x="136969" y="195618"/>
                  </a:lnTo>
                  <a:lnTo>
                    <a:pt x="137515" y="195618"/>
                  </a:lnTo>
                  <a:lnTo>
                    <a:pt x="137756" y="195910"/>
                  </a:lnTo>
                  <a:lnTo>
                    <a:pt x="137871" y="195618"/>
                  </a:lnTo>
                  <a:lnTo>
                    <a:pt x="139103" y="195618"/>
                  </a:lnTo>
                  <a:lnTo>
                    <a:pt x="141478" y="189217"/>
                  </a:lnTo>
                  <a:lnTo>
                    <a:pt x="141478" y="187375"/>
                  </a:lnTo>
                  <a:lnTo>
                    <a:pt x="141262" y="187375"/>
                  </a:lnTo>
                  <a:lnTo>
                    <a:pt x="142824" y="183603"/>
                  </a:lnTo>
                  <a:close/>
                </a:path>
                <a:path w="370205" h="466725">
                  <a:moveTo>
                    <a:pt x="246303" y="264515"/>
                  </a:moveTo>
                  <a:lnTo>
                    <a:pt x="245021" y="263423"/>
                  </a:lnTo>
                  <a:lnTo>
                    <a:pt x="241795" y="263423"/>
                  </a:lnTo>
                  <a:lnTo>
                    <a:pt x="240753" y="264223"/>
                  </a:lnTo>
                  <a:lnTo>
                    <a:pt x="240499" y="265861"/>
                  </a:lnTo>
                  <a:lnTo>
                    <a:pt x="240499" y="267144"/>
                  </a:lnTo>
                  <a:lnTo>
                    <a:pt x="242087" y="267144"/>
                  </a:lnTo>
                  <a:lnTo>
                    <a:pt x="242341" y="267449"/>
                  </a:lnTo>
                  <a:lnTo>
                    <a:pt x="242887" y="267690"/>
                  </a:lnTo>
                  <a:lnTo>
                    <a:pt x="243433" y="267995"/>
                  </a:lnTo>
                  <a:lnTo>
                    <a:pt x="243928" y="268236"/>
                  </a:lnTo>
                  <a:lnTo>
                    <a:pt x="244322" y="268236"/>
                  </a:lnTo>
                  <a:lnTo>
                    <a:pt x="244475" y="268782"/>
                  </a:lnTo>
                  <a:lnTo>
                    <a:pt x="244627" y="268236"/>
                  </a:lnTo>
                  <a:lnTo>
                    <a:pt x="245516" y="268236"/>
                  </a:lnTo>
                  <a:lnTo>
                    <a:pt x="246062" y="266903"/>
                  </a:lnTo>
                  <a:lnTo>
                    <a:pt x="246303" y="266649"/>
                  </a:lnTo>
                  <a:lnTo>
                    <a:pt x="246303" y="264515"/>
                  </a:lnTo>
                  <a:close/>
                </a:path>
                <a:path w="370205" h="466725">
                  <a:moveTo>
                    <a:pt x="291198" y="376885"/>
                  </a:moveTo>
                  <a:lnTo>
                    <a:pt x="286689" y="378231"/>
                  </a:lnTo>
                  <a:lnTo>
                    <a:pt x="285597" y="378231"/>
                  </a:lnTo>
                  <a:lnTo>
                    <a:pt x="284810" y="378472"/>
                  </a:lnTo>
                  <a:lnTo>
                    <a:pt x="282422" y="379018"/>
                  </a:lnTo>
                  <a:lnTo>
                    <a:pt x="280047" y="379272"/>
                  </a:lnTo>
                  <a:lnTo>
                    <a:pt x="279501" y="381952"/>
                  </a:lnTo>
                  <a:lnTo>
                    <a:pt x="281635" y="382485"/>
                  </a:lnTo>
                  <a:lnTo>
                    <a:pt x="281635" y="382739"/>
                  </a:lnTo>
                  <a:lnTo>
                    <a:pt x="281381" y="383032"/>
                  </a:lnTo>
                  <a:lnTo>
                    <a:pt x="281089" y="383032"/>
                  </a:lnTo>
                  <a:lnTo>
                    <a:pt x="281876" y="384073"/>
                  </a:lnTo>
                  <a:lnTo>
                    <a:pt x="284010" y="386207"/>
                  </a:lnTo>
                  <a:lnTo>
                    <a:pt x="285356" y="387794"/>
                  </a:lnTo>
                  <a:lnTo>
                    <a:pt x="285508" y="387794"/>
                  </a:lnTo>
                  <a:lnTo>
                    <a:pt x="287477" y="391566"/>
                  </a:lnTo>
                  <a:lnTo>
                    <a:pt x="287909" y="387794"/>
                  </a:lnTo>
                  <a:lnTo>
                    <a:pt x="289077" y="387299"/>
                  </a:lnTo>
                  <a:lnTo>
                    <a:pt x="289318" y="384873"/>
                  </a:lnTo>
                  <a:lnTo>
                    <a:pt x="289318" y="383832"/>
                  </a:lnTo>
                  <a:lnTo>
                    <a:pt x="287477" y="383286"/>
                  </a:lnTo>
                  <a:lnTo>
                    <a:pt x="287362" y="382739"/>
                  </a:lnTo>
                  <a:lnTo>
                    <a:pt x="287185" y="382193"/>
                  </a:lnTo>
                  <a:lnTo>
                    <a:pt x="288023" y="380606"/>
                  </a:lnTo>
                  <a:lnTo>
                    <a:pt x="288823" y="379564"/>
                  </a:lnTo>
                  <a:lnTo>
                    <a:pt x="291198" y="376885"/>
                  </a:lnTo>
                  <a:close/>
                </a:path>
                <a:path w="370205" h="466725">
                  <a:moveTo>
                    <a:pt x="291706" y="365125"/>
                  </a:moveTo>
                  <a:lnTo>
                    <a:pt x="290906" y="364578"/>
                  </a:lnTo>
                  <a:lnTo>
                    <a:pt x="288023" y="362750"/>
                  </a:lnTo>
                  <a:lnTo>
                    <a:pt x="285102" y="362204"/>
                  </a:lnTo>
                  <a:lnTo>
                    <a:pt x="284302" y="361899"/>
                  </a:lnTo>
                  <a:lnTo>
                    <a:pt x="283768" y="361899"/>
                  </a:lnTo>
                  <a:lnTo>
                    <a:pt x="282676" y="361403"/>
                  </a:lnTo>
                  <a:lnTo>
                    <a:pt x="283768" y="360311"/>
                  </a:lnTo>
                  <a:lnTo>
                    <a:pt x="284810" y="360070"/>
                  </a:lnTo>
                  <a:lnTo>
                    <a:pt x="285902" y="360070"/>
                  </a:lnTo>
                  <a:lnTo>
                    <a:pt x="286283" y="359968"/>
                  </a:lnTo>
                  <a:lnTo>
                    <a:pt x="286689" y="360311"/>
                  </a:lnTo>
                  <a:lnTo>
                    <a:pt x="287083" y="359765"/>
                  </a:lnTo>
                  <a:lnTo>
                    <a:pt x="288023" y="359765"/>
                  </a:lnTo>
                  <a:lnTo>
                    <a:pt x="289077" y="358482"/>
                  </a:lnTo>
                  <a:lnTo>
                    <a:pt x="289610" y="357632"/>
                  </a:lnTo>
                  <a:lnTo>
                    <a:pt x="289077" y="356844"/>
                  </a:lnTo>
                  <a:lnTo>
                    <a:pt x="288023" y="355803"/>
                  </a:lnTo>
                  <a:lnTo>
                    <a:pt x="286943" y="355257"/>
                  </a:lnTo>
                  <a:lnTo>
                    <a:pt x="285381" y="355257"/>
                  </a:lnTo>
                  <a:lnTo>
                    <a:pt x="284302" y="354164"/>
                  </a:lnTo>
                  <a:lnTo>
                    <a:pt x="283895" y="355752"/>
                  </a:lnTo>
                  <a:lnTo>
                    <a:pt x="282422" y="356844"/>
                  </a:lnTo>
                  <a:lnTo>
                    <a:pt x="281089" y="357936"/>
                  </a:lnTo>
                  <a:lnTo>
                    <a:pt x="279793" y="358724"/>
                  </a:lnTo>
                  <a:lnTo>
                    <a:pt x="276072" y="358724"/>
                  </a:lnTo>
                  <a:lnTo>
                    <a:pt x="276186" y="362750"/>
                  </a:lnTo>
                  <a:lnTo>
                    <a:pt x="276326" y="365671"/>
                  </a:lnTo>
                  <a:lnTo>
                    <a:pt x="277609" y="366687"/>
                  </a:lnTo>
                  <a:lnTo>
                    <a:pt x="277660" y="367258"/>
                  </a:lnTo>
                  <a:lnTo>
                    <a:pt x="279666" y="368312"/>
                  </a:lnTo>
                  <a:lnTo>
                    <a:pt x="281381" y="369646"/>
                  </a:lnTo>
                  <a:lnTo>
                    <a:pt x="282257" y="369646"/>
                  </a:lnTo>
                  <a:lnTo>
                    <a:pt x="286943" y="372071"/>
                  </a:lnTo>
                  <a:lnTo>
                    <a:pt x="288188" y="369557"/>
                  </a:lnTo>
                  <a:lnTo>
                    <a:pt x="289864" y="368604"/>
                  </a:lnTo>
                  <a:lnTo>
                    <a:pt x="291198" y="365925"/>
                  </a:lnTo>
                  <a:lnTo>
                    <a:pt x="291706" y="365125"/>
                  </a:lnTo>
                  <a:close/>
                </a:path>
                <a:path w="370205" h="466725">
                  <a:moveTo>
                    <a:pt x="294932" y="396633"/>
                  </a:moveTo>
                  <a:lnTo>
                    <a:pt x="289077" y="396633"/>
                  </a:lnTo>
                  <a:lnTo>
                    <a:pt x="289077" y="402488"/>
                  </a:lnTo>
                  <a:lnTo>
                    <a:pt x="294932" y="402488"/>
                  </a:lnTo>
                  <a:lnTo>
                    <a:pt x="294932" y="396633"/>
                  </a:lnTo>
                  <a:close/>
                </a:path>
                <a:path w="370205" h="466725">
                  <a:moveTo>
                    <a:pt x="302310" y="462267"/>
                  </a:moveTo>
                  <a:lnTo>
                    <a:pt x="301028" y="462559"/>
                  </a:lnTo>
                  <a:lnTo>
                    <a:pt x="294919" y="462559"/>
                  </a:lnTo>
                  <a:lnTo>
                    <a:pt x="294627" y="465239"/>
                  </a:lnTo>
                  <a:lnTo>
                    <a:pt x="294373" y="466585"/>
                  </a:lnTo>
                  <a:lnTo>
                    <a:pt x="295719" y="466280"/>
                  </a:lnTo>
                  <a:lnTo>
                    <a:pt x="301815" y="466280"/>
                  </a:lnTo>
                  <a:lnTo>
                    <a:pt x="302069" y="463600"/>
                  </a:lnTo>
                  <a:lnTo>
                    <a:pt x="302310" y="462267"/>
                  </a:lnTo>
                  <a:close/>
                </a:path>
                <a:path w="370205" h="466725">
                  <a:moveTo>
                    <a:pt x="309753" y="446786"/>
                  </a:moveTo>
                  <a:lnTo>
                    <a:pt x="309257" y="446290"/>
                  </a:lnTo>
                  <a:lnTo>
                    <a:pt x="308711" y="446290"/>
                  </a:lnTo>
                  <a:lnTo>
                    <a:pt x="308711" y="447332"/>
                  </a:lnTo>
                  <a:lnTo>
                    <a:pt x="308470" y="447332"/>
                  </a:lnTo>
                  <a:lnTo>
                    <a:pt x="307924" y="447078"/>
                  </a:lnTo>
                  <a:lnTo>
                    <a:pt x="307619" y="447624"/>
                  </a:lnTo>
                  <a:lnTo>
                    <a:pt x="306031" y="449211"/>
                  </a:lnTo>
                  <a:lnTo>
                    <a:pt x="305536" y="449465"/>
                  </a:lnTo>
                  <a:lnTo>
                    <a:pt x="305790" y="450557"/>
                  </a:lnTo>
                  <a:lnTo>
                    <a:pt x="305536" y="450557"/>
                  </a:lnTo>
                  <a:lnTo>
                    <a:pt x="305536" y="451599"/>
                  </a:lnTo>
                  <a:lnTo>
                    <a:pt x="306578" y="451599"/>
                  </a:lnTo>
                  <a:lnTo>
                    <a:pt x="309753" y="448424"/>
                  </a:lnTo>
                  <a:lnTo>
                    <a:pt x="309753" y="447332"/>
                  </a:lnTo>
                  <a:lnTo>
                    <a:pt x="309753" y="446786"/>
                  </a:lnTo>
                  <a:close/>
                </a:path>
                <a:path w="370205" h="466725">
                  <a:moveTo>
                    <a:pt x="310845" y="440931"/>
                  </a:moveTo>
                  <a:lnTo>
                    <a:pt x="307124" y="440931"/>
                  </a:lnTo>
                  <a:lnTo>
                    <a:pt x="307124" y="444652"/>
                  </a:lnTo>
                  <a:lnTo>
                    <a:pt x="310845" y="444652"/>
                  </a:lnTo>
                  <a:lnTo>
                    <a:pt x="310845" y="440931"/>
                  </a:lnTo>
                  <a:close/>
                </a:path>
                <a:path w="370205" h="466725">
                  <a:moveTo>
                    <a:pt x="315861" y="381406"/>
                  </a:moveTo>
                  <a:lnTo>
                    <a:pt x="314566" y="381698"/>
                  </a:lnTo>
                  <a:lnTo>
                    <a:pt x="308165" y="381698"/>
                  </a:lnTo>
                  <a:lnTo>
                    <a:pt x="307924" y="384327"/>
                  </a:lnTo>
                  <a:lnTo>
                    <a:pt x="307619" y="385660"/>
                  </a:lnTo>
                  <a:lnTo>
                    <a:pt x="308965" y="385419"/>
                  </a:lnTo>
                  <a:lnTo>
                    <a:pt x="315366" y="385419"/>
                  </a:lnTo>
                  <a:lnTo>
                    <a:pt x="315607" y="382739"/>
                  </a:lnTo>
                  <a:lnTo>
                    <a:pt x="315861" y="381406"/>
                  </a:lnTo>
                  <a:close/>
                </a:path>
                <a:path w="370205" h="466725">
                  <a:moveTo>
                    <a:pt x="318287" y="307479"/>
                  </a:moveTo>
                  <a:lnTo>
                    <a:pt x="314566" y="305587"/>
                  </a:lnTo>
                  <a:lnTo>
                    <a:pt x="314566" y="304253"/>
                  </a:lnTo>
                  <a:lnTo>
                    <a:pt x="314020" y="304253"/>
                  </a:lnTo>
                  <a:lnTo>
                    <a:pt x="313232" y="304558"/>
                  </a:lnTo>
                  <a:lnTo>
                    <a:pt x="312928" y="305054"/>
                  </a:lnTo>
                  <a:lnTo>
                    <a:pt x="312432" y="306146"/>
                  </a:lnTo>
                  <a:lnTo>
                    <a:pt x="312432" y="308279"/>
                  </a:lnTo>
                  <a:lnTo>
                    <a:pt x="313778" y="310159"/>
                  </a:lnTo>
                  <a:lnTo>
                    <a:pt x="315607" y="310159"/>
                  </a:lnTo>
                  <a:lnTo>
                    <a:pt x="315607" y="308864"/>
                  </a:lnTo>
                  <a:lnTo>
                    <a:pt x="318287" y="307479"/>
                  </a:lnTo>
                  <a:close/>
                </a:path>
                <a:path w="370205" h="466725">
                  <a:moveTo>
                    <a:pt x="319328" y="270916"/>
                  </a:moveTo>
                  <a:lnTo>
                    <a:pt x="318287" y="270370"/>
                  </a:lnTo>
                  <a:lnTo>
                    <a:pt x="309257" y="270370"/>
                  </a:lnTo>
                  <a:lnTo>
                    <a:pt x="308965" y="271716"/>
                  </a:lnTo>
                  <a:lnTo>
                    <a:pt x="308965" y="273596"/>
                  </a:lnTo>
                  <a:lnTo>
                    <a:pt x="310553" y="274091"/>
                  </a:lnTo>
                  <a:lnTo>
                    <a:pt x="312432" y="274637"/>
                  </a:lnTo>
                  <a:lnTo>
                    <a:pt x="312432" y="274891"/>
                  </a:lnTo>
                  <a:lnTo>
                    <a:pt x="318541" y="273850"/>
                  </a:lnTo>
                  <a:lnTo>
                    <a:pt x="319328" y="273304"/>
                  </a:lnTo>
                  <a:lnTo>
                    <a:pt x="319328" y="270916"/>
                  </a:lnTo>
                  <a:close/>
                </a:path>
                <a:path w="370205" h="466725">
                  <a:moveTo>
                    <a:pt x="325183" y="385165"/>
                  </a:moveTo>
                  <a:lnTo>
                    <a:pt x="323850" y="385419"/>
                  </a:lnTo>
                  <a:lnTo>
                    <a:pt x="317449" y="385419"/>
                  </a:lnTo>
                  <a:lnTo>
                    <a:pt x="317195" y="388099"/>
                  </a:lnTo>
                  <a:lnTo>
                    <a:pt x="316953" y="389432"/>
                  </a:lnTo>
                  <a:lnTo>
                    <a:pt x="318287" y="389140"/>
                  </a:lnTo>
                  <a:lnTo>
                    <a:pt x="324637" y="389140"/>
                  </a:lnTo>
                  <a:lnTo>
                    <a:pt x="324891" y="386461"/>
                  </a:lnTo>
                  <a:lnTo>
                    <a:pt x="325183" y="385165"/>
                  </a:lnTo>
                  <a:close/>
                </a:path>
                <a:path w="370205" h="466725">
                  <a:moveTo>
                    <a:pt x="326478" y="396379"/>
                  </a:moveTo>
                  <a:lnTo>
                    <a:pt x="325183" y="395287"/>
                  </a:lnTo>
                  <a:lnTo>
                    <a:pt x="322503" y="395287"/>
                  </a:lnTo>
                  <a:lnTo>
                    <a:pt x="321957" y="395287"/>
                  </a:lnTo>
                  <a:lnTo>
                    <a:pt x="320916" y="396087"/>
                  </a:lnTo>
                  <a:lnTo>
                    <a:pt x="320675" y="397675"/>
                  </a:lnTo>
                  <a:lnTo>
                    <a:pt x="320675" y="399008"/>
                  </a:lnTo>
                  <a:lnTo>
                    <a:pt x="322503" y="399008"/>
                  </a:lnTo>
                  <a:lnTo>
                    <a:pt x="322757" y="399313"/>
                  </a:lnTo>
                  <a:lnTo>
                    <a:pt x="323850" y="399808"/>
                  </a:lnTo>
                  <a:lnTo>
                    <a:pt x="324396" y="400100"/>
                  </a:lnTo>
                  <a:lnTo>
                    <a:pt x="324815" y="400100"/>
                  </a:lnTo>
                  <a:lnTo>
                    <a:pt x="324891" y="400354"/>
                  </a:lnTo>
                  <a:lnTo>
                    <a:pt x="324954" y="400100"/>
                  </a:lnTo>
                  <a:lnTo>
                    <a:pt x="326224" y="400100"/>
                  </a:lnTo>
                  <a:lnTo>
                    <a:pt x="326390" y="399008"/>
                  </a:lnTo>
                  <a:lnTo>
                    <a:pt x="326478" y="396379"/>
                  </a:lnTo>
                  <a:close/>
                </a:path>
                <a:path w="370205" h="466725">
                  <a:moveTo>
                    <a:pt x="339775" y="253009"/>
                  </a:moveTo>
                  <a:lnTo>
                    <a:pt x="338289" y="250075"/>
                  </a:lnTo>
                  <a:lnTo>
                    <a:pt x="338429" y="249834"/>
                  </a:lnTo>
                  <a:lnTo>
                    <a:pt x="338607" y="249047"/>
                  </a:lnTo>
                  <a:lnTo>
                    <a:pt x="338569" y="248196"/>
                  </a:lnTo>
                  <a:lnTo>
                    <a:pt x="337642" y="246367"/>
                  </a:lnTo>
                  <a:lnTo>
                    <a:pt x="337096" y="246062"/>
                  </a:lnTo>
                  <a:lnTo>
                    <a:pt x="336296" y="245821"/>
                  </a:lnTo>
                  <a:lnTo>
                    <a:pt x="332879" y="245821"/>
                  </a:lnTo>
                  <a:lnTo>
                    <a:pt x="332727" y="245935"/>
                  </a:lnTo>
                  <a:lnTo>
                    <a:pt x="331533" y="245567"/>
                  </a:lnTo>
                  <a:lnTo>
                    <a:pt x="331673" y="246697"/>
                  </a:lnTo>
                  <a:lnTo>
                    <a:pt x="330200" y="247700"/>
                  </a:lnTo>
                  <a:lnTo>
                    <a:pt x="329704" y="248196"/>
                  </a:lnTo>
                  <a:lnTo>
                    <a:pt x="327812" y="248196"/>
                  </a:lnTo>
                  <a:lnTo>
                    <a:pt x="326771" y="247954"/>
                  </a:lnTo>
                  <a:lnTo>
                    <a:pt x="326478" y="249047"/>
                  </a:lnTo>
                  <a:lnTo>
                    <a:pt x="326224" y="250875"/>
                  </a:lnTo>
                  <a:lnTo>
                    <a:pt x="326771" y="251968"/>
                  </a:lnTo>
                  <a:lnTo>
                    <a:pt x="326961" y="252285"/>
                  </a:lnTo>
                  <a:lnTo>
                    <a:pt x="326224" y="256235"/>
                  </a:lnTo>
                  <a:lnTo>
                    <a:pt x="339775" y="253009"/>
                  </a:lnTo>
                  <a:close/>
                </a:path>
                <a:path w="370205" h="466725">
                  <a:moveTo>
                    <a:pt x="341604" y="270624"/>
                  </a:moveTo>
                  <a:lnTo>
                    <a:pt x="335800" y="270624"/>
                  </a:lnTo>
                  <a:lnTo>
                    <a:pt x="335800" y="276529"/>
                  </a:lnTo>
                  <a:lnTo>
                    <a:pt x="341604" y="276529"/>
                  </a:lnTo>
                  <a:lnTo>
                    <a:pt x="341604" y="270624"/>
                  </a:lnTo>
                  <a:close/>
                </a:path>
                <a:path w="370205" h="466725">
                  <a:moveTo>
                    <a:pt x="345325" y="292544"/>
                  </a:moveTo>
                  <a:lnTo>
                    <a:pt x="344043" y="291452"/>
                  </a:lnTo>
                  <a:lnTo>
                    <a:pt x="340817" y="291452"/>
                  </a:lnTo>
                  <a:lnTo>
                    <a:pt x="339775" y="292252"/>
                  </a:lnTo>
                  <a:lnTo>
                    <a:pt x="339521" y="293839"/>
                  </a:lnTo>
                  <a:lnTo>
                    <a:pt x="339585" y="294932"/>
                  </a:lnTo>
                  <a:lnTo>
                    <a:pt x="339775" y="296265"/>
                  </a:lnTo>
                  <a:lnTo>
                    <a:pt x="340804" y="296468"/>
                  </a:lnTo>
                  <a:lnTo>
                    <a:pt x="341109" y="296519"/>
                  </a:lnTo>
                  <a:lnTo>
                    <a:pt x="342696" y="296519"/>
                  </a:lnTo>
                  <a:lnTo>
                    <a:pt x="343738" y="295973"/>
                  </a:lnTo>
                  <a:lnTo>
                    <a:pt x="344830" y="294932"/>
                  </a:lnTo>
                  <a:lnTo>
                    <a:pt x="345325" y="294678"/>
                  </a:lnTo>
                  <a:lnTo>
                    <a:pt x="345325" y="292544"/>
                  </a:lnTo>
                  <a:close/>
                </a:path>
                <a:path w="370205" h="466725">
                  <a:moveTo>
                    <a:pt x="348551" y="360857"/>
                  </a:moveTo>
                  <a:lnTo>
                    <a:pt x="348259" y="360311"/>
                  </a:lnTo>
                  <a:lnTo>
                    <a:pt x="348005" y="359524"/>
                  </a:lnTo>
                  <a:lnTo>
                    <a:pt x="347459" y="359270"/>
                  </a:lnTo>
                  <a:lnTo>
                    <a:pt x="346671" y="359270"/>
                  </a:lnTo>
                  <a:lnTo>
                    <a:pt x="346506" y="360641"/>
                  </a:lnTo>
                  <a:lnTo>
                    <a:pt x="344284" y="361899"/>
                  </a:lnTo>
                  <a:lnTo>
                    <a:pt x="345325" y="361899"/>
                  </a:lnTo>
                  <a:lnTo>
                    <a:pt x="346417" y="362204"/>
                  </a:lnTo>
                  <a:lnTo>
                    <a:pt x="346125" y="363791"/>
                  </a:lnTo>
                  <a:lnTo>
                    <a:pt x="344043" y="364083"/>
                  </a:lnTo>
                  <a:lnTo>
                    <a:pt x="340817" y="363537"/>
                  </a:lnTo>
                  <a:lnTo>
                    <a:pt x="340563" y="365671"/>
                  </a:lnTo>
                  <a:lnTo>
                    <a:pt x="343242" y="365721"/>
                  </a:lnTo>
                  <a:lnTo>
                    <a:pt x="343242" y="367512"/>
                  </a:lnTo>
                  <a:lnTo>
                    <a:pt x="346671" y="367512"/>
                  </a:lnTo>
                  <a:lnTo>
                    <a:pt x="348551" y="364337"/>
                  </a:lnTo>
                  <a:lnTo>
                    <a:pt x="348551" y="360857"/>
                  </a:lnTo>
                  <a:close/>
                </a:path>
                <a:path w="370205" h="466725">
                  <a:moveTo>
                    <a:pt x="349351" y="309867"/>
                  </a:moveTo>
                  <a:lnTo>
                    <a:pt x="347459" y="310159"/>
                  </a:lnTo>
                  <a:lnTo>
                    <a:pt x="346125" y="310159"/>
                  </a:lnTo>
                  <a:lnTo>
                    <a:pt x="344284" y="309613"/>
                  </a:lnTo>
                  <a:lnTo>
                    <a:pt x="340017" y="308521"/>
                  </a:lnTo>
                  <a:lnTo>
                    <a:pt x="338188" y="308025"/>
                  </a:lnTo>
                  <a:lnTo>
                    <a:pt x="336169" y="308025"/>
                  </a:lnTo>
                  <a:lnTo>
                    <a:pt x="332879" y="306692"/>
                  </a:lnTo>
                  <a:lnTo>
                    <a:pt x="334987" y="309105"/>
                  </a:lnTo>
                  <a:lnTo>
                    <a:pt x="334797" y="309613"/>
                  </a:lnTo>
                  <a:lnTo>
                    <a:pt x="334848" y="310159"/>
                  </a:lnTo>
                  <a:lnTo>
                    <a:pt x="335254" y="310959"/>
                  </a:lnTo>
                  <a:lnTo>
                    <a:pt x="336600" y="312293"/>
                  </a:lnTo>
                  <a:lnTo>
                    <a:pt x="337388" y="312000"/>
                  </a:lnTo>
                  <a:lnTo>
                    <a:pt x="337883" y="311746"/>
                  </a:lnTo>
                  <a:lnTo>
                    <a:pt x="340017" y="311746"/>
                  </a:lnTo>
                  <a:lnTo>
                    <a:pt x="341109" y="312547"/>
                  </a:lnTo>
                  <a:lnTo>
                    <a:pt x="342404" y="313093"/>
                  </a:lnTo>
                  <a:lnTo>
                    <a:pt x="343496" y="313880"/>
                  </a:lnTo>
                  <a:lnTo>
                    <a:pt x="344462" y="314286"/>
                  </a:lnTo>
                  <a:lnTo>
                    <a:pt x="345871" y="316814"/>
                  </a:lnTo>
                  <a:lnTo>
                    <a:pt x="346773" y="314426"/>
                  </a:lnTo>
                  <a:lnTo>
                    <a:pt x="347218" y="314426"/>
                  </a:lnTo>
                  <a:lnTo>
                    <a:pt x="348259" y="313334"/>
                  </a:lnTo>
                  <a:lnTo>
                    <a:pt x="348932" y="311746"/>
                  </a:lnTo>
                  <a:lnTo>
                    <a:pt x="349046" y="311505"/>
                  </a:lnTo>
                  <a:lnTo>
                    <a:pt x="349288" y="310159"/>
                  </a:lnTo>
                  <a:lnTo>
                    <a:pt x="349351" y="309867"/>
                  </a:lnTo>
                  <a:close/>
                </a:path>
                <a:path w="370205" h="466725">
                  <a:moveTo>
                    <a:pt x="353314" y="328815"/>
                  </a:moveTo>
                  <a:lnTo>
                    <a:pt x="353021" y="326428"/>
                  </a:lnTo>
                  <a:lnTo>
                    <a:pt x="353021" y="325640"/>
                  </a:lnTo>
                  <a:lnTo>
                    <a:pt x="349046" y="325640"/>
                  </a:lnTo>
                  <a:lnTo>
                    <a:pt x="348297" y="325920"/>
                  </a:lnTo>
                  <a:lnTo>
                    <a:pt x="347713" y="325882"/>
                  </a:lnTo>
                  <a:lnTo>
                    <a:pt x="345871" y="327774"/>
                  </a:lnTo>
                  <a:lnTo>
                    <a:pt x="345897" y="328041"/>
                  </a:lnTo>
                  <a:lnTo>
                    <a:pt x="345630" y="328320"/>
                  </a:lnTo>
                  <a:lnTo>
                    <a:pt x="345084" y="329907"/>
                  </a:lnTo>
                  <a:lnTo>
                    <a:pt x="345236" y="331495"/>
                  </a:lnTo>
                  <a:lnTo>
                    <a:pt x="345325" y="333082"/>
                  </a:lnTo>
                  <a:lnTo>
                    <a:pt x="349046" y="333082"/>
                  </a:lnTo>
                  <a:lnTo>
                    <a:pt x="350634" y="332282"/>
                  </a:lnTo>
                  <a:lnTo>
                    <a:pt x="351726" y="331495"/>
                  </a:lnTo>
                  <a:lnTo>
                    <a:pt x="352767" y="330466"/>
                  </a:lnTo>
                  <a:lnTo>
                    <a:pt x="353314" y="328815"/>
                  </a:lnTo>
                  <a:close/>
                </a:path>
                <a:path w="370205" h="466725">
                  <a:moveTo>
                    <a:pt x="369785" y="373418"/>
                  </a:moveTo>
                  <a:lnTo>
                    <a:pt x="368452" y="372325"/>
                  </a:lnTo>
                  <a:lnTo>
                    <a:pt x="365277" y="372325"/>
                  </a:lnTo>
                  <a:lnTo>
                    <a:pt x="364185" y="373113"/>
                  </a:lnTo>
                  <a:lnTo>
                    <a:pt x="363931" y="374751"/>
                  </a:lnTo>
                  <a:lnTo>
                    <a:pt x="363994" y="375793"/>
                  </a:lnTo>
                  <a:lnTo>
                    <a:pt x="364185" y="377139"/>
                  </a:lnTo>
                  <a:lnTo>
                    <a:pt x="365518" y="377431"/>
                  </a:lnTo>
                  <a:lnTo>
                    <a:pt x="367106" y="377431"/>
                  </a:lnTo>
                  <a:lnTo>
                    <a:pt x="368147" y="376885"/>
                  </a:lnTo>
                  <a:lnTo>
                    <a:pt x="369239" y="375793"/>
                  </a:lnTo>
                  <a:lnTo>
                    <a:pt x="369785" y="375551"/>
                  </a:lnTo>
                  <a:lnTo>
                    <a:pt x="369785" y="373418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5632" y="5651347"/>
              <a:ext cx="567055" cy="708025"/>
            </a:xfrm>
            <a:custGeom>
              <a:avLst/>
              <a:gdLst/>
              <a:ahLst/>
              <a:cxnLst/>
              <a:rect l="l" t="t" r="r" b="b"/>
              <a:pathLst>
                <a:path w="567055" h="708025">
                  <a:moveTo>
                    <a:pt x="10909" y="85432"/>
                  </a:moveTo>
                  <a:lnTo>
                    <a:pt x="8597" y="86588"/>
                  </a:lnTo>
                  <a:lnTo>
                    <a:pt x="8521" y="86220"/>
                  </a:lnTo>
                  <a:lnTo>
                    <a:pt x="7429" y="86220"/>
                  </a:lnTo>
                  <a:lnTo>
                    <a:pt x="6934" y="86474"/>
                  </a:lnTo>
                  <a:lnTo>
                    <a:pt x="5600" y="87020"/>
                  </a:lnTo>
                  <a:lnTo>
                    <a:pt x="0" y="89700"/>
                  </a:lnTo>
                  <a:lnTo>
                    <a:pt x="546" y="91833"/>
                  </a:lnTo>
                  <a:lnTo>
                    <a:pt x="546" y="92379"/>
                  </a:lnTo>
                  <a:lnTo>
                    <a:pt x="1079" y="92925"/>
                  </a:lnTo>
                  <a:lnTo>
                    <a:pt x="2133" y="92925"/>
                  </a:lnTo>
                  <a:lnTo>
                    <a:pt x="2425" y="92621"/>
                  </a:lnTo>
                  <a:lnTo>
                    <a:pt x="4254" y="92075"/>
                  </a:lnTo>
                  <a:lnTo>
                    <a:pt x="9029" y="88900"/>
                  </a:lnTo>
                  <a:lnTo>
                    <a:pt x="8788" y="87452"/>
                  </a:lnTo>
                  <a:lnTo>
                    <a:pt x="10909" y="85432"/>
                  </a:lnTo>
                  <a:close/>
                </a:path>
                <a:path w="567055" h="708025">
                  <a:moveTo>
                    <a:pt x="14325" y="64046"/>
                  </a:moveTo>
                  <a:lnTo>
                    <a:pt x="13830" y="63550"/>
                  </a:lnTo>
                  <a:lnTo>
                    <a:pt x="12738" y="62458"/>
                  </a:lnTo>
                  <a:lnTo>
                    <a:pt x="11950" y="63258"/>
                  </a:lnTo>
                  <a:lnTo>
                    <a:pt x="10109" y="63550"/>
                  </a:lnTo>
                  <a:lnTo>
                    <a:pt x="5854" y="63550"/>
                  </a:lnTo>
                  <a:lnTo>
                    <a:pt x="4445" y="63703"/>
                  </a:lnTo>
                  <a:lnTo>
                    <a:pt x="1879" y="62763"/>
                  </a:lnTo>
                  <a:lnTo>
                    <a:pt x="2197" y="65316"/>
                  </a:lnTo>
                  <a:lnTo>
                    <a:pt x="1625" y="66484"/>
                  </a:lnTo>
                  <a:lnTo>
                    <a:pt x="1079" y="67525"/>
                  </a:lnTo>
                  <a:lnTo>
                    <a:pt x="1282" y="68859"/>
                  </a:lnTo>
                  <a:lnTo>
                    <a:pt x="1333" y="70497"/>
                  </a:lnTo>
                  <a:lnTo>
                    <a:pt x="3467" y="69951"/>
                  </a:lnTo>
                  <a:lnTo>
                    <a:pt x="4254" y="69659"/>
                  </a:lnTo>
                  <a:lnTo>
                    <a:pt x="5054" y="69659"/>
                  </a:lnTo>
                  <a:lnTo>
                    <a:pt x="9817" y="68859"/>
                  </a:lnTo>
                  <a:lnTo>
                    <a:pt x="10363" y="68859"/>
                  </a:lnTo>
                  <a:lnTo>
                    <a:pt x="14325" y="64046"/>
                  </a:lnTo>
                  <a:close/>
                </a:path>
                <a:path w="567055" h="708025">
                  <a:moveTo>
                    <a:pt x="15671" y="83845"/>
                  </a:moveTo>
                  <a:lnTo>
                    <a:pt x="14859" y="82524"/>
                  </a:lnTo>
                  <a:lnTo>
                    <a:pt x="15417" y="81711"/>
                  </a:lnTo>
                  <a:lnTo>
                    <a:pt x="15125" y="80860"/>
                  </a:lnTo>
                  <a:lnTo>
                    <a:pt x="14884" y="80365"/>
                  </a:lnTo>
                  <a:lnTo>
                    <a:pt x="14630" y="79819"/>
                  </a:lnTo>
                  <a:lnTo>
                    <a:pt x="13538" y="80365"/>
                  </a:lnTo>
                  <a:lnTo>
                    <a:pt x="13284" y="80365"/>
                  </a:lnTo>
                  <a:lnTo>
                    <a:pt x="13042" y="79578"/>
                  </a:lnTo>
                  <a:lnTo>
                    <a:pt x="10604" y="79578"/>
                  </a:lnTo>
                  <a:lnTo>
                    <a:pt x="6146" y="79819"/>
                  </a:lnTo>
                  <a:lnTo>
                    <a:pt x="4800" y="79819"/>
                  </a:lnTo>
                  <a:lnTo>
                    <a:pt x="4686" y="80327"/>
                  </a:lnTo>
                  <a:lnTo>
                    <a:pt x="546" y="80073"/>
                  </a:lnTo>
                  <a:lnTo>
                    <a:pt x="4546" y="81229"/>
                  </a:lnTo>
                  <a:lnTo>
                    <a:pt x="4508" y="82207"/>
                  </a:lnTo>
                  <a:lnTo>
                    <a:pt x="5854" y="82753"/>
                  </a:lnTo>
                  <a:lnTo>
                    <a:pt x="7734" y="83299"/>
                  </a:lnTo>
                  <a:lnTo>
                    <a:pt x="8229" y="83299"/>
                  </a:lnTo>
                  <a:lnTo>
                    <a:pt x="10109" y="83845"/>
                  </a:lnTo>
                  <a:lnTo>
                    <a:pt x="13284" y="83845"/>
                  </a:lnTo>
                  <a:lnTo>
                    <a:pt x="13931" y="83515"/>
                  </a:lnTo>
                  <a:lnTo>
                    <a:pt x="15671" y="83845"/>
                  </a:lnTo>
                  <a:close/>
                </a:path>
                <a:path w="567055" h="708025">
                  <a:moveTo>
                    <a:pt x="20434" y="39243"/>
                  </a:moveTo>
                  <a:lnTo>
                    <a:pt x="19138" y="38201"/>
                  </a:lnTo>
                  <a:lnTo>
                    <a:pt x="15963" y="38201"/>
                  </a:lnTo>
                  <a:lnTo>
                    <a:pt x="14871" y="39001"/>
                  </a:lnTo>
                  <a:lnTo>
                    <a:pt x="14630" y="40589"/>
                  </a:lnTo>
                  <a:lnTo>
                    <a:pt x="14630" y="41922"/>
                  </a:lnTo>
                  <a:lnTo>
                    <a:pt x="16217" y="41922"/>
                  </a:lnTo>
                  <a:lnTo>
                    <a:pt x="16459" y="42176"/>
                  </a:lnTo>
                  <a:lnTo>
                    <a:pt x="17005" y="42468"/>
                  </a:lnTo>
                  <a:lnTo>
                    <a:pt x="18046" y="42964"/>
                  </a:lnTo>
                  <a:lnTo>
                    <a:pt x="18440" y="42964"/>
                  </a:lnTo>
                  <a:lnTo>
                    <a:pt x="18592" y="43510"/>
                  </a:lnTo>
                  <a:lnTo>
                    <a:pt x="18745" y="42964"/>
                  </a:lnTo>
                  <a:lnTo>
                    <a:pt x="19634" y="42964"/>
                  </a:lnTo>
                  <a:lnTo>
                    <a:pt x="20180" y="41681"/>
                  </a:lnTo>
                  <a:lnTo>
                    <a:pt x="20434" y="41376"/>
                  </a:lnTo>
                  <a:lnTo>
                    <a:pt x="20434" y="39243"/>
                  </a:lnTo>
                  <a:close/>
                </a:path>
                <a:path w="567055" h="708025">
                  <a:moveTo>
                    <a:pt x="21272" y="74764"/>
                  </a:moveTo>
                  <a:lnTo>
                    <a:pt x="17551" y="74701"/>
                  </a:lnTo>
                  <a:lnTo>
                    <a:pt x="17551" y="73431"/>
                  </a:lnTo>
                  <a:lnTo>
                    <a:pt x="14325" y="73431"/>
                  </a:lnTo>
                  <a:lnTo>
                    <a:pt x="13830" y="74764"/>
                  </a:lnTo>
                  <a:lnTo>
                    <a:pt x="13830" y="76352"/>
                  </a:lnTo>
                  <a:lnTo>
                    <a:pt x="14325" y="76898"/>
                  </a:lnTo>
                  <a:lnTo>
                    <a:pt x="15125" y="77393"/>
                  </a:lnTo>
                  <a:lnTo>
                    <a:pt x="16764" y="77939"/>
                  </a:lnTo>
                  <a:lnTo>
                    <a:pt x="17551" y="77939"/>
                  </a:lnTo>
                  <a:lnTo>
                    <a:pt x="17551" y="76771"/>
                  </a:lnTo>
                  <a:lnTo>
                    <a:pt x="17780" y="76835"/>
                  </a:lnTo>
                  <a:lnTo>
                    <a:pt x="21272" y="74764"/>
                  </a:lnTo>
                  <a:close/>
                </a:path>
                <a:path w="567055" h="708025">
                  <a:moveTo>
                    <a:pt x="29210" y="0"/>
                  </a:moveTo>
                  <a:lnTo>
                    <a:pt x="26835" y="304"/>
                  </a:lnTo>
                  <a:lnTo>
                    <a:pt x="18846" y="304"/>
                  </a:lnTo>
                  <a:lnTo>
                    <a:pt x="18351" y="2933"/>
                  </a:lnTo>
                  <a:lnTo>
                    <a:pt x="18046" y="4025"/>
                  </a:lnTo>
                  <a:lnTo>
                    <a:pt x="19138" y="4267"/>
                  </a:lnTo>
                  <a:lnTo>
                    <a:pt x="20180" y="4572"/>
                  </a:lnTo>
                  <a:lnTo>
                    <a:pt x="20726" y="5067"/>
                  </a:lnTo>
                  <a:lnTo>
                    <a:pt x="21526" y="5905"/>
                  </a:lnTo>
                  <a:lnTo>
                    <a:pt x="23355" y="7747"/>
                  </a:lnTo>
                  <a:lnTo>
                    <a:pt x="24701" y="8039"/>
                  </a:lnTo>
                  <a:lnTo>
                    <a:pt x="26289" y="8293"/>
                  </a:lnTo>
                  <a:lnTo>
                    <a:pt x="26162" y="5905"/>
                  </a:lnTo>
                  <a:lnTo>
                    <a:pt x="26035" y="4813"/>
                  </a:lnTo>
                  <a:lnTo>
                    <a:pt x="26835" y="3479"/>
                  </a:lnTo>
                  <a:lnTo>
                    <a:pt x="27876" y="1892"/>
                  </a:lnTo>
                  <a:lnTo>
                    <a:pt x="29210" y="0"/>
                  </a:lnTo>
                  <a:close/>
                </a:path>
                <a:path w="567055" h="708025">
                  <a:moveTo>
                    <a:pt x="31889" y="121196"/>
                  </a:moveTo>
                  <a:lnTo>
                    <a:pt x="31597" y="119608"/>
                  </a:lnTo>
                  <a:lnTo>
                    <a:pt x="31343" y="118770"/>
                  </a:lnTo>
                  <a:lnTo>
                    <a:pt x="27076" y="118770"/>
                  </a:lnTo>
                  <a:lnTo>
                    <a:pt x="24942" y="120408"/>
                  </a:lnTo>
                  <a:lnTo>
                    <a:pt x="23977" y="123088"/>
                  </a:lnTo>
                  <a:lnTo>
                    <a:pt x="23355" y="124675"/>
                  </a:lnTo>
                  <a:lnTo>
                    <a:pt x="27876" y="124675"/>
                  </a:lnTo>
                  <a:lnTo>
                    <a:pt x="30010" y="124371"/>
                  </a:lnTo>
                  <a:lnTo>
                    <a:pt x="30530" y="123761"/>
                  </a:lnTo>
                  <a:lnTo>
                    <a:pt x="31343" y="123875"/>
                  </a:lnTo>
                  <a:lnTo>
                    <a:pt x="31280" y="123583"/>
                  </a:lnTo>
                  <a:lnTo>
                    <a:pt x="30670" y="123583"/>
                  </a:lnTo>
                  <a:lnTo>
                    <a:pt x="30886" y="123329"/>
                  </a:lnTo>
                  <a:lnTo>
                    <a:pt x="31229" y="123329"/>
                  </a:lnTo>
                  <a:lnTo>
                    <a:pt x="31165" y="123024"/>
                  </a:lnTo>
                  <a:lnTo>
                    <a:pt x="31889" y="122237"/>
                  </a:lnTo>
                  <a:lnTo>
                    <a:pt x="31889" y="121196"/>
                  </a:lnTo>
                  <a:close/>
                </a:path>
                <a:path w="567055" h="708025">
                  <a:moveTo>
                    <a:pt x="35318" y="80073"/>
                  </a:moveTo>
                  <a:lnTo>
                    <a:pt x="34277" y="80073"/>
                  </a:lnTo>
                  <a:lnTo>
                    <a:pt x="34277" y="81165"/>
                  </a:lnTo>
                  <a:lnTo>
                    <a:pt x="33972" y="81165"/>
                  </a:lnTo>
                  <a:lnTo>
                    <a:pt x="33477" y="80860"/>
                  </a:lnTo>
                  <a:lnTo>
                    <a:pt x="33185" y="81407"/>
                  </a:lnTo>
                  <a:lnTo>
                    <a:pt x="32385" y="82207"/>
                  </a:lnTo>
                  <a:lnTo>
                    <a:pt x="31597" y="82994"/>
                  </a:lnTo>
                  <a:lnTo>
                    <a:pt x="31102" y="83299"/>
                  </a:lnTo>
                  <a:lnTo>
                    <a:pt x="31343" y="84340"/>
                  </a:lnTo>
                  <a:lnTo>
                    <a:pt x="31343" y="85178"/>
                  </a:lnTo>
                  <a:lnTo>
                    <a:pt x="32143" y="85178"/>
                  </a:lnTo>
                  <a:lnTo>
                    <a:pt x="33731" y="83540"/>
                  </a:lnTo>
                  <a:lnTo>
                    <a:pt x="35318" y="81953"/>
                  </a:lnTo>
                  <a:lnTo>
                    <a:pt x="35318" y="81165"/>
                  </a:lnTo>
                  <a:lnTo>
                    <a:pt x="35318" y="80073"/>
                  </a:lnTo>
                  <a:close/>
                </a:path>
                <a:path w="567055" h="708025">
                  <a:moveTo>
                    <a:pt x="44589" y="66230"/>
                  </a:moveTo>
                  <a:lnTo>
                    <a:pt x="44056" y="66141"/>
                  </a:lnTo>
                  <a:lnTo>
                    <a:pt x="44094" y="65938"/>
                  </a:lnTo>
                  <a:lnTo>
                    <a:pt x="42506" y="64592"/>
                  </a:lnTo>
                  <a:lnTo>
                    <a:pt x="40081" y="64046"/>
                  </a:lnTo>
                  <a:lnTo>
                    <a:pt x="37998" y="64046"/>
                  </a:lnTo>
                  <a:lnTo>
                    <a:pt x="37198" y="64592"/>
                  </a:lnTo>
                  <a:lnTo>
                    <a:pt x="36855" y="64935"/>
                  </a:lnTo>
                  <a:lnTo>
                    <a:pt x="36652" y="64897"/>
                  </a:lnTo>
                  <a:lnTo>
                    <a:pt x="36652" y="65151"/>
                  </a:lnTo>
                  <a:lnTo>
                    <a:pt x="36410" y="65392"/>
                  </a:lnTo>
                  <a:lnTo>
                    <a:pt x="36207" y="65938"/>
                  </a:lnTo>
                  <a:lnTo>
                    <a:pt x="36106" y="67271"/>
                  </a:lnTo>
                  <a:lnTo>
                    <a:pt x="36410" y="67818"/>
                  </a:lnTo>
                  <a:lnTo>
                    <a:pt x="36652" y="68072"/>
                  </a:lnTo>
                  <a:lnTo>
                    <a:pt x="31597" y="68364"/>
                  </a:lnTo>
                  <a:lnTo>
                    <a:pt x="31419" y="69075"/>
                  </a:lnTo>
                  <a:lnTo>
                    <a:pt x="27622" y="69164"/>
                  </a:lnTo>
                  <a:lnTo>
                    <a:pt x="31343" y="70192"/>
                  </a:lnTo>
                  <a:lnTo>
                    <a:pt x="31343" y="71297"/>
                  </a:lnTo>
                  <a:lnTo>
                    <a:pt x="32931" y="71843"/>
                  </a:lnTo>
                  <a:lnTo>
                    <a:pt x="34277" y="72085"/>
                  </a:lnTo>
                  <a:lnTo>
                    <a:pt x="34772" y="71843"/>
                  </a:lnTo>
                  <a:lnTo>
                    <a:pt x="41173" y="71843"/>
                  </a:lnTo>
                  <a:lnTo>
                    <a:pt x="41846" y="71234"/>
                  </a:lnTo>
                  <a:lnTo>
                    <a:pt x="44348" y="71297"/>
                  </a:lnTo>
                  <a:lnTo>
                    <a:pt x="44450" y="69164"/>
                  </a:lnTo>
                  <a:lnTo>
                    <a:pt x="44551" y="67030"/>
                  </a:lnTo>
                  <a:lnTo>
                    <a:pt x="44589" y="66230"/>
                  </a:lnTo>
                  <a:close/>
                </a:path>
                <a:path w="567055" h="708025">
                  <a:moveTo>
                    <a:pt x="45681" y="210350"/>
                  </a:moveTo>
                  <a:lnTo>
                    <a:pt x="41719" y="211937"/>
                  </a:lnTo>
                  <a:lnTo>
                    <a:pt x="36906" y="214071"/>
                  </a:lnTo>
                  <a:lnTo>
                    <a:pt x="34277" y="216496"/>
                  </a:lnTo>
                  <a:lnTo>
                    <a:pt x="39827" y="213817"/>
                  </a:lnTo>
                  <a:lnTo>
                    <a:pt x="42760" y="212483"/>
                  </a:lnTo>
                  <a:lnTo>
                    <a:pt x="45681" y="210350"/>
                  </a:lnTo>
                  <a:close/>
                </a:path>
                <a:path w="567055" h="708025">
                  <a:moveTo>
                    <a:pt x="45681" y="119862"/>
                  </a:moveTo>
                  <a:lnTo>
                    <a:pt x="41719" y="119278"/>
                  </a:lnTo>
                  <a:lnTo>
                    <a:pt x="41719" y="117970"/>
                  </a:lnTo>
                  <a:lnTo>
                    <a:pt x="39585" y="117970"/>
                  </a:lnTo>
                  <a:lnTo>
                    <a:pt x="38493" y="119062"/>
                  </a:lnTo>
                  <a:lnTo>
                    <a:pt x="38493" y="120954"/>
                  </a:lnTo>
                  <a:lnTo>
                    <a:pt x="39039" y="121742"/>
                  </a:lnTo>
                  <a:lnTo>
                    <a:pt x="39585" y="122237"/>
                  </a:lnTo>
                  <a:lnTo>
                    <a:pt x="40081" y="122783"/>
                  </a:lnTo>
                  <a:lnTo>
                    <a:pt x="40868" y="123088"/>
                  </a:lnTo>
                  <a:lnTo>
                    <a:pt x="41719" y="123088"/>
                  </a:lnTo>
                  <a:lnTo>
                    <a:pt x="41719" y="122097"/>
                  </a:lnTo>
                  <a:lnTo>
                    <a:pt x="45681" y="119862"/>
                  </a:lnTo>
                  <a:close/>
                </a:path>
                <a:path w="567055" h="708025">
                  <a:moveTo>
                    <a:pt x="58686" y="61417"/>
                  </a:moveTo>
                  <a:lnTo>
                    <a:pt x="55206" y="59791"/>
                  </a:lnTo>
                  <a:lnTo>
                    <a:pt x="55206" y="58445"/>
                  </a:lnTo>
                  <a:lnTo>
                    <a:pt x="54711" y="58445"/>
                  </a:lnTo>
                  <a:lnTo>
                    <a:pt x="53924" y="58737"/>
                  </a:lnTo>
                  <a:lnTo>
                    <a:pt x="53619" y="59283"/>
                  </a:lnTo>
                  <a:lnTo>
                    <a:pt x="53124" y="60325"/>
                  </a:lnTo>
                  <a:lnTo>
                    <a:pt x="53124" y="62458"/>
                  </a:lnTo>
                  <a:lnTo>
                    <a:pt x="54419" y="64350"/>
                  </a:lnTo>
                  <a:lnTo>
                    <a:pt x="56299" y="64350"/>
                  </a:lnTo>
                  <a:lnTo>
                    <a:pt x="56299" y="62763"/>
                  </a:lnTo>
                  <a:lnTo>
                    <a:pt x="58686" y="61417"/>
                  </a:lnTo>
                  <a:close/>
                </a:path>
                <a:path w="567055" h="708025">
                  <a:moveTo>
                    <a:pt x="61861" y="41376"/>
                  </a:moveTo>
                  <a:lnTo>
                    <a:pt x="60515" y="41681"/>
                  </a:lnTo>
                  <a:lnTo>
                    <a:pt x="54165" y="41681"/>
                  </a:lnTo>
                  <a:lnTo>
                    <a:pt x="53924" y="44310"/>
                  </a:lnTo>
                  <a:lnTo>
                    <a:pt x="53619" y="45643"/>
                  </a:lnTo>
                  <a:lnTo>
                    <a:pt x="54965" y="45389"/>
                  </a:lnTo>
                  <a:lnTo>
                    <a:pt x="61366" y="45389"/>
                  </a:lnTo>
                  <a:lnTo>
                    <a:pt x="61607" y="42722"/>
                  </a:lnTo>
                  <a:lnTo>
                    <a:pt x="61861" y="41376"/>
                  </a:lnTo>
                  <a:close/>
                </a:path>
                <a:path w="567055" h="708025">
                  <a:moveTo>
                    <a:pt x="73812" y="81407"/>
                  </a:moveTo>
                  <a:lnTo>
                    <a:pt x="72224" y="81165"/>
                  </a:lnTo>
                  <a:lnTo>
                    <a:pt x="71183" y="80860"/>
                  </a:lnTo>
                  <a:lnTo>
                    <a:pt x="69850" y="80365"/>
                  </a:lnTo>
                  <a:lnTo>
                    <a:pt x="68262" y="79819"/>
                  </a:lnTo>
                  <a:lnTo>
                    <a:pt x="65582" y="78740"/>
                  </a:lnTo>
                  <a:lnTo>
                    <a:pt x="62649" y="77685"/>
                  </a:lnTo>
                  <a:lnTo>
                    <a:pt x="62306" y="77685"/>
                  </a:lnTo>
                  <a:lnTo>
                    <a:pt x="59474" y="75806"/>
                  </a:lnTo>
                  <a:lnTo>
                    <a:pt x="58369" y="77724"/>
                  </a:lnTo>
                  <a:lnTo>
                    <a:pt x="56845" y="78486"/>
                  </a:lnTo>
                  <a:lnTo>
                    <a:pt x="54965" y="81711"/>
                  </a:lnTo>
                  <a:lnTo>
                    <a:pt x="57099" y="81407"/>
                  </a:lnTo>
                  <a:lnTo>
                    <a:pt x="59232" y="81407"/>
                  </a:lnTo>
                  <a:lnTo>
                    <a:pt x="61061" y="82499"/>
                  </a:lnTo>
                  <a:lnTo>
                    <a:pt x="62953" y="83299"/>
                  </a:lnTo>
                  <a:lnTo>
                    <a:pt x="64782" y="84340"/>
                  </a:lnTo>
                  <a:lnTo>
                    <a:pt x="66306" y="85026"/>
                  </a:lnTo>
                  <a:lnTo>
                    <a:pt x="68262" y="87566"/>
                  </a:lnTo>
                  <a:lnTo>
                    <a:pt x="69773" y="85178"/>
                  </a:lnTo>
                  <a:lnTo>
                    <a:pt x="70091" y="85178"/>
                  </a:lnTo>
                  <a:lnTo>
                    <a:pt x="71678" y="84340"/>
                  </a:lnTo>
                  <a:lnTo>
                    <a:pt x="73025" y="82753"/>
                  </a:lnTo>
                  <a:lnTo>
                    <a:pt x="73812" y="81407"/>
                  </a:lnTo>
                  <a:close/>
                </a:path>
                <a:path w="567055" h="708025">
                  <a:moveTo>
                    <a:pt x="87109" y="131622"/>
                  </a:moveTo>
                  <a:lnTo>
                    <a:pt x="85636" y="127393"/>
                  </a:lnTo>
                  <a:lnTo>
                    <a:pt x="85801" y="126809"/>
                  </a:lnTo>
                  <a:lnTo>
                    <a:pt x="86017" y="126009"/>
                  </a:lnTo>
                  <a:lnTo>
                    <a:pt x="84759" y="122237"/>
                  </a:lnTo>
                  <a:lnTo>
                    <a:pt x="84683" y="121996"/>
                  </a:lnTo>
                  <a:lnTo>
                    <a:pt x="83388" y="121196"/>
                  </a:lnTo>
                  <a:lnTo>
                    <a:pt x="82384" y="120700"/>
                  </a:lnTo>
                  <a:lnTo>
                    <a:pt x="82588" y="120650"/>
                  </a:lnTo>
                  <a:lnTo>
                    <a:pt x="82296" y="120510"/>
                  </a:lnTo>
                  <a:lnTo>
                    <a:pt x="82169" y="119862"/>
                  </a:lnTo>
                  <a:lnTo>
                    <a:pt x="82054" y="119608"/>
                  </a:lnTo>
                  <a:lnTo>
                    <a:pt x="82054" y="121996"/>
                  </a:lnTo>
                  <a:lnTo>
                    <a:pt x="81508" y="122237"/>
                  </a:lnTo>
                  <a:lnTo>
                    <a:pt x="79667" y="122237"/>
                  </a:lnTo>
                  <a:lnTo>
                    <a:pt x="81254" y="121742"/>
                  </a:lnTo>
                  <a:lnTo>
                    <a:pt x="81800" y="121196"/>
                  </a:lnTo>
                  <a:lnTo>
                    <a:pt x="82054" y="121996"/>
                  </a:lnTo>
                  <a:lnTo>
                    <a:pt x="82054" y="119608"/>
                  </a:lnTo>
                  <a:lnTo>
                    <a:pt x="81508" y="119316"/>
                  </a:lnTo>
                  <a:lnTo>
                    <a:pt x="80962" y="119062"/>
                  </a:lnTo>
                  <a:lnTo>
                    <a:pt x="79362" y="119062"/>
                  </a:lnTo>
                  <a:lnTo>
                    <a:pt x="77787" y="118275"/>
                  </a:lnTo>
                  <a:lnTo>
                    <a:pt x="76085" y="120065"/>
                  </a:lnTo>
                  <a:lnTo>
                    <a:pt x="75946" y="120103"/>
                  </a:lnTo>
                  <a:lnTo>
                    <a:pt x="75158" y="120408"/>
                  </a:lnTo>
                  <a:lnTo>
                    <a:pt x="73812" y="120408"/>
                  </a:lnTo>
                  <a:lnTo>
                    <a:pt x="73571" y="120103"/>
                  </a:lnTo>
                  <a:lnTo>
                    <a:pt x="73266" y="119862"/>
                  </a:lnTo>
                  <a:lnTo>
                    <a:pt x="73101" y="119316"/>
                  </a:lnTo>
                  <a:lnTo>
                    <a:pt x="73025" y="118770"/>
                  </a:lnTo>
                  <a:lnTo>
                    <a:pt x="73025" y="115595"/>
                  </a:lnTo>
                  <a:lnTo>
                    <a:pt x="71983" y="115341"/>
                  </a:lnTo>
                  <a:lnTo>
                    <a:pt x="68503" y="115341"/>
                  </a:lnTo>
                  <a:lnTo>
                    <a:pt x="68300" y="115658"/>
                  </a:lnTo>
                  <a:lnTo>
                    <a:pt x="67957" y="115595"/>
                  </a:lnTo>
                  <a:lnTo>
                    <a:pt x="67957" y="116179"/>
                  </a:lnTo>
                  <a:lnTo>
                    <a:pt x="67462" y="116928"/>
                  </a:lnTo>
                  <a:lnTo>
                    <a:pt x="66675" y="117970"/>
                  </a:lnTo>
                  <a:lnTo>
                    <a:pt x="66370" y="118275"/>
                  </a:lnTo>
                  <a:lnTo>
                    <a:pt x="66370" y="118516"/>
                  </a:lnTo>
                  <a:lnTo>
                    <a:pt x="66128" y="118770"/>
                  </a:lnTo>
                  <a:lnTo>
                    <a:pt x="63995" y="116636"/>
                  </a:lnTo>
                  <a:lnTo>
                    <a:pt x="61607" y="115595"/>
                  </a:lnTo>
                  <a:lnTo>
                    <a:pt x="51536" y="115595"/>
                  </a:lnTo>
                  <a:lnTo>
                    <a:pt x="44894" y="123583"/>
                  </a:lnTo>
                  <a:lnTo>
                    <a:pt x="42760" y="129184"/>
                  </a:lnTo>
                  <a:lnTo>
                    <a:pt x="41960" y="130822"/>
                  </a:lnTo>
                  <a:lnTo>
                    <a:pt x="43802" y="130530"/>
                  </a:lnTo>
                  <a:lnTo>
                    <a:pt x="44589" y="130276"/>
                  </a:lnTo>
                  <a:lnTo>
                    <a:pt x="48615" y="130276"/>
                  </a:lnTo>
                  <a:lnTo>
                    <a:pt x="50444" y="130822"/>
                  </a:lnTo>
                  <a:lnTo>
                    <a:pt x="52336" y="132118"/>
                  </a:lnTo>
                  <a:lnTo>
                    <a:pt x="53378" y="133756"/>
                  </a:lnTo>
                  <a:lnTo>
                    <a:pt x="53797" y="130276"/>
                  </a:lnTo>
                  <a:lnTo>
                    <a:pt x="53924" y="129184"/>
                  </a:lnTo>
                  <a:lnTo>
                    <a:pt x="54965" y="128689"/>
                  </a:lnTo>
                  <a:lnTo>
                    <a:pt x="55511" y="128143"/>
                  </a:lnTo>
                  <a:lnTo>
                    <a:pt x="56007" y="127596"/>
                  </a:lnTo>
                  <a:lnTo>
                    <a:pt x="56553" y="127355"/>
                  </a:lnTo>
                  <a:lnTo>
                    <a:pt x="56553" y="126504"/>
                  </a:lnTo>
                  <a:lnTo>
                    <a:pt x="56476" y="126314"/>
                  </a:lnTo>
                  <a:lnTo>
                    <a:pt x="58928" y="127850"/>
                  </a:lnTo>
                  <a:lnTo>
                    <a:pt x="56375" y="125996"/>
                  </a:lnTo>
                  <a:lnTo>
                    <a:pt x="56299" y="125717"/>
                  </a:lnTo>
                  <a:lnTo>
                    <a:pt x="53924" y="123583"/>
                  </a:lnTo>
                  <a:lnTo>
                    <a:pt x="55753" y="121196"/>
                  </a:lnTo>
                  <a:lnTo>
                    <a:pt x="61861" y="121196"/>
                  </a:lnTo>
                  <a:lnTo>
                    <a:pt x="62407" y="121996"/>
                  </a:lnTo>
                  <a:lnTo>
                    <a:pt x="63449" y="123088"/>
                  </a:lnTo>
                  <a:lnTo>
                    <a:pt x="63995" y="123583"/>
                  </a:lnTo>
                  <a:lnTo>
                    <a:pt x="64541" y="124129"/>
                  </a:lnTo>
                  <a:lnTo>
                    <a:pt x="65328" y="124675"/>
                  </a:lnTo>
                  <a:lnTo>
                    <a:pt x="66916" y="126009"/>
                  </a:lnTo>
                  <a:lnTo>
                    <a:pt x="68503" y="126504"/>
                  </a:lnTo>
                  <a:lnTo>
                    <a:pt x="70345" y="126504"/>
                  </a:lnTo>
                  <a:lnTo>
                    <a:pt x="70256" y="127050"/>
                  </a:lnTo>
                  <a:lnTo>
                    <a:pt x="70167" y="127355"/>
                  </a:lnTo>
                  <a:lnTo>
                    <a:pt x="70256" y="127850"/>
                  </a:lnTo>
                  <a:lnTo>
                    <a:pt x="70637" y="128397"/>
                  </a:lnTo>
                  <a:lnTo>
                    <a:pt x="71678" y="128943"/>
                  </a:lnTo>
                  <a:lnTo>
                    <a:pt x="72224" y="129184"/>
                  </a:lnTo>
                  <a:lnTo>
                    <a:pt x="74066" y="129184"/>
                  </a:lnTo>
                  <a:lnTo>
                    <a:pt x="74599" y="128943"/>
                  </a:lnTo>
                  <a:lnTo>
                    <a:pt x="75158" y="128689"/>
                  </a:lnTo>
                  <a:lnTo>
                    <a:pt x="76200" y="127850"/>
                  </a:lnTo>
                  <a:lnTo>
                    <a:pt x="76746" y="127355"/>
                  </a:lnTo>
                  <a:lnTo>
                    <a:pt x="77279" y="127050"/>
                  </a:lnTo>
                  <a:lnTo>
                    <a:pt x="77787" y="126809"/>
                  </a:lnTo>
                  <a:lnTo>
                    <a:pt x="76987" y="128143"/>
                  </a:lnTo>
                  <a:lnTo>
                    <a:pt x="76200" y="129984"/>
                  </a:lnTo>
                  <a:lnTo>
                    <a:pt x="76263" y="130111"/>
                  </a:lnTo>
                  <a:lnTo>
                    <a:pt x="75946" y="130530"/>
                  </a:lnTo>
                  <a:lnTo>
                    <a:pt x="76581" y="130644"/>
                  </a:lnTo>
                  <a:lnTo>
                    <a:pt x="76987" y="131318"/>
                  </a:lnTo>
                  <a:lnTo>
                    <a:pt x="77279" y="131864"/>
                  </a:lnTo>
                  <a:lnTo>
                    <a:pt x="77787" y="132410"/>
                  </a:lnTo>
                  <a:lnTo>
                    <a:pt x="79121" y="132664"/>
                  </a:lnTo>
                  <a:lnTo>
                    <a:pt x="83629" y="132664"/>
                  </a:lnTo>
                  <a:lnTo>
                    <a:pt x="84315" y="131445"/>
                  </a:lnTo>
                  <a:lnTo>
                    <a:pt x="87109" y="131622"/>
                  </a:lnTo>
                  <a:close/>
                </a:path>
                <a:path w="567055" h="708025">
                  <a:moveTo>
                    <a:pt x="87896" y="197548"/>
                  </a:moveTo>
                  <a:lnTo>
                    <a:pt x="87350" y="197802"/>
                  </a:lnTo>
                  <a:lnTo>
                    <a:pt x="87350" y="197548"/>
                  </a:lnTo>
                  <a:lnTo>
                    <a:pt x="86804" y="197002"/>
                  </a:lnTo>
                  <a:lnTo>
                    <a:pt x="85763" y="197002"/>
                  </a:lnTo>
                  <a:lnTo>
                    <a:pt x="84975" y="197256"/>
                  </a:lnTo>
                  <a:lnTo>
                    <a:pt x="84429" y="197548"/>
                  </a:lnTo>
                  <a:lnTo>
                    <a:pt x="82588" y="197548"/>
                  </a:lnTo>
                  <a:lnTo>
                    <a:pt x="80962" y="198043"/>
                  </a:lnTo>
                  <a:lnTo>
                    <a:pt x="80708" y="199136"/>
                  </a:lnTo>
                  <a:lnTo>
                    <a:pt x="80708" y="199390"/>
                  </a:lnTo>
                  <a:lnTo>
                    <a:pt x="80708" y="199923"/>
                  </a:lnTo>
                  <a:lnTo>
                    <a:pt x="80962" y="201269"/>
                  </a:lnTo>
                  <a:lnTo>
                    <a:pt x="82054" y="202057"/>
                  </a:lnTo>
                  <a:lnTo>
                    <a:pt x="82588" y="202057"/>
                  </a:lnTo>
                  <a:lnTo>
                    <a:pt x="84683" y="202057"/>
                  </a:lnTo>
                  <a:lnTo>
                    <a:pt x="85229" y="201269"/>
                  </a:lnTo>
                  <a:lnTo>
                    <a:pt x="86309" y="200723"/>
                  </a:lnTo>
                  <a:lnTo>
                    <a:pt x="87604" y="199136"/>
                  </a:lnTo>
                  <a:lnTo>
                    <a:pt x="87401" y="198285"/>
                  </a:lnTo>
                  <a:lnTo>
                    <a:pt x="87896" y="197548"/>
                  </a:lnTo>
                  <a:close/>
                </a:path>
                <a:path w="567055" h="708025">
                  <a:moveTo>
                    <a:pt x="91617" y="27241"/>
                  </a:moveTo>
                  <a:lnTo>
                    <a:pt x="90779" y="26149"/>
                  </a:lnTo>
                  <a:lnTo>
                    <a:pt x="89192" y="24853"/>
                  </a:lnTo>
                  <a:lnTo>
                    <a:pt x="88696" y="24561"/>
                  </a:lnTo>
                  <a:lnTo>
                    <a:pt x="86309" y="25895"/>
                  </a:lnTo>
                  <a:lnTo>
                    <a:pt x="84175" y="27241"/>
                  </a:lnTo>
                  <a:lnTo>
                    <a:pt x="84429" y="28829"/>
                  </a:lnTo>
                  <a:lnTo>
                    <a:pt x="84683" y="29921"/>
                  </a:lnTo>
                  <a:lnTo>
                    <a:pt x="86017" y="30467"/>
                  </a:lnTo>
                  <a:lnTo>
                    <a:pt x="88938" y="30467"/>
                  </a:lnTo>
                  <a:lnTo>
                    <a:pt x="90525" y="29921"/>
                  </a:lnTo>
                  <a:lnTo>
                    <a:pt x="91071" y="28282"/>
                  </a:lnTo>
                  <a:lnTo>
                    <a:pt x="91617" y="27241"/>
                  </a:lnTo>
                  <a:close/>
                </a:path>
                <a:path w="567055" h="708025">
                  <a:moveTo>
                    <a:pt x="97421" y="188175"/>
                  </a:moveTo>
                  <a:lnTo>
                    <a:pt x="96088" y="188468"/>
                  </a:lnTo>
                  <a:lnTo>
                    <a:pt x="89738" y="188468"/>
                  </a:lnTo>
                  <a:lnTo>
                    <a:pt x="89484" y="191147"/>
                  </a:lnTo>
                  <a:lnTo>
                    <a:pt x="89192" y="192443"/>
                  </a:lnTo>
                  <a:lnTo>
                    <a:pt x="90525" y="192189"/>
                  </a:lnTo>
                  <a:lnTo>
                    <a:pt x="96926" y="192189"/>
                  </a:lnTo>
                  <a:lnTo>
                    <a:pt x="97180" y="189509"/>
                  </a:lnTo>
                  <a:lnTo>
                    <a:pt x="97421" y="188175"/>
                  </a:lnTo>
                  <a:close/>
                </a:path>
                <a:path w="567055" h="708025">
                  <a:moveTo>
                    <a:pt x="99009" y="90487"/>
                  </a:moveTo>
                  <a:lnTo>
                    <a:pt x="93205" y="90487"/>
                  </a:lnTo>
                  <a:lnTo>
                    <a:pt x="93205" y="96393"/>
                  </a:lnTo>
                  <a:lnTo>
                    <a:pt x="99009" y="96393"/>
                  </a:lnTo>
                  <a:lnTo>
                    <a:pt x="99009" y="90487"/>
                  </a:lnTo>
                  <a:close/>
                </a:path>
                <a:path w="567055" h="708025">
                  <a:moveTo>
                    <a:pt x="105664" y="113461"/>
                  </a:moveTo>
                  <a:lnTo>
                    <a:pt x="103822" y="113157"/>
                  </a:lnTo>
                  <a:lnTo>
                    <a:pt x="103035" y="112915"/>
                  </a:lnTo>
                  <a:lnTo>
                    <a:pt x="101942" y="112661"/>
                  </a:lnTo>
                  <a:lnTo>
                    <a:pt x="101142" y="112369"/>
                  </a:lnTo>
                  <a:lnTo>
                    <a:pt x="99314" y="111874"/>
                  </a:lnTo>
                  <a:lnTo>
                    <a:pt x="97726" y="111328"/>
                  </a:lnTo>
                  <a:lnTo>
                    <a:pt x="95719" y="111328"/>
                  </a:lnTo>
                  <a:lnTo>
                    <a:pt x="93459" y="109982"/>
                  </a:lnTo>
                  <a:lnTo>
                    <a:pt x="93179" y="111607"/>
                  </a:lnTo>
                  <a:lnTo>
                    <a:pt x="91871" y="112915"/>
                  </a:lnTo>
                  <a:lnTo>
                    <a:pt x="91325" y="115836"/>
                  </a:lnTo>
                  <a:lnTo>
                    <a:pt x="91071" y="117475"/>
                  </a:lnTo>
                  <a:lnTo>
                    <a:pt x="92659" y="116928"/>
                  </a:lnTo>
                  <a:lnTo>
                    <a:pt x="94005" y="116382"/>
                  </a:lnTo>
                  <a:lnTo>
                    <a:pt x="95288" y="116141"/>
                  </a:lnTo>
                  <a:lnTo>
                    <a:pt x="97421" y="116141"/>
                  </a:lnTo>
                  <a:lnTo>
                    <a:pt x="98221" y="116382"/>
                  </a:lnTo>
                  <a:lnTo>
                    <a:pt x="98767" y="116382"/>
                  </a:lnTo>
                  <a:lnTo>
                    <a:pt x="99314" y="116636"/>
                  </a:lnTo>
                  <a:lnTo>
                    <a:pt x="99961" y="116636"/>
                  </a:lnTo>
                  <a:lnTo>
                    <a:pt x="100355" y="117475"/>
                  </a:lnTo>
                  <a:lnTo>
                    <a:pt x="101168" y="116636"/>
                  </a:lnTo>
                  <a:lnTo>
                    <a:pt x="101942" y="116636"/>
                  </a:lnTo>
                  <a:lnTo>
                    <a:pt x="103035" y="116141"/>
                  </a:lnTo>
                  <a:lnTo>
                    <a:pt x="104317" y="114795"/>
                  </a:lnTo>
                  <a:lnTo>
                    <a:pt x="105664" y="113461"/>
                  </a:lnTo>
                  <a:close/>
                </a:path>
                <a:path w="567055" h="708025">
                  <a:moveTo>
                    <a:pt x="112306" y="54724"/>
                  </a:moveTo>
                  <a:lnTo>
                    <a:pt x="110972" y="55016"/>
                  </a:lnTo>
                  <a:lnTo>
                    <a:pt x="109131" y="55016"/>
                  </a:lnTo>
                  <a:lnTo>
                    <a:pt x="108585" y="54470"/>
                  </a:lnTo>
                  <a:lnTo>
                    <a:pt x="107797" y="53378"/>
                  </a:lnTo>
                  <a:lnTo>
                    <a:pt x="107251" y="52832"/>
                  </a:lnTo>
                  <a:lnTo>
                    <a:pt x="106756" y="52044"/>
                  </a:lnTo>
                  <a:lnTo>
                    <a:pt x="105905" y="51549"/>
                  </a:lnTo>
                  <a:lnTo>
                    <a:pt x="104863" y="50698"/>
                  </a:lnTo>
                  <a:lnTo>
                    <a:pt x="104317" y="51790"/>
                  </a:lnTo>
                  <a:lnTo>
                    <a:pt x="103924" y="52832"/>
                  </a:lnTo>
                  <a:lnTo>
                    <a:pt x="104013" y="55016"/>
                  </a:lnTo>
                  <a:lnTo>
                    <a:pt x="104140" y="55232"/>
                  </a:lnTo>
                  <a:lnTo>
                    <a:pt x="103822" y="56057"/>
                  </a:lnTo>
                  <a:lnTo>
                    <a:pt x="105422" y="57226"/>
                  </a:lnTo>
                  <a:lnTo>
                    <a:pt x="105905" y="57950"/>
                  </a:lnTo>
                  <a:lnTo>
                    <a:pt x="107797" y="58991"/>
                  </a:lnTo>
                  <a:lnTo>
                    <a:pt x="110172" y="60629"/>
                  </a:lnTo>
                  <a:lnTo>
                    <a:pt x="110439" y="58991"/>
                  </a:lnTo>
                  <a:lnTo>
                    <a:pt x="110718" y="58991"/>
                  </a:lnTo>
                  <a:lnTo>
                    <a:pt x="111760" y="57950"/>
                  </a:lnTo>
                  <a:lnTo>
                    <a:pt x="112242" y="55016"/>
                  </a:lnTo>
                  <a:lnTo>
                    <a:pt x="112306" y="54724"/>
                  </a:lnTo>
                  <a:close/>
                </a:path>
                <a:path w="567055" h="708025">
                  <a:moveTo>
                    <a:pt x="113893" y="37363"/>
                  </a:moveTo>
                  <a:lnTo>
                    <a:pt x="112560" y="36322"/>
                  </a:lnTo>
                  <a:lnTo>
                    <a:pt x="109626" y="36322"/>
                  </a:lnTo>
                  <a:lnTo>
                    <a:pt x="108343" y="37109"/>
                  </a:lnTo>
                  <a:lnTo>
                    <a:pt x="108038" y="38696"/>
                  </a:lnTo>
                  <a:lnTo>
                    <a:pt x="108115" y="39789"/>
                  </a:lnTo>
                  <a:lnTo>
                    <a:pt x="108343" y="41135"/>
                  </a:lnTo>
                  <a:lnTo>
                    <a:pt x="109626" y="41376"/>
                  </a:lnTo>
                  <a:lnTo>
                    <a:pt x="111213" y="41376"/>
                  </a:lnTo>
                  <a:lnTo>
                    <a:pt x="112306" y="40589"/>
                  </a:lnTo>
                  <a:lnTo>
                    <a:pt x="113347" y="39789"/>
                  </a:lnTo>
                  <a:lnTo>
                    <a:pt x="113893" y="39497"/>
                  </a:lnTo>
                  <a:lnTo>
                    <a:pt x="113893" y="37363"/>
                  </a:lnTo>
                  <a:close/>
                </a:path>
                <a:path w="567055" h="708025">
                  <a:moveTo>
                    <a:pt x="125552" y="25107"/>
                  </a:moveTo>
                  <a:lnTo>
                    <a:pt x="124764" y="24853"/>
                  </a:lnTo>
                  <a:lnTo>
                    <a:pt x="124269" y="24561"/>
                  </a:lnTo>
                  <a:lnTo>
                    <a:pt x="123723" y="24307"/>
                  </a:lnTo>
                  <a:lnTo>
                    <a:pt x="123177" y="24015"/>
                  </a:lnTo>
                  <a:lnTo>
                    <a:pt x="122377" y="23761"/>
                  </a:lnTo>
                  <a:lnTo>
                    <a:pt x="121881" y="23520"/>
                  </a:lnTo>
                  <a:lnTo>
                    <a:pt x="120789" y="23520"/>
                  </a:lnTo>
                  <a:lnTo>
                    <a:pt x="120637" y="24028"/>
                  </a:lnTo>
                  <a:lnTo>
                    <a:pt x="119748" y="23520"/>
                  </a:lnTo>
                  <a:lnTo>
                    <a:pt x="120573" y="24206"/>
                  </a:lnTo>
                  <a:lnTo>
                    <a:pt x="120243" y="24853"/>
                  </a:lnTo>
                  <a:lnTo>
                    <a:pt x="120789" y="25349"/>
                  </a:lnTo>
                  <a:lnTo>
                    <a:pt x="121589" y="26149"/>
                  </a:lnTo>
                  <a:lnTo>
                    <a:pt x="121335" y="26441"/>
                  </a:lnTo>
                  <a:lnTo>
                    <a:pt x="121335" y="26695"/>
                  </a:lnTo>
                  <a:lnTo>
                    <a:pt x="121043" y="26695"/>
                  </a:lnTo>
                  <a:lnTo>
                    <a:pt x="120002" y="26149"/>
                  </a:lnTo>
                  <a:lnTo>
                    <a:pt x="119456" y="25654"/>
                  </a:lnTo>
                  <a:lnTo>
                    <a:pt x="118414" y="25107"/>
                  </a:lnTo>
                  <a:lnTo>
                    <a:pt x="117373" y="24307"/>
                  </a:lnTo>
                  <a:lnTo>
                    <a:pt x="115239" y="24307"/>
                  </a:lnTo>
                  <a:lnTo>
                    <a:pt x="114147" y="24853"/>
                  </a:lnTo>
                  <a:lnTo>
                    <a:pt x="113957" y="26695"/>
                  </a:lnTo>
                  <a:lnTo>
                    <a:pt x="113893" y="28028"/>
                  </a:lnTo>
                  <a:lnTo>
                    <a:pt x="114147" y="28282"/>
                  </a:lnTo>
                  <a:lnTo>
                    <a:pt x="115239" y="29616"/>
                  </a:lnTo>
                  <a:lnTo>
                    <a:pt x="117614" y="30467"/>
                  </a:lnTo>
                  <a:lnTo>
                    <a:pt x="122923" y="30467"/>
                  </a:lnTo>
                  <a:lnTo>
                    <a:pt x="123964" y="30467"/>
                  </a:lnTo>
                  <a:lnTo>
                    <a:pt x="124015" y="29502"/>
                  </a:lnTo>
                  <a:lnTo>
                    <a:pt x="125056" y="28575"/>
                  </a:lnTo>
                  <a:lnTo>
                    <a:pt x="125399" y="26695"/>
                  </a:lnTo>
                  <a:lnTo>
                    <a:pt x="125450" y="26441"/>
                  </a:lnTo>
                  <a:lnTo>
                    <a:pt x="125552" y="25107"/>
                  </a:lnTo>
                  <a:close/>
                </a:path>
                <a:path w="567055" h="708025">
                  <a:moveTo>
                    <a:pt x="127444" y="220218"/>
                  </a:moveTo>
                  <a:lnTo>
                    <a:pt x="127190" y="219430"/>
                  </a:lnTo>
                  <a:lnTo>
                    <a:pt x="126898" y="218630"/>
                  </a:lnTo>
                  <a:lnTo>
                    <a:pt x="125552" y="218630"/>
                  </a:lnTo>
                  <a:lnTo>
                    <a:pt x="125056" y="218338"/>
                  </a:lnTo>
                  <a:lnTo>
                    <a:pt x="124510" y="217843"/>
                  </a:lnTo>
                  <a:lnTo>
                    <a:pt x="122923" y="216750"/>
                  </a:lnTo>
                  <a:lnTo>
                    <a:pt x="119748" y="216750"/>
                  </a:lnTo>
                  <a:lnTo>
                    <a:pt x="119456" y="216992"/>
                  </a:lnTo>
                  <a:lnTo>
                    <a:pt x="118414" y="218630"/>
                  </a:lnTo>
                  <a:lnTo>
                    <a:pt x="118656" y="219976"/>
                  </a:lnTo>
                  <a:lnTo>
                    <a:pt x="118910" y="220357"/>
                  </a:lnTo>
                  <a:lnTo>
                    <a:pt x="117614" y="222351"/>
                  </a:lnTo>
                  <a:lnTo>
                    <a:pt x="121259" y="222681"/>
                  </a:lnTo>
                  <a:lnTo>
                    <a:pt x="122135" y="222897"/>
                  </a:lnTo>
                  <a:lnTo>
                    <a:pt x="123774" y="222897"/>
                  </a:lnTo>
                  <a:lnTo>
                    <a:pt x="126644" y="223151"/>
                  </a:lnTo>
                  <a:lnTo>
                    <a:pt x="126441" y="221945"/>
                  </a:lnTo>
                  <a:lnTo>
                    <a:pt x="126644" y="221805"/>
                  </a:lnTo>
                  <a:lnTo>
                    <a:pt x="127190" y="221018"/>
                  </a:lnTo>
                  <a:lnTo>
                    <a:pt x="127444" y="220218"/>
                  </a:lnTo>
                  <a:close/>
                </a:path>
                <a:path w="567055" h="708025">
                  <a:moveTo>
                    <a:pt x="127685" y="158305"/>
                  </a:moveTo>
                  <a:lnTo>
                    <a:pt x="122682" y="158305"/>
                  </a:lnTo>
                  <a:lnTo>
                    <a:pt x="120548" y="159893"/>
                  </a:lnTo>
                  <a:lnTo>
                    <a:pt x="118960" y="164160"/>
                  </a:lnTo>
                  <a:lnTo>
                    <a:pt x="123964" y="164160"/>
                  </a:lnTo>
                  <a:lnTo>
                    <a:pt x="126098" y="162572"/>
                  </a:lnTo>
                  <a:lnTo>
                    <a:pt x="127685" y="158305"/>
                  </a:lnTo>
                  <a:close/>
                </a:path>
                <a:path w="567055" h="708025">
                  <a:moveTo>
                    <a:pt x="160629" y="216496"/>
                  </a:moveTo>
                  <a:lnTo>
                    <a:pt x="159296" y="216750"/>
                  </a:lnTo>
                  <a:lnTo>
                    <a:pt x="153187" y="216750"/>
                  </a:lnTo>
                  <a:lnTo>
                    <a:pt x="152946" y="219430"/>
                  </a:lnTo>
                  <a:lnTo>
                    <a:pt x="152514" y="220472"/>
                  </a:lnTo>
                  <a:lnTo>
                    <a:pt x="149225" y="220472"/>
                  </a:lnTo>
                  <a:lnTo>
                    <a:pt x="149225" y="226377"/>
                  </a:lnTo>
                  <a:lnTo>
                    <a:pt x="155028" y="226377"/>
                  </a:lnTo>
                  <a:lnTo>
                    <a:pt x="155028" y="220472"/>
                  </a:lnTo>
                  <a:lnTo>
                    <a:pt x="160083" y="220472"/>
                  </a:lnTo>
                  <a:lnTo>
                    <a:pt x="160337" y="217843"/>
                  </a:lnTo>
                  <a:lnTo>
                    <a:pt x="160629" y="216496"/>
                  </a:lnTo>
                  <a:close/>
                </a:path>
                <a:path w="567055" h="708025">
                  <a:moveTo>
                    <a:pt x="170154" y="205282"/>
                  </a:moveTo>
                  <a:lnTo>
                    <a:pt x="164350" y="205282"/>
                  </a:lnTo>
                  <a:lnTo>
                    <a:pt x="164350" y="211137"/>
                  </a:lnTo>
                  <a:lnTo>
                    <a:pt x="170154" y="211137"/>
                  </a:lnTo>
                  <a:lnTo>
                    <a:pt x="170154" y="205282"/>
                  </a:lnTo>
                  <a:close/>
                </a:path>
                <a:path w="567055" h="708025">
                  <a:moveTo>
                    <a:pt x="477291" y="374510"/>
                  </a:moveTo>
                  <a:lnTo>
                    <a:pt x="475996" y="374764"/>
                  </a:lnTo>
                  <a:lnTo>
                    <a:pt x="469595" y="374764"/>
                  </a:lnTo>
                  <a:lnTo>
                    <a:pt x="469353" y="377431"/>
                  </a:lnTo>
                  <a:lnTo>
                    <a:pt x="469353" y="378777"/>
                  </a:lnTo>
                  <a:lnTo>
                    <a:pt x="470687" y="378523"/>
                  </a:lnTo>
                  <a:lnTo>
                    <a:pt x="476796" y="378523"/>
                  </a:lnTo>
                  <a:lnTo>
                    <a:pt x="477037" y="375843"/>
                  </a:lnTo>
                  <a:lnTo>
                    <a:pt x="477291" y="374510"/>
                  </a:lnTo>
                  <a:close/>
                </a:path>
                <a:path w="567055" h="708025">
                  <a:moveTo>
                    <a:pt x="526402" y="625132"/>
                  </a:moveTo>
                  <a:lnTo>
                    <a:pt x="523544" y="626630"/>
                  </a:lnTo>
                  <a:lnTo>
                    <a:pt x="523227" y="626465"/>
                  </a:lnTo>
                  <a:lnTo>
                    <a:pt x="522185" y="626465"/>
                  </a:lnTo>
                  <a:lnTo>
                    <a:pt x="522185" y="627354"/>
                  </a:lnTo>
                  <a:lnTo>
                    <a:pt x="520839" y="628053"/>
                  </a:lnTo>
                  <a:lnTo>
                    <a:pt x="520839" y="633666"/>
                  </a:lnTo>
                  <a:lnTo>
                    <a:pt x="522185" y="634326"/>
                  </a:lnTo>
                  <a:lnTo>
                    <a:pt x="522185" y="635304"/>
                  </a:lnTo>
                  <a:lnTo>
                    <a:pt x="524014" y="635304"/>
                  </a:lnTo>
                  <a:lnTo>
                    <a:pt x="526402" y="636346"/>
                  </a:lnTo>
                  <a:lnTo>
                    <a:pt x="526402" y="625132"/>
                  </a:lnTo>
                  <a:close/>
                </a:path>
                <a:path w="567055" h="708025">
                  <a:moveTo>
                    <a:pt x="529869" y="638225"/>
                  </a:moveTo>
                  <a:lnTo>
                    <a:pt x="529628" y="637438"/>
                  </a:lnTo>
                  <a:lnTo>
                    <a:pt x="529082" y="636892"/>
                  </a:lnTo>
                  <a:lnTo>
                    <a:pt x="528828" y="636346"/>
                  </a:lnTo>
                  <a:lnTo>
                    <a:pt x="527989" y="636092"/>
                  </a:lnTo>
                  <a:lnTo>
                    <a:pt x="527494" y="636092"/>
                  </a:lnTo>
                  <a:lnTo>
                    <a:pt x="527621" y="637324"/>
                  </a:lnTo>
                  <a:lnTo>
                    <a:pt x="524560" y="639267"/>
                  </a:lnTo>
                  <a:lnTo>
                    <a:pt x="527189" y="640321"/>
                  </a:lnTo>
                  <a:lnTo>
                    <a:pt x="527189" y="641946"/>
                  </a:lnTo>
                  <a:lnTo>
                    <a:pt x="528828" y="641946"/>
                  </a:lnTo>
                  <a:lnTo>
                    <a:pt x="529869" y="640613"/>
                  </a:lnTo>
                  <a:lnTo>
                    <a:pt x="529869" y="638225"/>
                  </a:lnTo>
                  <a:close/>
                </a:path>
                <a:path w="567055" h="708025">
                  <a:moveTo>
                    <a:pt x="534936" y="614222"/>
                  </a:moveTo>
                  <a:lnTo>
                    <a:pt x="534136" y="613918"/>
                  </a:lnTo>
                  <a:lnTo>
                    <a:pt x="533044" y="613371"/>
                  </a:lnTo>
                  <a:lnTo>
                    <a:pt x="532803" y="612876"/>
                  </a:lnTo>
                  <a:lnTo>
                    <a:pt x="532498" y="612038"/>
                  </a:lnTo>
                  <a:lnTo>
                    <a:pt x="531977" y="610997"/>
                  </a:lnTo>
                  <a:lnTo>
                    <a:pt x="532803" y="609104"/>
                  </a:lnTo>
                  <a:lnTo>
                    <a:pt x="531279" y="610450"/>
                  </a:lnTo>
                  <a:lnTo>
                    <a:pt x="529869" y="610450"/>
                  </a:lnTo>
                  <a:lnTo>
                    <a:pt x="529082" y="610997"/>
                  </a:lnTo>
                  <a:lnTo>
                    <a:pt x="528828" y="609650"/>
                  </a:lnTo>
                  <a:lnTo>
                    <a:pt x="528281" y="608063"/>
                  </a:lnTo>
                  <a:lnTo>
                    <a:pt x="526148" y="608063"/>
                  </a:lnTo>
                  <a:lnTo>
                    <a:pt x="525907" y="608317"/>
                  </a:lnTo>
                  <a:lnTo>
                    <a:pt x="523773" y="609904"/>
                  </a:lnTo>
                  <a:lnTo>
                    <a:pt x="523773" y="610946"/>
                  </a:lnTo>
                  <a:lnTo>
                    <a:pt x="520293" y="613130"/>
                  </a:lnTo>
                  <a:lnTo>
                    <a:pt x="524687" y="614603"/>
                  </a:lnTo>
                  <a:lnTo>
                    <a:pt x="524814" y="615010"/>
                  </a:lnTo>
                  <a:lnTo>
                    <a:pt x="529628" y="616851"/>
                  </a:lnTo>
                  <a:lnTo>
                    <a:pt x="531469" y="616851"/>
                  </a:lnTo>
                  <a:lnTo>
                    <a:pt x="533844" y="617639"/>
                  </a:lnTo>
                  <a:lnTo>
                    <a:pt x="533920" y="616851"/>
                  </a:lnTo>
                  <a:lnTo>
                    <a:pt x="534631" y="616851"/>
                  </a:lnTo>
                  <a:lnTo>
                    <a:pt x="534936" y="615264"/>
                  </a:lnTo>
                  <a:lnTo>
                    <a:pt x="534936" y="614222"/>
                  </a:lnTo>
                  <a:close/>
                </a:path>
                <a:path w="567055" h="708025">
                  <a:moveTo>
                    <a:pt x="540486" y="623544"/>
                  </a:moveTo>
                  <a:lnTo>
                    <a:pt x="539940" y="623239"/>
                  </a:lnTo>
                  <a:lnTo>
                    <a:pt x="539699" y="623239"/>
                  </a:lnTo>
                  <a:lnTo>
                    <a:pt x="539445" y="622998"/>
                  </a:lnTo>
                  <a:lnTo>
                    <a:pt x="537806" y="622198"/>
                  </a:lnTo>
                  <a:lnTo>
                    <a:pt x="535724" y="621118"/>
                  </a:lnTo>
                  <a:lnTo>
                    <a:pt x="534784" y="621118"/>
                  </a:lnTo>
                  <a:lnTo>
                    <a:pt x="532498" y="619531"/>
                  </a:lnTo>
                  <a:lnTo>
                    <a:pt x="532409" y="621195"/>
                  </a:lnTo>
                  <a:lnTo>
                    <a:pt x="531215" y="622198"/>
                  </a:lnTo>
                  <a:lnTo>
                    <a:pt x="531215" y="625132"/>
                  </a:lnTo>
                  <a:lnTo>
                    <a:pt x="531710" y="625424"/>
                  </a:lnTo>
                  <a:lnTo>
                    <a:pt x="532003" y="625424"/>
                  </a:lnTo>
                  <a:lnTo>
                    <a:pt x="532257" y="625678"/>
                  </a:lnTo>
                  <a:lnTo>
                    <a:pt x="533590" y="626224"/>
                  </a:lnTo>
                  <a:lnTo>
                    <a:pt x="535724" y="627557"/>
                  </a:lnTo>
                  <a:lnTo>
                    <a:pt x="537451" y="627557"/>
                  </a:lnTo>
                  <a:lnTo>
                    <a:pt x="539445" y="628853"/>
                  </a:lnTo>
                  <a:lnTo>
                    <a:pt x="539521" y="627468"/>
                  </a:lnTo>
                  <a:lnTo>
                    <a:pt x="540486" y="626224"/>
                  </a:lnTo>
                  <a:lnTo>
                    <a:pt x="540486" y="623544"/>
                  </a:lnTo>
                  <a:close/>
                </a:path>
                <a:path w="567055" h="708025">
                  <a:moveTo>
                    <a:pt x="544461" y="660895"/>
                  </a:moveTo>
                  <a:lnTo>
                    <a:pt x="543661" y="660654"/>
                  </a:lnTo>
                  <a:lnTo>
                    <a:pt x="542874" y="660349"/>
                  </a:lnTo>
                  <a:lnTo>
                    <a:pt x="541832" y="660107"/>
                  </a:lnTo>
                  <a:lnTo>
                    <a:pt x="539699" y="660107"/>
                  </a:lnTo>
                  <a:lnTo>
                    <a:pt x="537806" y="660107"/>
                  </a:lnTo>
                  <a:lnTo>
                    <a:pt x="534631" y="661441"/>
                  </a:lnTo>
                  <a:lnTo>
                    <a:pt x="534504" y="662368"/>
                  </a:lnTo>
                  <a:lnTo>
                    <a:pt x="531710" y="663575"/>
                  </a:lnTo>
                  <a:lnTo>
                    <a:pt x="534428" y="664540"/>
                  </a:lnTo>
                  <a:lnTo>
                    <a:pt x="534631" y="665467"/>
                  </a:lnTo>
                  <a:lnTo>
                    <a:pt x="537311" y="666508"/>
                  </a:lnTo>
                  <a:lnTo>
                    <a:pt x="538899" y="667054"/>
                  </a:lnTo>
                  <a:lnTo>
                    <a:pt x="538899" y="664616"/>
                  </a:lnTo>
                  <a:lnTo>
                    <a:pt x="540740" y="664375"/>
                  </a:lnTo>
                  <a:lnTo>
                    <a:pt x="541934" y="664146"/>
                  </a:lnTo>
                  <a:lnTo>
                    <a:pt x="543115" y="664616"/>
                  </a:lnTo>
                  <a:lnTo>
                    <a:pt x="543179" y="663968"/>
                  </a:lnTo>
                  <a:lnTo>
                    <a:pt x="544207" y="663829"/>
                  </a:lnTo>
                  <a:lnTo>
                    <a:pt x="544461" y="661695"/>
                  </a:lnTo>
                  <a:lnTo>
                    <a:pt x="544461" y="660895"/>
                  </a:lnTo>
                  <a:close/>
                </a:path>
                <a:path w="567055" h="708025">
                  <a:moveTo>
                    <a:pt x="546595" y="703859"/>
                  </a:moveTo>
                  <a:lnTo>
                    <a:pt x="544753" y="703859"/>
                  </a:lnTo>
                  <a:lnTo>
                    <a:pt x="544461" y="703618"/>
                  </a:lnTo>
                  <a:lnTo>
                    <a:pt x="543420" y="703072"/>
                  </a:lnTo>
                  <a:lnTo>
                    <a:pt x="542874" y="702818"/>
                  </a:lnTo>
                  <a:lnTo>
                    <a:pt x="542467" y="702818"/>
                  </a:lnTo>
                  <a:lnTo>
                    <a:pt x="542328" y="702271"/>
                  </a:lnTo>
                  <a:lnTo>
                    <a:pt x="542175" y="702818"/>
                  </a:lnTo>
                  <a:lnTo>
                    <a:pt x="541032" y="702818"/>
                  </a:lnTo>
                  <a:lnTo>
                    <a:pt x="540740" y="704164"/>
                  </a:lnTo>
                  <a:lnTo>
                    <a:pt x="540486" y="704710"/>
                  </a:lnTo>
                  <a:lnTo>
                    <a:pt x="540486" y="706843"/>
                  </a:lnTo>
                  <a:lnTo>
                    <a:pt x="541832" y="707885"/>
                  </a:lnTo>
                  <a:lnTo>
                    <a:pt x="544753" y="707885"/>
                  </a:lnTo>
                  <a:lnTo>
                    <a:pt x="546049" y="706843"/>
                  </a:lnTo>
                  <a:lnTo>
                    <a:pt x="546595" y="705205"/>
                  </a:lnTo>
                  <a:lnTo>
                    <a:pt x="546595" y="703859"/>
                  </a:lnTo>
                  <a:close/>
                </a:path>
                <a:path w="567055" h="708025">
                  <a:moveTo>
                    <a:pt x="566775" y="449757"/>
                  </a:moveTo>
                  <a:lnTo>
                    <a:pt x="565442" y="450062"/>
                  </a:lnTo>
                  <a:lnTo>
                    <a:pt x="559346" y="450062"/>
                  </a:lnTo>
                  <a:lnTo>
                    <a:pt x="559092" y="452691"/>
                  </a:lnTo>
                  <a:lnTo>
                    <a:pt x="558546" y="454025"/>
                  </a:lnTo>
                  <a:lnTo>
                    <a:pt x="559879" y="453783"/>
                  </a:lnTo>
                  <a:lnTo>
                    <a:pt x="566229" y="453783"/>
                  </a:lnTo>
                  <a:lnTo>
                    <a:pt x="566483" y="451104"/>
                  </a:lnTo>
                  <a:lnTo>
                    <a:pt x="566775" y="44975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2404" y="5716485"/>
              <a:ext cx="646430" cy="673735"/>
            </a:xfrm>
            <a:custGeom>
              <a:avLst/>
              <a:gdLst/>
              <a:ahLst/>
              <a:cxnLst/>
              <a:rect l="l" t="t" r="r" b="b"/>
              <a:pathLst>
                <a:path w="646430" h="673735">
                  <a:moveTo>
                    <a:pt x="8483" y="148932"/>
                  </a:moveTo>
                  <a:lnTo>
                    <a:pt x="4762" y="148805"/>
                  </a:lnTo>
                  <a:lnTo>
                    <a:pt x="4762" y="147586"/>
                  </a:lnTo>
                  <a:lnTo>
                    <a:pt x="3721" y="147586"/>
                  </a:lnTo>
                  <a:lnTo>
                    <a:pt x="2628" y="147891"/>
                  </a:lnTo>
                  <a:lnTo>
                    <a:pt x="2082" y="148132"/>
                  </a:lnTo>
                  <a:lnTo>
                    <a:pt x="787" y="148437"/>
                  </a:lnTo>
                  <a:lnTo>
                    <a:pt x="787" y="151066"/>
                  </a:lnTo>
                  <a:lnTo>
                    <a:pt x="2628" y="152158"/>
                  </a:lnTo>
                  <a:lnTo>
                    <a:pt x="4762" y="152158"/>
                  </a:lnTo>
                  <a:lnTo>
                    <a:pt x="4762" y="150914"/>
                  </a:lnTo>
                  <a:lnTo>
                    <a:pt x="4965" y="150964"/>
                  </a:lnTo>
                  <a:lnTo>
                    <a:pt x="8483" y="148932"/>
                  </a:lnTo>
                  <a:close/>
                </a:path>
                <a:path w="646430" h="673735">
                  <a:moveTo>
                    <a:pt x="8483" y="57404"/>
                  </a:moveTo>
                  <a:lnTo>
                    <a:pt x="7683" y="54178"/>
                  </a:lnTo>
                  <a:lnTo>
                    <a:pt x="7391" y="53378"/>
                  </a:lnTo>
                  <a:lnTo>
                    <a:pt x="4216" y="53378"/>
                  </a:lnTo>
                  <a:lnTo>
                    <a:pt x="2882" y="52590"/>
                  </a:lnTo>
                  <a:lnTo>
                    <a:pt x="1587" y="51790"/>
                  </a:lnTo>
                  <a:lnTo>
                    <a:pt x="0" y="50698"/>
                  </a:lnTo>
                  <a:lnTo>
                    <a:pt x="0" y="54965"/>
                  </a:lnTo>
                  <a:lnTo>
                    <a:pt x="495" y="56603"/>
                  </a:lnTo>
                  <a:lnTo>
                    <a:pt x="1282" y="57950"/>
                  </a:lnTo>
                  <a:lnTo>
                    <a:pt x="787" y="58191"/>
                  </a:lnTo>
                  <a:lnTo>
                    <a:pt x="495" y="58737"/>
                  </a:lnTo>
                  <a:lnTo>
                    <a:pt x="495" y="60083"/>
                  </a:lnTo>
                  <a:lnTo>
                    <a:pt x="495" y="61125"/>
                  </a:lnTo>
                  <a:lnTo>
                    <a:pt x="2628" y="61366"/>
                  </a:lnTo>
                  <a:lnTo>
                    <a:pt x="3962" y="61366"/>
                  </a:lnTo>
                  <a:lnTo>
                    <a:pt x="3962" y="59537"/>
                  </a:lnTo>
                  <a:lnTo>
                    <a:pt x="4216" y="59537"/>
                  </a:lnTo>
                  <a:lnTo>
                    <a:pt x="5308" y="58991"/>
                  </a:lnTo>
                  <a:lnTo>
                    <a:pt x="6121" y="58369"/>
                  </a:lnTo>
                  <a:lnTo>
                    <a:pt x="7391" y="58737"/>
                  </a:lnTo>
                  <a:lnTo>
                    <a:pt x="7162" y="57899"/>
                  </a:lnTo>
                  <a:lnTo>
                    <a:pt x="8483" y="57404"/>
                  </a:lnTo>
                  <a:close/>
                </a:path>
                <a:path w="646430" h="673735">
                  <a:moveTo>
                    <a:pt x="9271" y="102501"/>
                  </a:moveTo>
                  <a:lnTo>
                    <a:pt x="9029" y="102501"/>
                  </a:lnTo>
                  <a:lnTo>
                    <a:pt x="9029" y="100368"/>
                  </a:lnTo>
                  <a:lnTo>
                    <a:pt x="7683" y="99326"/>
                  </a:lnTo>
                  <a:lnTo>
                    <a:pt x="5003" y="99326"/>
                  </a:lnTo>
                  <a:lnTo>
                    <a:pt x="4508" y="99326"/>
                  </a:lnTo>
                  <a:lnTo>
                    <a:pt x="3416" y="100114"/>
                  </a:lnTo>
                  <a:lnTo>
                    <a:pt x="3175" y="101701"/>
                  </a:lnTo>
                  <a:lnTo>
                    <a:pt x="3175" y="103035"/>
                  </a:lnTo>
                  <a:lnTo>
                    <a:pt x="5003" y="103035"/>
                  </a:lnTo>
                  <a:lnTo>
                    <a:pt x="5308" y="103289"/>
                  </a:lnTo>
                  <a:lnTo>
                    <a:pt x="5803" y="103581"/>
                  </a:lnTo>
                  <a:lnTo>
                    <a:pt x="6896" y="104076"/>
                  </a:lnTo>
                  <a:lnTo>
                    <a:pt x="7302" y="104076"/>
                  </a:lnTo>
                  <a:lnTo>
                    <a:pt x="7391" y="104381"/>
                  </a:lnTo>
                  <a:lnTo>
                    <a:pt x="7480" y="104076"/>
                  </a:lnTo>
                  <a:lnTo>
                    <a:pt x="8724" y="104076"/>
                  </a:lnTo>
                  <a:lnTo>
                    <a:pt x="9271" y="102501"/>
                  </a:lnTo>
                  <a:close/>
                </a:path>
                <a:path w="646430" h="673735">
                  <a:moveTo>
                    <a:pt x="19100" y="28829"/>
                  </a:moveTo>
                  <a:lnTo>
                    <a:pt x="17513" y="29375"/>
                  </a:lnTo>
                  <a:lnTo>
                    <a:pt x="16167" y="29616"/>
                  </a:lnTo>
                  <a:lnTo>
                    <a:pt x="15125" y="30162"/>
                  </a:lnTo>
                  <a:lnTo>
                    <a:pt x="14655" y="30492"/>
                  </a:lnTo>
                  <a:lnTo>
                    <a:pt x="15621" y="27787"/>
                  </a:lnTo>
                  <a:lnTo>
                    <a:pt x="13246" y="27241"/>
                  </a:lnTo>
                  <a:lnTo>
                    <a:pt x="10071" y="27241"/>
                  </a:lnTo>
                  <a:lnTo>
                    <a:pt x="9537" y="27520"/>
                  </a:lnTo>
                  <a:lnTo>
                    <a:pt x="5003" y="26441"/>
                  </a:lnTo>
                  <a:lnTo>
                    <a:pt x="7099" y="29908"/>
                  </a:lnTo>
                  <a:lnTo>
                    <a:pt x="6896" y="30162"/>
                  </a:lnTo>
                  <a:lnTo>
                    <a:pt x="7683" y="32842"/>
                  </a:lnTo>
                  <a:lnTo>
                    <a:pt x="8483" y="35229"/>
                  </a:lnTo>
                  <a:lnTo>
                    <a:pt x="8724" y="36017"/>
                  </a:lnTo>
                  <a:lnTo>
                    <a:pt x="9271" y="37109"/>
                  </a:lnTo>
                  <a:lnTo>
                    <a:pt x="9271" y="37909"/>
                  </a:lnTo>
                  <a:lnTo>
                    <a:pt x="9525" y="39001"/>
                  </a:lnTo>
                  <a:lnTo>
                    <a:pt x="10617" y="39001"/>
                  </a:lnTo>
                  <a:lnTo>
                    <a:pt x="15925" y="38696"/>
                  </a:lnTo>
                  <a:lnTo>
                    <a:pt x="18846" y="35775"/>
                  </a:lnTo>
                  <a:lnTo>
                    <a:pt x="19075" y="30708"/>
                  </a:lnTo>
                  <a:lnTo>
                    <a:pt x="19100" y="28829"/>
                  </a:lnTo>
                  <a:close/>
                </a:path>
                <a:path w="646430" h="673735">
                  <a:moveTo>
                    <a:pt x="22275" y="59778"/>
                  </a:moveTo>
                  <a:lnTo>
                    <a:pt x="22186" y="56603"/>
                  </a:lnTo>
                  <a:lnTo>
                    <a:pt x="22021" y="56057"/>
                  </a:lnTo>
                  <a:lnTo>
                    <a:pt x="21729" y="55511"/>
                  </a:lnTo>
                  <a:lnTo>
                    <a:pt x="21234" y="54470"/>
                  </a:lnTo>
                  <a:lnTo>
                    <a:pt x="20434" y="53924"/>
                  </a:lnTo>
                  <a:lnTo>
                    <a:pt x="19646" y="53924"/>
                  </a:lnTo>
                  <a:lnTo>
                    <a:pt x="19646" y="55651"/>
                  </a:lnTo>
                  <a:lnTo>
                    <a:pt x="17754" y="56603"/>
                  </a:lnTo>
                  <a:lnTo>
                    <a:pt x="20142" y="59537"/>
                  </a:lnTo>
                  <a:lnTo>
                    <a:pt x="20142" y="61125"/>
                  </a:lnTo>
                  <a:lnTo>
                    <a:pt x="21475" y="61125"/>
                  </a:lnTo>
                  <a:lnTo>
                    <a:pt x="22275" y="59778"/>
                  </a:lnTo>
                  <a:close/>
                </a:path>
                <a:path w="646430" h="673735">
                  <a:moveTo>
                    <a:pt x="48272" y="3479"/>
                  </a:moveTo>
                  <a:lnTo>
                    <a:pt x="48018" y="1892"/>
                  </a:lnTo>
                  <a:lnTo>
                    <a:pt x="47777" y="800"/>
                  </a:lnTo>
                  <a:lnTo>
                    <a:pt x="46977" y="0"/>
                  </a:lnTo>
                  <a:lnTo>
                    <a:pt x="45097" y="0"/>
                  </a:lnTo>
                  <a:lnTo>
                    <a:pt x="42710" y="546"/>
                  </a:lnTo>
                  <a:lnTo>
                    <a:pt x="41122" y="5359"/>
                  </a:lnTo>
                  <a:lnTo>
                    <a:pt x="40576" y="7200"/>
                  </a:lnTo>
                  <a:lnTo>
                    <a:pt x="42468" y="6705"/>
                  </a:lnTo>
                  <a:lnTo>
                    <a:pt x="46977" y="5613"/>
                  </a:lnTo>
                  <a:lnTo>
                    <a:pt x="48272" y="3479"/>
                  </a:lnTo>
                  <a:close/>
                </a:path>
                <a:path w="646430" h="673735">
                  <a:moveTo>
                    <a:pt x="63398" y="126809"/>
                  </a:moveTo>
                  <a:lnTo>
                    <a:pt x="63207" y="126504"/>
                  </a:lnTo>
                  <a:lnTo>
                    <a:pt x="62903" y="126009"/>
                  </a:lnTo>
                  <a:lnTo>
                    <a:pt x="62357" y="125463"/>
                  </a:lnTo>
                  <a:lnTo>
                    <a:pt x="61315" y="125463"/>
                  </a:lnTo>
                  <a:lnTo>
                    <a:pt x="60769" y="125717"/>
                  </a:lnTo>
                  <a:lnTo>
                    <a:pt x="59436" y="126504"/>
                  </a:lnTo>
                  <a:lnTo>
                    <a:pt x="59182" y="125717"/>
                  </a:lnTo>
                  <a:lnTo>
                    <a:pt x="58635" y="125171"/>
                  </a:lnTo>
                  <a:lnTo>
                    <a:pt x="57734" y="125171"/>
                  </a:lnTo>
                  <a:lnTo>
                    <a:pt x="56807" y="122783"/>
                  </a:lnTo>
                  <a:lnTo>
                    <a:pt x="56807" y="125361"/>
                  </a:lnTo>
                  <a:lnTo>
                    <a:pt x="56502" y="125463"/>
                  </a:lnTo>
                  <a:lnTo>
                    <a:pt x="56502" y="128143"/>
                  </a:lnTo>
                  <a:lnTo>
                    <a:pt x="56807" y="128968"/>
                  </a:lnTo>
                  <a:lnTo>
                    <a:pt x="56807" y="131076"/>
                  </a:lnTo>
                  <a:lnTo>
                    <a:pt x="57518" y="130886"/>
                  </a:lnTo>
                  <a:lnTo>
                    <a:pt x="57594" y="131076"/>
                  </a:lnTo>
                  <a:lnTo>
                    <a:pt x="60769" y="131076"/>
                  </a:lnTo>
                  <a:lnTo>
                    <a:pt x="60769" y="130771"/>
                  </a:lnTo>
                  <a:lnTo>
                    <a:pt x="61315" y="130771"/>
                  </a:lnTo>
                  <a:lnTo>
                    <a:pt x="61569" y="130276"/>
                  </a:lnTo>
                  <a:lnTo>
                    <a:pt x="62903" y="127850"/>
                  </a:lnTo>
                  <a:lnTo>
                    <a:pt x="63398" y="126809"/>
                  </a:lnTo>
                  <a:close/>
                </a:path>
                <a:path w="646430" h="673735">
                  <a:moveTo>
                    <a:pt x="63703" y="74460"/>
                  </a:moveTo>
                  <a:lnTo>
                    <a:pt x="63588" y="71793"/>
                  </a:lnTo>
                  <a:lnTo>
                    <a:pt x="63398" y="68618"/>
                  </a:lnTo>
                  <a:lnTo>
                    <a:pt x="57302" y="63258"/>
                  </a:lnTo>
                  <a:lnTo>
                    <a:pt x="55587" y="63258"/>
                  </a:lnTo>
                  <a:lnTo>
                    <a:pt x="52539" y="61125"/>
                  </a:lnTo>
                  <a:lnTo>
                    <a:pt x="50419" y="63258"/>
                  </a:lnTo>
                  <a:lnTo>
                    <a:pt x="49911" y="63258"/>
                  </a:lnTo>
                  <a:lnTo>
                    <a:pt x="48272" y="63804"/>
                  </a:lnTo>
                  <a:lnTo>
                    <a:pt x="46189" y="65938"/>
                  </a:lnTo>
                  <a:lnTo>
                    <a:pt x="47231" y="66725"/>
                  </a:lnTo>
                  <a:lnTo>
                    <a:pt x="48018" y="67525"/>
                  </a:lnTo>
                  <a:lnTo>
                    <a:pt x="49110" y="68313"/>
                  </a:lnTo>
                  <a:lnTo>
                    <a:pt x="49911" y="69405"/>
                  </a:lnTo>
                  <a:lnTo>
                    <a:pt x="52285" y="71793"/>
                  </a:lnTo>
                  <a:lnTo>
                    <a:pt x="53238" y="72872"/>
                  </a:lnTo>
                  <a:lnTo>
                    <a:pt x="53873" y="74764"/>
                  </a:lnTo>
                  <a:lnTo>
                    <a:pt x="54787" y="74625"/>
                  </a:lnTo>
                  <a:lnTo>
                    <a:pt x="54914" y="74764"/>
                  </a:lnTo>
                  <a:lnTo>
                    <a:pt x="62611" y="74764"/>
                  </a:lnTo>
                  <a:lnTo>
                    <a:pt x="63703" y="74460"/>
                  </a:lnTo>
                  <a:close/>
                </a:path>
                <a:path w="646430" h="673735">
                  <a:moveTo>
                    <a:pt x="71386" y="66484"/>
                  </a:moveTo>
                  <a:lnTo>
                    <a:pt x="69557" y="66484"/>
                  </a:lnTo>
                  <a:lnTo>
                    <a:pt x="69253" y="66179"/>
                  </a:lnTo>
                  <a:lnTo>
                    <a:pt x="68707" y="65938"/>
                  </a:lnTo>
                  <a:lnTo>
                    <a:pt x="67665" y="65392"/>
                  </a:lnTo>
                  <a:lnTo>
                    <a:pt x="67183" y="65392"/>
                  </a:lnTo>
                  <a:lnTo>
                    <a:pt x="67119" y="65138"/>
                  </a:lnTo>
                  <a:lnTo>
                    <a:pt x="67043" y="65392"/>
                  </a:lnTo>
                  <a:lnTo>
                    <a:pt x="65836" y="65392"/>
                  </a:lnTo>
                  <a:lnTo>
                    <a:pt x="65532" y="66725"/>
                  </a:lnTo>
                  <a:lnTo>
                    <a:pt x="65290" y="67271"/>
                  </a:lnTo>
                  <a:lnTo>
                    <a:pt x="65290" y="69405"/>
                  </a:lnTo>
                  <a:lnTo>
                    <a:pt x="66624" y="70446"/>
                  </a:lnTo>
                  <a:lnTo>
                    <a:pt x="69799" y="70446"/>
                  </a:lnTo>
                  <a:lnTo>
                    <a:pt x="70840" y="69659"/>
                  </a:lnTo>
                  <a:lnTo>
                    <a:pt x="71386" y="67818"/>
                  </a:lnTo>
                  <a:lnTo>
                    <a:pt x="71386" y="66484"/>
                  </a:lnTo>
                  <a:close/>
                </a:path>
                <a:path w="646430" h="673735">
                  <a:moveTo>
                    <a:pt x="75907" y="55511"/>
                  </a:moveTo>
                  <a:lnTo>
                    <a:pt x="73520" y="55816"/>
                  </a:lnTo>
                  <a:lnTo>
                    <a:pt x="71932" y="55816"/>
                  </a:lnTo>
                  <a:lnTo>
                    <a:pt x="69799" y="54965"/>
                  </a:lnTo>
                  <a:lnTo>
                    <a:pt x="64262" y="52920"/>
                  </a:lnTo>
                  <a:lnTo>
                    <a:pt x="61315" y="50457"/>
                  </a:lnTo>
                  <a:lnTo>
                    <a:pt x="60096" y="52590"/>
                  </a:lnTo>
                  <a:lnTo>
                    <a:pt x="58889" y="53136"/>
                  </a:lnTo>
                  <a:lnTo>
                    <a:pt x="58089" y="54470"/>
                  </a:lnTo>
                  <a:lnTo>
                    <a:pt x="57302" y="55511"/>
                  </a:lnTo>
                  <a:lnTo>
                    <a:pt x="58635" y="55816"/>
                  </a:lnTo>
                  <a:lnTo>
                    <a:pt x="58889" y="55816"/>
                  </a:lnTo>
                  <a:lnTo>
                    <a:pt x="59436" y="56057"/>
                  </a:lnTo>
                  <a:lnTo>
                    <a:pt x="60769" y="56057"/>
                  </a:lnTo>
                  <a:lnTo>
                    <a:pt x="60223" y="56603"/>
                  </a:lnTo>
                  <a:lnTo>
                    <a:pt x="60223" y="56972"/>
                  </a:lnTo>
                  <a:lnTo>
                    <a:pt x="57302" y="57404"/>
                  </a:lnTo>
                  <a:lnTo>
                    <a:pt x="60248" y="57772"/>
                  </a:lnTo>
                  <a:lnTo>
                    <a:pt x="60528" y="58991"/>
                  </a:lnTo>
                  <a:lnTo>
                    <a:pt x="70218" y="58991"/>
                  </a:lnTo>
                  <a:lnTo>
                    <a:pt x="72186" y="59232"/>
                  </a:lnTo>
                  <a:lnTo>
                    <a:pt x="72428" y="58813"/>
                  </a:lnTo>
                  <a:lnTo>
                    <a:pt x="74066" y="58445"/>
                  </a:lnTo>
                  <a:lnTo>
                    <a:pt x="74853" y="57404"/>
                  </a:lnTo>
                  <a:lnTo>
                    <a:pt x="75907" y="55511"/>
                  </a:lnTo>
                  <a:close/>
                </a:path>
                <a:path w="646430" h="673735">
                  <a:moveTo>
                    <a:pt x="86271" y="50203"/>
                  </a:moveTo>
                  <a:lnTo>
                    <a:pt x="83756" y="49606"/>
                  </a:lnTo>
                  <a:lnTo>
                    <a:pt x="83591" y="49364"/>
                  </a:lnTo>
                  <a:lnTo>
                    <a:pt x="80657" y="48323"/>
                  </a:lnTo>
                  <a:lnTo>
                    <a:pt x="78422" y="48323"/>
                  </a:lnTo>
                  <a:lnTo>
                    <a:pt x="76149" y="47777"/>
                  </a:lnTo>
                  <a:lnTo>
                    <a:pt x="76047" y="48387"/>
                  </a:lnTo>
                  <a:lnTo>
                    <a:pt x="74853" y="49110"/>
                  </a:lnTo>
                  <a:lnTo>
                    <a:pt x="74561" y="50698"/>
                  </a:lnTo>
                  <a:lnTo>
                    <a:pt x="74561" y="51244"/>
                  </a:lnTo>
                  <a:lnTo>
                    <a:pt x="75107" y="52044"/>
                  </a:lnTo>
                  <a:lnTo>
                    <a:pt x="78028" y="54724"/>
                  </a:lnTo>
                  <a:lnTo>
                    <a:pt x="79324" y="54724"/>
                  </a:lnTo>
                  <a:lnTo>
                    <a:pt x="79870" y="55270"/>
                  </a:lnTo>
                  <a:lnTo>
                    <a:pt x="80010" y="54787"/>
                  </a:lnTo>
                  <a:lnTo>
                    <a:pt x="81203" y="54965"/>
                  </a:lnTo>
                  <a:lnTo>
                    <a:pt x="83045" y="54965"/>
                  </a:lnTo>
                  <a:lnTo>
                    <a:pt x="84683" y="55816"/>
                  </a:lnTo>
                  <a:lnTo>
                    <a:pt x="85725" y="56311"/>
                  </a:lnTo>
                  <a:lnTo>
                    <a:pt x="85966" y="54965"/>
                  </a:lnTo>
                  <a:lnTo>
                    <a:pt x="86271" y="53924"/>
                  </a:lnTo>
                  <a:lnTo>
                    <a:pt x="85966" y="52590"/>
                  </a:lnTo>
                  <a:lnTo>
                    <a:pt x="85674" y="52197"/>
                  </a:lnTo>
                  <a:lnTo>
                    <a:pt x="86271" y="50203"/>
                  </a:lnTo>
                  <a:close/>
                </a:path>
                <a:path w="646430" h="673735">
                  <a:moveTo>
                    <a:pt x="88099" y="66484"/>
                  </a:moveTo>
                  <a:lnTo>
                    <a:pt x="87553" y="66738"/>
                  </a:lnTo>
                  <a:lnTo>
                    <a:pt x="87058" y="66179"/>
                  </a:lnTo>
                  <a:lnTo>
                    <a:pt x="85966" y="66179"/>
                  </a:lnTo>
                  <a:lnTo>
                    <a:pt x="85471" y="66484"/>
                  </a:lnTo>
                  <a:lnTo>
                    <a:pt x="84683" y="66725"/>
                  </a:lnTo>
                  <a:lnTo>
                    <a:pt x="82791" y="66725"/>
                  </a:lnTo>
                  <a:lnTo>
                    <a:pt x="81203" y="67271"/>
                  </a:lnTo>
                  <a:lnTo>
                    <a:pt x="80962" y="68313"/>
                  </a:lnTo>
                  <a:lnTo>
                    <a:pt x="80962" y="69151"/>
                  </a:lnTo>
                  <a:lnTo>
                    <a:pt x="81203" y="70446"/>
                  </a:lnTo>
                  <a:lnTo>
                    <a:pt x="82257" y="71285"/>
                  </a:lnTo>
                  <a:lnTo>
                    <a:pt x="84378" y="71285"/>
                  </a:lnTo>
                  <a:lnTo>
                    <a:pt x="84924" y="70993"/>
                  </a:lnTo>
                  <a:lnTo>
                    <a:pt x="85471" y="70446"/>
                  </a:lnTo>
                  <a:lnTo>
                    <a:pt x="86512" y="69951"/>
                  </a:lnTo>
                  <a:lnTo>
                    <a:pt x="87858" y="68313"/>
                  </a:lnTo>
                  <a:lnTo>
                    <a:pt x="87553" y="67297"/>
                  </a:lnTo>
                  <a:lnTo>
                    <a:pt x="88099" y="66484"/>
                  </a:lnTo>
                  <a:close/>
                </a:path>
                <a:path w="646430" h="673735">
                  <a:moveTo>
                    <a:pt x="116230" y="58445"/>
                  </a:moveTo>
                  <a:lnTo>
                    <a:pt x="114401" y="59537"/>
                  </a:lnTo>
                  <a:lnTo>
                    <a:pt x="113855" y="60083"/>
                  </a:lnTo>
                  <a:lnTo>
                    <a:pt x="112268" y="60083"/>
                  </a:lnTo>
                  <a:lnTo>
                    <a:pt x="111226" y="59232"/>
                  </a:lnTo>
                  <a:lnTo>
                    <a:pt x="110426" y="58737"/>
                  </a:lnTo>
                  <a:lnTo>
                    <a:pt x="109639" y="58191"/>
                  </a:lnTo>
                  <a:lnTo>
                    <a:pt x="109093" y="57645"/>
                  </a:lnTo>
                  <a:lnTo>
                    <a:pt x="108572" y="57645"/>
                  </a:lnTo>
                  <a:lnTo>
                    <a:pt x="107746" y="55511"/>
                  </a:lnTo>
                  <a:lnTo>
                    <a:pt x="107632" y="57645"/>
                  </a:lnTo>
                  <a:lnTo>
                    <a:pt x="106705" y="57645"/>
                  </a:lnTo>
                  <a:lnTo>
                    <a:pt x="106476" y="59232"/>
                  </a:lnTo>
                  <a:lnTo>
                    <a:pt x="106413" y="61125"/>
                  </a:lnTo>
                  <a:lnTo>
                    <a:pt x="107200" y="61366"/>
                  </a:lnTo>
                  <a:lnTo>
                    <a:pt x="107505" y="61366"/>
                  </a:lnTo>
                  <a:lnTo>
                    <a:pt x="107746" y="61671"/>
                  </a:lnTo>
                  <a:lnTo>
                    <a:pt x="109334" y="62458"/>
                  </a:lnTo>
                  <a:lnTo>
                    <a:pt x="111467" y="63550"/>
                  </a:lnTo>
                  <a:lnTo>
                    <a:pt x="112445" y="63550"/>
                  </a:lnTo>
                  <a:lnTo>
                    <a:pt x="114642" y="65138"/>
                  </a:lnTo>
                  <a:lnTo>
                    <a:pt x="114731" y="63550"/>
                  </a:lnTo>
                  <a:lnTo>
                    <a:pt x="114947" y="63550"/>
                  </a:lnTo>
                  <a:lnTo>
                    <a:pt x="115989" y="62458"/>
                  </a:lnTo>
                  <a:lnTo>
                    <a:pt x="116078" y="61671"/>
                  </a:lnTo>
                  <a:lnTo>
                    <a:pt x="116230" y="60083"/>
                  </a:lnTo>
                  <a:lnTo>
                    <a:pt x="116230" y="58445"/>
                  </a:lnTo>
                  <a:close/>
                </a:path>
                <a:path w="646430" h="673735">
                  <a:moveTo>
                    <a:pt x="123126" y="93421"/>
                  </a:moveTo>
                  <a:lnTo>
                    <a:pt x="120497" y="93421"/>
                  </a:lnTo>
                  <a:lnTo>
                    <a:pt x="117817" y="93167"/>
                  </a:lnTo>
                  <a:lnTo>
                    <a:pt x="115189" y="91033"/>
                  </a:lnTo>
                  <a:lnTo>
                    <a:pt x="110477" y="86842"/>
                  </a:lnTo>
                  <a:lnTo>
                    <a:pt x="108546" y="82753"/>
                  </a:lnTo>
                  <a:lnTo>
                    <a:pt x="106006" y="84886"/>
                  </a:lnTo>
                  <a:lnTo>
                    <a:pt x="104825" y="84886"/>
                  </a:lnTo>
                  <a:lnTo>
                    <a:pt x="103784" y="85128"/>
                  </a:lnTo>
                  <a:lnTo>
                    <a:pt x="102984" y="85928"/>
                  </a:lnTo>
                  <a:lnTo>
                    <a:pt x="101892" y="86766"/>
                  </a:lnTo>
                  <a:lnTo>
                    <a:pt x="104025" y="88353"/>
                  </a:lnTo>
                  <a:lnTo>
                    <a:pt x="105117" y="89395"/>
                  </a:lnTo>
                  <a:lnTo>
                    <a:pt x="106413" y="90487"/>
                  </a:lnTo>
                  <a:lnTo>
                    <a:pt x="109639" y="93421"/>
                  </a:lnTo>
                  <a:lnTo>
                    <a:pt x="112687" y="96113"/>
                  </a:lnTo>
                  <a:lnTo>
                    <a:pt x="114947" y="99326"/>
                  </a:lnTo>
                  <a:lnTo>
                    <a:pt x="117843" y="96647"/>
                  </a:lnTo>
                  <a:lnTo>
                    <a:pt x="118618" y="96647"/>
                  </a:lnTo>
                  <a:lnTo>
                    <a:pt x="119951" y="96100"/>
                  </a:lnTo>
                  <a:lnTo>
                    <a:pt x="121043" y="95300"/>
                  </a:lnTo>
                  <a:lnTo>
                    <a:pt x="123126" y="93421"/>
                  </a:lnTo>
                  <a:close/>
                </a:path>
                <a:path w="646430" h="673735">
                  <a:moveTo>
                    <a:pt x="130873" y="134251"/>
                  </a:moveTo>
                  <a:lnTo>
                    <a:pt x="129527" y="133197"/>
                  </a:lnTo>
                  <a:lnTo>
                    <a:pt x="126606" y="133197"/>
                  </a:lnTo>
                  <a:lnTo>
                    <a:pt x="126352" y="133197"/>
                  </a:lnTo>
                  <a:lnTo>
                    <a:pt x="125260" y="133997"/>
                  </a:lnTo>
                  <a:lnTo>
                    <a:pt x="125018" y="135585"/>
                  </a:lnTo>
                  <a:lnTo>
                    <a:pt x="125018" y="136918"/>
                  </a:lnTo>
                  <a:lnTo>
                    <a:pt x="126847" y="136918"/>
                  </a:lnTo>
                  <a:lnTo>
                    <a:pt x="127152" y="137223"/>
                  </a:lnTo>
                  <a:lnTo>
                    <a:pt x="128193" y="137718"/>
                  </a:lnTo>
                  <a:lnTo>
                    <a:pt x="128739" y="138010"/>
                  </a:lnTo>
                  <a:lnTo>
                    <a:pt x="129159" y="138010"/>
                  </a:lnTo>
                  <a:lnTo>
                    <a:pt x="129235" y="138264"/>
                  </a:lnTo>
                  <a:lnTo>
                    <a:pt x="129311" y="138010"/>
                  </a:lnTo>
                  <a:lnTo>
                    <a:pt x="130327" y="138010"/>
                  </a:lnTo>
                  <a:lnTo>
                    <a:pt x="130873" y="136372"/>
                  </a:lnTo>
                  <a:lnTo>
                    <a:pt x="130873" y="134251"/>
                  </a:lnTo>
                  <a:close/>
                </a:path>
                <a:path w="646430" h="673735">
                  <a:moveTo>
                    <a:pt x="131368" y="77939"/>
                  </a:moveTo>
                  <a:lnTo>
                    <a:pt x="130073" y="78181"/>
                  </a:lnTo>
                  <a:lnTo>
                    <a:pt x="123672" y="78181"/>
                  </a:lnTo>
                  <a:lnTo>
                    <a:pt x="123431" y="80860"/>
                  </a:lnTo>
                  <a:lnTo>
                    <a:pt x="123126" y="82207"/>
                  </a:lnTo>
                  <a:lnTo>
                    <a:pt x="124472" y="81953"/>
                  </a:lnTo>
                  <a:lnTo>
                    <a:pt x="130873" y="81953"/>
                  </a:lnTo>
                  <a:lnTo>
                    <a:pt x="131114" y="79273"/>
                  </a:lnTo>
                  <a:lnTo>
                    <a:pt x="131368" y="77939"/>
                  </a:lnTo>
                  <a:close/>
                </a:path>
                <a:path w="646430" h="673735">
                  <a:moveTo>
                    <a:pt x="135636" y="68313"/>
                  </a:moveTo>
                  <a:lnTo>
                    <a:pt x="135394" y="64592"/>
                  </a:lnTo>
                  <a:lnTo>
                    <a:pt x="135343" y="63550"/>
                  </a:lnTo>
                  <a:lnTo>
                    <a:pt x="135089" y="61125"/>
                  </a:lnTo>
                  <a:lnTo>
                    <a:pt x="134835" y="57404"/>
                  </a:lnTo>
                  <a:lnTo>
                    <a:pt x="133438" y="60579"/>
                  </a:lnTo>
                  <a:lnTo>
                    <a:pt x="131914" y="60579"/>
                  </a:lnTo>
                  <a:lnTo>
                    <a:pt x="131114" y="62217"/>
                  </a:lnTo>
                  <a:lnTo>
                    <a:pt x="130568" y="63550"/>
                  </a:lnTo>
                  <a:lnTo>
                    <a:pt x="130073" y="64592"/>
                  </a:lnTo>
                  <a:lnTo>
                    <a:pt x="130568" y="66484"/>
                  </a:lnTo>
                  <a:lnTo>
                    <a:pt x="131368" y="67525"/>
                  </a:lnTo>
                  <a:lnTo>
                    <a:pt x="132156" y="68618"/>
                  </a:lnTo>
                  <a:lnTo>
                    <a:pt x="132956" y="68859"/>
                  </a:lnTo>
                  <a:lnTo>
                    <a:pt x="133502" y="68859"/>
                  </a:lnTo>
                  <a:lnTo>
                    <a:pt x="133502" y="68618"/>
                  </a:lnTo>
                  <a:lnTo>
                    <a:pt x="135636" y="68313"/>
                  </a:lnTo>
                  <a:close/>
                </a:path>
                <a:path w="646430" h="673735">
                  <a:moveTo>
                    <a:pt x="136969" y="114249"/>
                  </a:moveTo>
                  <a:lnTo>
                    <a:pt x="134835" y="114249"/>
                  </a:lnTo>
                  <a:lnTo>
                    <a:pt x="133502" y="113957"/>
                  </a:lnTo>
                  <a:lnTo>
                    <a:pt x="133248" y="113461"/>
                  </a:lnTo>
                  <a:lnTo>
                    <a:pt x="132956" y="113157"/>
                  </a:lnTo>
                  <a:lnTo>
                    <a:pt x="132956" y="112369"/>
                  </a:lnTo>
                  <a:lnTo>
                    <a:pt x="133743" y="112115"/>
                  </a:lnTo>
                  <a:lnTo>
                    <a:pt x="134289" y="111569"/>
                  </a:lnTo>
                  <a:lnTo>
                    <a:pt x="134289" y="108889"/>
                  </a:lnTo>
                  <a:lnTo>
                    <a:pt x="132156" y="108648"/>
                  </a:lnTo>
                  <a:lnTo>
                    <a:pt x="131660" y="108648"/>
                  </a:lnTo>
                  <a:lnTo>
                    <a:pt x="130073" y="109982"/>
                  </a:lnTo>
                  <a:lnTo>
                    <a:pt x="128193" y="110477"/>
                  </a:lnTo>
                  <a:lnTo>
                    <a:pt x="126060" y="111328"/>
                  </a:lnTo>
                  <a:lnTo>
                    <a:pt x="123202" y="112204"/>
                  </a:lnTo>
                  <a:lnTo>
                    <a:pt x="121043" y="112115"/>
                  </a:lnTo>
                  <a:lnTo>
                    <a:pt x="120624" y="113068"/>
                  </a:lnTo>
                  <a:lnTo>
                    <a:pt x="119456" y="113461"/>
                  </a:lnTo>
                  <a:lnTo>
                    <a:pt x="117817" y="116636"/>
                  </a:lnTo>
                  <a:lnTo>
                    <a:pt x="117030" y="117970"/>
                  </a:lnTo>
                  <a:lnTo>
                    <a:pt x="119456" y="117970"/>
                  </a:lnTo>
                  <a:lnTo>
                    <a:pt x="119710" y="118275"/>
                  </a:lnTo>
                  <a:lnTo>
                    <a:pt x="122339" y="118275"/>
                  </a:lnTo>
                  <a:lnTo>
                    <a:pt x="124218" y="117182"/>
                  </a:lnTo>
                  <a:lnTo>
                    <a:pt x="125564" y="116090"/>
                  </a:lnTo>
                  <a:lnTo>
                    <a:pt x="126352" y="115595"/>
                  </a:lnTo>
                  <a:lnTo>
                    <a:pt x="127152" y="115049"/>
                  </a:lnTo>
                  <a:lnTo>
                    <a:pt x="127939" y="114795"/>
                  </a:lnTo>
                  <a:lnTo>
                    <a:pt x="128981" y="116382"/>
                  </a:lnTo>
                  <a:lnTo>
                    <a:pt x="131914" y="118275"/>
                  </a:lnTo>
                  <a:lnTo>
                    <a:pt x="133375" y="118275"/>
                  </a:lnTo>
                  <a:lnTo>
                    <a:pt x="135089" y="119557"/>
                  </a:lnTo>
                  <a:lnTo>
                    <a:pt x="135242" y="118275"/>
                  </a:lnTo>
                  <a:lnTo>
                    <a:pt x="135636" y="118275"/>
                  </a:lnTo>
                  <a:lnTo>
                    <a:pt x="136677" y="117182"/>
                  </a:lnTo>
                  <a:lnTo>
                    <a:pt x="136842" y="116090"/>
                  </a:lnTo>
                  <a:lnTo>
                    <a:pt x="136969" y="114795"/>
                  </a:lnTo>
                  <a:lnTo>
                    <a:pt x="136969" y="114249"/>
                  </a:lnTo>
                  <a:close/>
                </a:path>
                <a:path w="646430" h="673735">
                  <a:moveTo>
                    <a:pt x="145999" y="123329"/>
                  </a:moveTo>
                  <a:lnTo>
                    <a:pt x="142925" y="125171"/>
                  </a:lnTo>
                  <a:lnTo>
                    <a:pt x="139357" y="125171"/>
                  </a:lnTo>
                  <a:lnTo>
                    <a:pt x="139052" y="124917"/>
                  </a:lnTo>
                  <a:lnTo>
                    <a:pt x="138811" y="124917"/>
                  </a:lnTo>
                  <a:lnTo>
                    <a:pt x="139598" y="124675"/>
                  </a:lnTo>
                  <a:lnTo>
                    <a:pt x="139903" y="123875"/>
                  </a:lnTo>
                  <a:lnTo>
                    <a:pt x="139903" y="122237"/>
                  </a:lnTo>
                  <a:lnTo>
                    <a:pt x="138811" y="121196"/>
                  </a:lnTo>
                  <a:lnTo>
                    <a:pt x="135636" y="121196"/>
                  </a:lnTo>
                  <a:lnTo>
                    <a:pt x="134835" y="121450"/>
                  </a:lnTo>
                  <a:lnTo>
                    <a:pt x="134835" y="129184"/>
                  </a:lnTo>
                  <a:lnTo>
                    <a:pt x="139357" y="129184"/>
                  </a:lnTo>
                  <a:lnTo>
                    <a:pt x="141185" y="129730"/>
                  </a:lnTo>
                  <a:lnTo>
                    <a:pt x="142532" y="130771"/>
                  </a:lnTo>
                  <a:lnTo>
                    <a:pt x="143865" y="131610"/>
                  </a:lnTo>
                  <a:lnTo>
                    <a:pt x="144411" y="130276"/>
                  </a:lnTo>
                  <a:lnTo>
                    <a:pt x="144907" y="129184"/>
                  </a:lnTo>
                  <a:lnTo>
                    <a:pt x="145453" y="127304"/>
                  </a:lnTo>
                  <a:lnTo>
                    <a:pt x="144691" y="126288"/>
                  </a:lnTo>
                  <a:lnTo>
                    <a:pt x="145999" y="123329"/>
                  </a:lnTo>
                  <a:close/>
                </a:path>
                <a:path w="646430" h="673735">
                  <a:moveTo>
                    <a:pt x="536232" y="308825"/>
                  </a:moveTo>
                  <a:lnTo>
                    <a:pt x="532206" y="308762"/>
                  </a:lnTo>
                  <a:lnTo>
                    <a:pt x="532206" y="307479"/>
                  </a:lnTo>
                  <a:lnTo>
                    <a:pt x="529031" y="307479"/>
                  </a:lnTo>
                  <a:lnTo>
                    <a:pt x="528485" y="308825"/>
                  </a:lnTo>
                  <a:lnTo>
                    <a:pt x="528485" y="310413"/>
                  </a:lnTo>
                  <a:lnTo>
                    <a:pt x="529031" y="310959"/>
                  </a:lnTo>
                  <a:lnTo>
                    <a:pt x="529831" y="311518"/>
                  </a:lnTo>
                  <a:lnTo>
                    <a:pt x="530618" y="311746"/>
                  </a:lnTo>
                  <a:lnTo>
                    <a:pt x="531418" y="312051"/>
                  </a:lnTo>
                  <a:lnTo>
                    <a:pt x="532206" y="312051"/>
                  </a:lnTo>
                  <a:lnTo>
                    <a:pt x="532206" y="310743"/>
                  </a:lnTo>
                  <a:lnTo>
                    <a:pt x="532739" y="310896"/>
                  </a:lnTo>
                  <a:lnTo>
                    <a:pt x="536232" y="308825"/>
                  </a:lnTo>
                  <a:close/>
                </a:path>
                <a:path w="646430" h="673735">
                  <a:moveTo>
                    <a:pt x="540689" y="413448"/>
                  </a:moveTo>
                  <a:lnTo>
                    <a:pt x="538861" y="410514"/>
                  </a:lnTo>
                  <a:lnTo>
                    <a:pt x="536232" y="410514"/>
                  </a:lnTo>
                  <a:lnTo>
                    <a:pt x="536232" y="412267"/>
                  </a:lnTo>
                  <a:lnTo>
                    <a:pt x="534339" y="412407"/>
                  </a:lnTo>
                  <a:lnTo>
                    <a:pt x="538530" y="416712"/>
                  </a:lnTo>
                  <a:lnTo>
                    <a:pt x="538861" y="416179"/>
                  </a:lnTo>
                  <a:lnTo>
                    <a:pt x="538861" y="417715"/>
                  </a:lnTo>
                  <a:lnTo>
                    <a:pt x="539648" y="417715"/>
                  </a:lnTo>
                  <a:lnTo>
                    <a:pt x="540194" y="417461"/>
                  </a:lnTo>
                  <a:lnTo>
                    <a:pt x="540448" y="416915"/>
                  </a:lnTo>
                  <a:lnTo>
                    <a:pt x="540689" y="416674"/>
                  </a:lnTo>
                  <a:lnTo>
                    <a:pt x="540689" y="413448"/>
                  </a:lnTo>
                  <a:close/>
                </a:path>
                <a:path w="646430" h="673735">
                  <a:moveTo>
                    <a:pt x="543623" y="262928"/>
                  </a:moveTo>
                  <a:lnTo>
                    <a:pt x="541782" y="259156"/>
                  </a:lnTo>
                  <a:lnTo>
                    <a:pt x="541782" y="258914"/>
                  </a:lnTo>
                  <a:lnTo>
                    <a:pt x="541782" y="258114"/>
                  </a:lnTo>
                  <a:lnTo>
                    <a:pt x="542036" y="257022"/>
                  </a:lnTo>
                  <a:lnTo>
                    <a:pt x="542328" y="255981"/>
                  </a:lnTo>
                  <a:lnTo>
                    <a:pt x="542340" y="255841"/>
                  </a:lnTo>
                  <a:lnTo>
                    <a:pt x="542823" y="255689"/>
                  </a:lnTo>
                  <a:lnTo>
                    <a:pt x="542404" y="255473"/>
                  </a:lnTo>
                  <a:lnTo>
                    <a:pt x="542582" y="254393"/>
                  </a:lnTo>
                  <a:lnTo>
                    <a:pt x="540448" y="253301"/>
                  </a:lnTo>
                  <a:lnTo>
                    <a:pt x="538861" y="252514"/>
                  </a:lnTo>
                  <a:lnTo>
                    <a:pt x="538861" y="254901"/>
                  </a:lnTo>
                  <a:lnTo>
                    <a:pt x="538607" y="255193"/>
                  </a:lnTo>
                  <a:lnTo>
                    <a:pt x="537019" y="255435"/>
                  </a:lnTo>
                  <a:lnTo>
                    <a:pt x="535774" y="255676"/>
                  </a:lnTo>
                  <a:lnTo>
                    <a:pt x="534593" y="255193"/>
                  </a:lnTo>
                  <a:lnTo>
                    <a:pt x="534530" y="255854"/>
                  </a:lnTo>
                  <a:lnTo>
                    <a:pt x="533552" y="255981"/>
                  </a:lnTo>
                  <a:lnTo>
                    <a:pt x="533298" y="258114"/>
                  </a:lnTo>
                  <a:lnTo>
                    <a:pt x="533006" y="259702"/>
                  </a:lnTo>
                  <a:lnTo>
                    <a:pt x="534593" y="259156"/>
                  </a:lnTo>
                  <a:lnTo>
                    <a:pt x="535139" y="258914"/>
                  </a:lnTo>
                  <a:lnTo>
                    <a:pt x="537019" y="258914"/>
                  </a:lnTo>
                  <a:lnTo>
                    <a:pt x="537273" y="259461"/>
                  </a:lnTo>
                  <a:lnTo>
                    <a:pt x="538060" y="260502"/>
                  </a:lnTo>
                  <a:lnTo>
                    <a:pt x="538238" y="260883"/>
                  </a:lnTo>
                  <a:lnTo>
                    <a:pt x="538060" y="261594"/>
                  </a:lnTo>
                  <a:lnTo>
                    <a:pt x="538607" y="261594"/>
                  </a:lnTo>
                  <a:lnTo>
                    <a:pt x="539648" y="262928"/>
                  </a:lnTo>
                  <a:lnTo>
                    <a:pt x="543623" y="262928"/>
                  </a:lnTo>
                  <a:close/>
                </a:path>
                <a:path w="646430" h="673735">
                  <a:moveTo>
                    <a:pt x="556666" y="280543"/>
                  </a:moveTo>
                  <a:lnTo>
                    <a:pt x="551611" y="278993"/>
                  </a:lnTo>
                  <a:lnTo>
                    <a:pt x="551611" y="277863"/>
                  </a:lnTo>
                  <a:lnTo>
                    <a:pt x="550265" y="277863"/>
                  </a:lnTo>
                  <a:lnTo>
                    <a:pt x="549478" y="278955"/>
                  </a:lnTo>
                  <a:lnTo>
                    <a:pt x="549478" y="280250"/>
                  </a:lnTo>
                  <a:lnTo>
                    <a:pt x="550024" y="281355"/>
                  </a:lnTo>
                  <a:lnTo>
                    <a:pt x="550811" y="281889"/>
                  </a:lnTo>
                  <a:lnTo>
                    <a:pt x="551611" y="282676"/>
                  </a:lnTo>
                  <a:lnTo>
                    <a:pt x="552653" y="282943"/>
                  </a:lnTo>
                  <a:lnTo>
                    <a:pt x="553732" y="282943"/>
                  </a:lnTo>
                  <a:lnTo>
                    <a:pt x="553732" y="281495"/>
                  </a:lnTo>
                  <a:lnTo>
                    <a:pt x="556666" y="280543"/>
                  </a:lnTo>
                  <a:close/>
                </a:path>
                <a:path w="646430" h="673735">
                  <a:moveTo>
                    <a:pt x="557161" y="212178"/>
                  </a:moveTo>
                  <a:lnTo>
                    <a:pt x="556907" y="211937"/>
                  </a:lnTo>
                  <a:lnTo>
                    <a:pt x="555828" y="210591"/>
                  </a:lnTo>
                  <a:lnTo>
                    <a:pt x="544715" y="208711"/>
                  </a:lnTo>
                  <a:lnTo>
                    <a:pt x="542328" y="208711"/>
                  </a:lnTo>
                  <a:lnTo>
                    <a:pt x="542328" y="210896"/>
                  </a:lnTo>
                  <a:lnTo>
                    <a:pt x="543623" y="210896"/>
                  </a:lnTo>
                  <a:lnTo>
                    <a:pt x="545211" y="211391"/>
                  </a:lnTo>
                  <a:lnTo>
                    <a:pt x="545757" y="212483"/>
                  </a:lnTo>
                  <a:lnTo>
                    <a:pt x="549224" y="212725"/>
                  </a:lnTo>
                  <a:lnTo>
                    <a:pt x="552958" y="212661"/>
                  </a:lnTo>
                  <a:lnTo>
                    <a:pt x="554240" y="213029"/>
                  </a:lnTo>
                  <a:lnTo>
                    <a:pt x="553986" y="213029"/>
                  </a:lnTo>
                  <a:lnTo>
                    <a:pt x="553986" y="214071"/>
                  </a:lnTo>
                  <a:lnTo>
                    <a:pt x="557161" y="214071"/>
                  </a:lnTo>
                  <a:lnTo>
                    <a:pt x="557161" y="212178"/>
                  </a:lnTo>
                  <a:close/>
                </a:path>
                <a:path w="646430" h="673735">
                  <a:moveTo>
                    <a:pt x="557961" y="239712"/>
                  </a:moveTo>
                  <a:lnTo>
                    <a:pt x="556666" y="239966"/>
                  </a:lnTo>
                  <a:lnTo>
                    <a:pt x="550265" y="239966"/>
                  </a:lnTo>
                  <a:lnTo>
                    <a:pt x="550024" y="242646"/>
                  </a:lnTo>
                  <a:lnTo>
                    <a:pt x="549719" y="243979"/>
                  </a:lnTo>
                  <a:lnTo>
                    <a:pt x="551065" y="243687"/>
                  </a:lnTo>
                  <a:lnTo>
                    <a:pt x="557453" y="243687"/>
                  </a:lnTo>
                  <a:lnTo>
                    <a:pt x="557707" y="241058"/>
                  </a:lnTo>
                  <a:lnTo>
                    <a:pt x="557961" y="239712"/>
                  </a:lnTo>
                  <a:close/>
                </a:path>
                <a:path w="646430" h="673735">
                  <a:moveTo>
                    <a:pt x="616648" y="459879"/>
                  </a:moveTo>
                  <a:lnTo>
                    <a:pt x="616102" y="456958"/>
                  </a:lnTo>
                  <a:lnTo>
                    <a:pt x="614260" y="456463"/>
                  </a:lnTo>
                  <a:lnTo>
                    <a:pt x="610793" y="456463"/>
                  </a:lnTo>
                  <a:lnTo>
                    <a:pt x="609447" y="457250"/>
                  </a:lnTo>
                  <a:lnTo>
                    <a:pt x="608952" y="458292"/>
                  </a:lnTo>
                  <a:lnTo>
                    <a:pt x="608660" y="459384"/>
                  </a:lnTo>
                  <a:lnTo>
                    <a:pt x="608952" y="460730"/>
                  </a:lnTo>
                  <a:lnTo>
                    <a:pt x="610247" y="462064"/>
                  </a:lnTo>
                  <a:lnTo>
                    <a:pt x="610793" y="462318"/>
                  </a:lnTo>
                  <a:lnTo>
                    <a:pt x="611035" y="462064"/>
                  </a:lnTo>
                  <a:lnTo>
                    <a:pt x="615061" y="460971"/>
                  </a:lnTo>
                  <a:lnTo>
                    <a:pt x="616648" y="459879"/>
                  </a:lnTo>
                  <a:close/>
                </a:path>
                <a:path w="646430" h="673735">
                  <a:moveTo>
                    <a:pt x="618236" y="665162"/>
                  </a:moveTo>
                  <a:lnTo>
                    <a:pt x="617982" y="664375"/>
                  </a:lnTo>
                  <a:lnTo>
                    <a:pt x="617435" y="663829"/>
                  </a:lnTo>
                  <a:lnTo>
                    <a:pt x="617194" y="663282"/>
                  </a:lnTo>
                  <a:lnTo>
                    <a:pt x="616343" y="663028"/>
                  </a:lnTo>
                  <a:lnTo>
                    <a:pt x="615848" y="663028"/>
                  </a:lnTo>
                  <a:lnTo>
                    <a:pt x="615988" y="664273"/>
                  </a:lnTo>
                  <a:lnTo>
                    <a:pt x="612927" y="666254"/>
                  </a:lnTo>
                  <a:lnTo>
                    <a:pt x="615556" y="667397"/>
                  </a:lnTo>
                  <a:lnTo>
                    <a:pt x="615556" y="668883"/>
                  </a:lnTo>
                  <a:lnTo>
                    <a:pt x="617194" y="668883"/>
                  </a:lnTo>
                  <a:lnTo>
                    <a:pt x="618236" y="667550"/>
                  </a:lnTo>
                  <a:lnTo>
                    <a:pt x="618236" y="665162"/>
                  </a:lnTo>
                  <a:close/>
                </a:path>
                <a:path w="646430" h="673735">
                  <a:moveTo>
                    <a:pt x="618477" y="581075"/>
                  </a:moveTo>
                  <a:lnTo>
                    <a:pt x="616889" y="580834"/>
                  </a:lnTo>
                  <a:lnTo>
                    <a:pt x="616102" y="580529"/>
                  </a:lnTo>
                  <a:lnTo>
                    <a:pt x="609752" y="580529"/>
                  </a:lnTo>
                  <a:lnTo>
                    <a:pt x="608406" y="583209"/>
                  </a:lnTo>
                  <a:lnTo>
                    <a:pt x="608164" y="585343"/>
                  </a:lnTo>
                  <a:lnTo>
                    <a:pt x="608406" y="586676"/>
                  </a:lnTo>
                  <a:lnTo>
                    <a:pt x="609752" y="586676"/>
                  </a:lnTo>
                  <a:lnTo>
                    <a:pt x="613968" y="586435"/>
                  </a:lnTo>
                  <a:lnTo>
                    <a:pt x="616648" y="585101"/>
                  </a:lnTo>
                  <a:lnTo>
                    <a:pt x="617982" y="582422"/>
                  </a:lnTo>
                  <a:lnTo>
                    <a:pt x="618477" y="581075"/>
                  </a:lnTo>
                  <a:close/>
                </a:path>
                <a:path w="646430" h="673735">
                  <a:moveTo>
                    <a:pt x="621157" y="650481"/>
                  </a:moveTo>
                  <a:lnTo>
                    <a:pt x="616737" y="650379"/>
                  </a:lnTo>
                  <a:lnTo>
                    <a:pt x="616102" y="650227"/>
                  </a:lnTo>
                  <a:lnTo>
                    <a:pt x="612673" y="650227"/>
                  </a:lnTo>
                  <a:lnTo>
                    <a:pt x="612533" y="650278"/>
                  </a:lnTo>
                  <a:lnTo>
                    <a:pt x="610539" y="650227"/>
                  </a:lnTo>
                  <a:lnTo>
                    <a:pt x="610730" y="651370"/>
                  </a:lnTo>
                  <a:lnTo>
                    <a:pt x="610539" y="651573"/>
                  </a:lnTo>
                  <a:lnTo>
                    <a:pt x="609993" y="652068"/>
                  </a:lnTo>
                  <a:lnTo>
                    <a:pt x="610082" y="654202"/>
                  </a:lnTo>
                  <a:lnTo>
                    <a:pt x="610247" y="655535"/>
                  </a:lnTo>
                  <a:lnTo>
                    <a:pt x="611339" y="654202"/>
                  </a:lnTo>
                  <a:lnTo>
                    <a:pt x="612673" y="654494"/>
                  </a:lnTo>
                  <a:lnTo>
                    <a:pt x="615302" y="655294"/>
                  </a:lnTo>
                  <a:lnTo>
                    <a:pt x="615848" y="655535"/>
                  </a:lnTo>
                  <a:lnTo>
                    <a:pt x="615556" y="655294"/>
                  </a:lnTo>
                  <a:lnTo>
                    <a:pt x="615556" y="655040"/>
                  </a:lnTo>
                  <a:lnTo>
                    <a:pt x="616648" y="655040"/>
                  </a:lnTo>
                  <a:lnTo>
                    <a:pt x="617435" y="656082"/>
                  </a:lnTo>
                  <a:lnTo>
                    <a:pt x="618477" y="655040"/>
                  </a:lnTo>
                  <a:lnTo>
                    <a:pt x="619023" y="654494"/>
                  </a:lnTo>
                  <a:lnTo>
                    <a:pt x="619023" y="654202"/>
                  </a:lnTo>
                  <a:lnTo>
                    <a:pt x="619023" y="653161"/>
                  </a:lnTo>
                  <a:lnTo>
                    <a:pt x="618896" y="652767"/>
                  </a:lnTo>
                  <a:lnTo>
                    <a:pt x="621157" y="650481"/>
                  </a:lnTo>
                  <a:close/>
                </a:path>
                <a:path w="646430" h="673735">
                  <a:moveTo>
                    <a:pt x="623290" y="668883"/>
                  </a:moveTo>
                  <a:lnTo>
                    <a:pt x="621957" y="669188"/>
                  </a:lnTo>
                  <a:lnTo>
                    <a:pt x="615848" y="669188"/>
                  </a:lnTo>
                  <a:lnTo>
                    <a:pt x="615556" y="671868"/>
                  </a:lnTo>
                  <a:lnTo>
                    <a:pt x="615061" y="673150"/>
                  </a:lnTo>
                  <a:lnTo>
                    <a:pt x="616343" y="672909"/>
                  </a:lnTo>
                  <a:lnTo>
                    <a:pt x="622744" y="672909"/>
                  </a:lnTo>
                  <a:lnTo>
                    <a:pt x="622998" y="670229"/>
                  </a:lnTo>
                  <a:lnTo>
                    <a:pt x="623290" y="668883"/>
                  </a:lnTo>
                  <a:close/>
                </a:path>
                <a:path w="646430" h="673735">
                  <a:moveTo>
                    <a:pt x="624878" y="310959"/>
                  </a:moveTo>
                  <a:lnTo>
                    <a:pt x="623544" y="309930"/>
                  </a:lnTo>
                  <a:lnTo>
                    <a:pt x="620369" y="309930"/>
                  </a:lnTo>
                  <a:lnTo>
                    <a:pt x="619277" y="310705"/>
                  </a:lnTo>
                  <a:lnTo>
                    <a:pt x="619023" y="312293"/>
                  </a:lnTo>
                  <a:lnTo>
                    <a:pt x="619023" y="313639"/>
                  </a:lnTo>
                  <a:lnTo>
                    <a:pt x="620864" y="313639"/>
                  </a:lnTo>
                  <a:lnTo>
                    <a:pt x="621157" y="313880"/>
                  </a:lnTo>
                  <a:lnTo>
                    <a:pt x="622744" y="314718"/>
                  </a:lnTo>
                  <a:lnTo>
                    <a:pt x="623150" y="314718"/>
                  </a:lnTo>
                  <a:lnTo>
                    <a:pt x="623290" y="315226"/>
                  </a:lnTo>
                  <a:lnTo>
                    <a:pt x="623430" y="314718"/>
                  </a:lnTo>
                  <a:lnTo>
                    <a:pt x="624586" y="314718"/>
                  </a:lnTo>
                  <a:lnTo>
                    <a:pt x="624763" y="313880"/>
                  </a:lnTo>
                  <a:lnTo>
                    <a:pt x="624878" y="310959"/>
                  </a:lnTo>
                  <a:close/>
                </a:path>
                <a:path w="646430" h="673735">
                  <a:moveTo>
                    <a:pt x="630986" y="373951"/>
                  </a:moveTo>
                  <a:lnTo>
                    <a:pt x="630440" y="373710"/>
                  </a:lnTo>
                  <a:lnTo>
                    <a:pt x="628853" y="372872"/>
                  </a:lnTo>
                  <a:lnTo>
                    <a:pt x="622198" y="370243"/>
                  </a:lnTo>
                  <a:lnTo>
                    <a:pt x="619201" y="370243"/>
                  </a:lnTo>
                  <a:lnTo>
                    <a:pt x="615556" y="368896"/>
                  </a:lnTo>
                  <a:lnTo>
                    <a:pt x="618197" y="371094"/>
                  </a:lnTo>
                  <a:lnTo>
                    <a:pt x="617689" y="371830"/>
                  </a:lnTo>
                  <a:lnTo>
                    <a:pt x="618782" y="372618"/>
                  </a:lnTo>
                  <a:lnTo>
                    <a:pt x="619569" y="373418"/>
                  </a:lnTo>
                  <a:lnTo>
                    <a:pt x="619823" y="373710"/>
                  </a:lnTo>
                  <a:lnTo>
                    <a:pt x="620064" y="373710"/>
                  </a:lnTo>
                  <a:lnTo>
                    <a:pt x="620610" y="373951"/>
                  </a:lnTo>
                  <a:lnTo>
                    <a:pt x="621957" y="374497"/>
                  </a:lnTo>
                  <a:lnTo>
                    <a:pt x="622998" y="375005"/>
                  </a:lnTo>
                  <a:lnTo>
                    <a:pt x="624878" y="375843"/>
                  </a:lnTo>
                  <a:lnTo>
                    <a:pt x="627011" y="376885"/>
                  </a:lnTo>
                  <a:lnTo>
                    <a:pt x="627570" y="376885"/>
                  </a:lnTo>
                  <a:lnTo>
                    <a:pt x="629640" y="378472"/>
                  </a:lnTo>
                  <a:lnTo>
                    <a:pt x="629640" y="376885"/>
                  </a:lnTo>
                  <a:lnTo>
                    <a:pt x="629894" y="376885"/>
                  </a:lnTo>
                  <a:lnTo>
                    <a:pt x="630682" y="376085"/>
                  </a:lnTo>
                  <a:lnTo>
                    <a:pt x="630885" y="375005"/>
                  </a:lnTo>
                  <a:lnTo>
                    <a:pt x="630986" y="373951"/>
                  </a:lnTo>
                  <a:close/>
                </a:path>
                <a:path w="646430" h="673735">
                  <a:moveTo>
                    <a:pt x="634707" y="440677"/>
                  </a:moveTo>
                  <a:lnTo>
                    <a:pt x="634403" y="440131"/>
                  </a:lnTo>
                  <a:lnTo>
                    <a:pt x="634161" y="439889"/>
                  </a:lnTo>
                  <a:lnTo>
                    <a:pt x="633615" y="439635"/>
                  </a:lnTo>
                  <a:lnTo>
                    <a:pt x="633107" y="439343"/>
                  </a:lnTo>
                  <a:lnTo>
                    <a:pt x="632269" y="439343"/>
                  </a:lnTo>
                  <a:lnTo>
                    <a:pt x="632028" y="439089"/>
                  </a:lnTo>
                  <a:lnTo>
                    <a:pt x="631837" y="439343"/>
                  </a:lnTo>
                  <a:lnTo>
                    <a:pt x="631228" y="439343"/>
                  </a:lnTo>
                  <a:lnTo>
                    <a:pt x="629894" y="440677"/>
                  </a:lnTo>
                  <a:lnTo>
                    <a:pt x="628853" y="441769"/>
                  </a:lnTo>
                  <a:lnTo>
                    <a:pt x="626173" y="444157"/>
                  </a:lnTo>
                  <a:lnTo>
                    <a:pt x="625919" y="444944"/>
                  </a:lnTo>
                  <a:lnTo>
                    <a:pt x="626173" y="445744"/>
                  </a:lnTo>
                  <a:lnTo>
                    <a:pt x="626719" y="446532"/>
                  </a:lnTo>
                  <a:lnTo>
                    <a:pt x="628853" y="446532"/>
                  </a:lnTo>
                  <a:lnTo>
                    <a:pt x="633907" y="442810"/>
                  </a:lnTo>
                  <a:lnTo>
                    <a:pt x="634403" y="441223"/>
                  </a:lnTo>
                  <a:lnTo>
                    <a:pt x="634707" y="440677"/>
                  </a:lnTo>
                  <a:close/>
                </a:path>
                <a:path w="646430" h="673735">
                  <a:moveTo>
                    <a:pt x="638733" y="387845"/>
                  </a:moveTo>
                  <a:lnTo>
                    <a:pt x="637311" y="387845"/>
                  </a:lnTo>
                  <a:lnTo>
                    <a:pt x="638670" y="388099"/>
                  </a:lnTo>
                  <a:lnTo>
                    <a:pt x="638733" y="387845"/>
                  </a:lnTo>
                  <a:close/>
                </a:path>
                <a:path w="646430" h="673735">
                  <a:moveTo>
                    <a:pt x="639216" y="385965"/>
                  </a:moveTo>
                  <a:lnTo>
                    <a:pt x="637082" y="386207"/>
                  </a:lnTo>
                  <a:lnTo>
                    <a:pt x="633907" y="385711"/>
                  </a:lnTo>
                  <a:lnTo>
                    <a:pt x="633653" y="387553"/>
                  </a:lnTo>
                  <a:lnTo>
                    <a:pt x="635749" y="387553"/>
                  </a:lnTo>
                  <a:lnTo>
                    <a:pt x="638810" y="387553"/>
                  </a:lnTo>
                  <a:lnTo>
                    <a:pt x="639152" y="386207"/>
                  </a:lnTo>
                  <a:lnTo>
                    <a:pt x="639216" y="385965"/>
                  </a:lnTo>
                  <a:close/>
                </a:path>
                <a:path w="646430" h="673735">
                  <a:moveTo>
                    <a:pt x="641057" y="323748"/>
                  </a:moveTo>
                  <a:lnTo>
                    <a:pt x="636282" y="322910"/>
                  </a:lnTo>
                  <a:lnTo>
                    <a:pt x="636282" y="321614"/>
                  </a:lnTo>
                  <a:lnTo>
                    <a:pt x="633615" y="321614"/>
                  </a:lnTo>
                  <a:lnTo>
                    <a:pt x="633361" y="323507"/>
                  </a:lnTo>
                  <a:lnTo>
                    <a:pt x="633361" y="324599"/>
                  </a:lnTo>
                  <a:lnTo>
                    <a:pt x="633907" y="325386"/>
                  </a:lnTo>
                  <a:lnTo>
                    <a:pt x="634707" y="325932"/>
                  </a:lnTo>
                  <a:lnTo>
                    <a:pt x="635495" y="326428"/>
                  </a:lnTo>
                  <a:lnTo>
                    <a:pt x="636282" y="326732"/>
                  </a:lnTo>
                  <a:lnTo>
                    <a:pt x="637628" y="326732"/>
                  </a:lnTo>
                  <a:lnTo>
                    <a:pt x="637628" y="325285"/>
                  </a:lnTo>
                  <a:lnTo>
                    <a:pt x="641057" y="323748"/>
                  </a:lnTo>
                  <a:close/>
                </a:path>
                <a:path w="646430" h="673735">
                  <a:moveTo>
                    <a:pt x="646112" y="459879"/>
                  </a:moveTo>
                  <a:lnTo>
                    <a:pt x="644766" y="460184"/>
                  </a:lnTo>
                  <a:lnTo>
                    <a:pt x="638416" y="460184"/>
                  </a:lnTo>
                  <a:lnTo>
                    <a:pt x="638124" y="462851"/>
                  </a:lnTo>
                  <a:lnTo>
                    <a:pt x="637882" y="464197"/>
                  </a:lnTo>
                  <a:lnTo>
                    <a:pt x="639216" y="463905"/>
                  </a:lnTo>
                  <a:lnTo>
                    <a:pt x="645566" y="463905"/>
                  </a:lnTo>
                  <a:lnTo>
                    <a:pt x="645807" y="461225"/>
                  </a:lnTo>
                  <a:lnTo>
                    <a:pt x="646112" y="459879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3011" y="5717959"/>
              <a:ext cx="160655" cy="669290"/>
            </a:xfrm>
            <a:custGeom>
              <a:avLst/>
              <a:gdLst/>
              <a:ahLst/>
              <a:cxnLst/>
              <a:rect l="l" t="t" r="r" b="b"/>
              <a:pathLst>
                <a:path w="160654" h="669289">
                  <a:moveTo>
                    <a:pt x="9575" y="302044"/>
                  </a:moveTo>
                  <a:lnTo>
                    <a:pt x="7137" y="302285"/>
                  </a:lnTo>
                  <a:lnTo>
                    <a:pt x="2628" y="302831"/>
                  </a:lnTo>
                  <a:lnTo>
                    <a:pt x="0" y="304177"/>
                  </a:lnTo>
                  <a:lnTo>
                    <a:pt x="0" y="307098"/>
                  </a:lnTo>
                  <a:lnTo>
                    <a:pt x="787" y="307898"/>
                  </a:lnTo>
                  <a:lnTo>
                    <a:pt x="4267" y="307898"/>
                  </a:lnTo>
                  <a:lnTo>
                    <a:pt x="6350" y="306565"/>
                  </a:lnTo>
                  <a:lnTo>
                    <a:pt x="8229" y="303872"/>
                  </a:lnTo>
                  <a:lnTo>
                    <a:pt x="9575" y="302044"/>
                  </a:lnTo>
                  <a:close/>
                </a:path>
                <a:path w="160654" h="669289">
                  <a:moveTo>
                    <a:pt x="17500" y="349021"/>
                  </a:moveTo>
                  <a:lnTo>
                    <a:pt x="16167" y="347929"/>
                  </a:lnTo>
                  <a:lnTo>
                    <a:pt x="12992" y="347929"/>
                  </a:lnTo>
                  <a:lnTo>
                    <a:pt x="11950" y="348716"/>
                  </a:lnTo>
                  <a:lnTo>
                    <a:pt x="11658" y="350304"/>
                  </a:lnTo>
                  <a:lnTo>
                    <a:pt x="11734" y="351396"/>
                  </a:lnTo>
                  <a:lnTo>
                    <a:pt x="11950" y="352742"/>
                  </a:lnTo>
                  <a:lnTo>
                    <a:pt x="13284" y="352983"/>
                  </a:lnTo>
                  <a:lnTo>
                    <a:pt x="14871" y="352983"/>
                  </a:lnTo>
                  <a:lnTo>
                    <a:pt x="16967" y="351396"/>
                  </a:lnTo>
                  <a:lnTo>
                    <a:pt x="17500" y="351155"/>
                  </a:lnTo>
                  <a:lnTo>
                    <a:pt x="17500" y="349021"/>
                  </a:lnTo>
                  <a:close/>
                </a:path>
                <a:path w="160654" h="669289">
                  <a:moveTo>
                    <a:pt x="19100" y="184569"/>
                  </a:moveTo>
                  <a:lnTo>
                    <a:pt x="15709" y="183730"/>
                  </a:lnTo>
                  <a:lnTo>
                    <a:pt x="15722" y="183527"/>
                  </a:lnTo>
                  <a:lnTo>
                    <a:pt x="15925" y="182676"/>
                  </a:lnTo>
                  <a:lnTo>
                    <a:pt x="15379" y="182676"/>
                  </a:lnTo>
                  <a:lnTo>
                    <a:pt x="13538" y="182181"/>
                  </a:lnTo>
                  <a:lnTo>
                    <a:pt x="12750" y="181889"/>
                  </a:lnTo>
                  <a:lnTo>
                    <a:pt x="11404" y="180848"/>
                  </a:lnTo>
                  <a:lnTo>
                    <a:pt x="8229" y="180047"/>
                  </a:lnTo>
                  <a:lnTo>
                    <a:pt x="7277" y="180047"/>
                  </a:lnTo>
                  <a:lnTo>
                    <a:pt x="2921" y="177914"/>
                  </a:lnTo>
                  <a:lnTo>
                    <a:pt x="6007" y="181444"/>
                  </a:lnTo>
                  <a:lnTo>
                    <a:pt x="5918" y="181889"/>
                  </a:lnTo>
                  <a:lnTo>
                    <a:pt x="6032" y="182676"/>
                  </a:lnTo>
                  <a:lnTo>
                    <a:pt x="6350" y="183527"/>
                  </a:lnTo>
                  <a:lnTo>
                    <a:pt x="8229" y="185661"/>
                  </a:lnTo>
                  <a:lnTo>
                    <a:pt x="9575" y="187794"/>
                  </a:lnTo>
                  <a:lnTo>
                    <a:pt x="9817" y="185356"/>
                  </a:lnTo>
                  <a:lnTo>
                    <a:pt x="10363" y="184861"/>
                  </a:lnTo>
                  <a:lnTo>
                    <a:pt x="15671" y="184861"/>
                  </a:lnTo>
                  <a:lnTo>
                    <a:pt x="15709" y="183756"/>
                  </a:lnTo>
                  <a:lnTo>
                    <a:pt x="19100" y="184569"/>
                  </a:lnTo>
                  <a:close/>
                </a:path>
                <a:path w="160654" h="669289">
                  <a:moveTo>
                    <a:pt x="19634" y="379425"/>
                  </a:moveTo>
                  <a:lnTo>
                    <a:pt x="18300" y="379679"/>
                  </a:lnTo>
                  <a:lnTo>
                    <a:pt x="11950" y="379679"/>
                  </a:lnTo>
                  <a:lnTo>
                    <a:pt x="11658" y="382358"/>
                  </a:lnTo>
                  <a:lnTo>
                    <a:pt x="11658" y="383692"/>
                  </a:lnTo>
                  <a:lnTo>
                    <a:pt x="12992" y="383451"/>
                  </a:lnTo>
                  <a:lnTo>
                    <a:pt x="19100" y="383451"/>
                  </a:lnTo>
                  <a:lnTo>
                    <a:pt x="19392" y="380771"/>
                  </a:lnTo>
                  <a:lnTo>
                    <a:pt x="19634" y="379425"/>
                  </a:lnTo>
                  <a:close/>
                </a:path>
                <a:path w="160654" h="669289">
                  <a:moveTo>
                    <a:pt x="21221" y="352742"/>
                  </a:moveTo>
                  <a:lnTo>
                    <a:pt x="20980" y="352437"/>
                  </a:lnTo>
                  <a:lnTo>
                    <a:pt x="20675" y="352196"/>
                  </a:lnTo>
                  <a:lnTo>
                    <a:pt x="20180" y="352196"/>
                  </a:lnTo>
                  <a:lnTo>
                    <a:pt x="20180" y="353288"/>
                  </a:lnTo>
                  <a:lnTo>
                    <a:pt x="19888" y="353288"/>
                  </a:lnTo>
                  <a:lnTo>
                    <a:pt x="19392" y="352983"/>
                  </a:lnTo>
                  <a:lnTo>
                    <a:pt x="19100" y="353529"/>
                  </a:lnTo>
                  <a:lnTo>
                    <a:pt x="18300" y="354330"/>
                  </a:lnTo>
                  <a:lnTo>
                    <a:pt x="17500" y="355117"/>
                  </a:lnTo>
                  <a:lnTo>
                    <a:pt x="16967" y="355422"/>
                  </a:lnTo>
                  <a:lnTo>
                    <a:pt x="17259" y="356463"/>
                  </a:lnTo>
                  <a:lnTo>
                    <a:pt x="16967" y="356463"/>
                  </a:lnTo>
                  <a:lnTo>
                    <a:pt x="16967" y="357555"/>
                  </a:lnTo>
                  <a:lnTo>
                    <a:pt x="18046" y="357555"/>
                  </a:lnTo>
                  <a:lnTo>
                    <a:pt x="21221" y="354330"/>
                  </a:lnTo>
                  <a:lnTo>
                    <a:pt x="21221" y="353288"/>
                  </a:lnTo>
                  <a:lnTo>
                    <a:pt x="21221" y="352742"/>
                  </a:lnTo>
                  <a:close/>
                </a:path>
                <a:path w="160654" h="669289">
                  <a:moveTo>
                    <a:pt x="21221" y="249161"/>
                  </a:moveTo>
                  <a:lnTo>
                    <a:pt x="19888" y="248119"/>
                  </a:lnTo>
                  <a:lnTo>
                    <a:pt x="16967" y="248119"/>
                  </a:lnTo>
                  <a:lnTo>
                    <a:pt x="15671" y="248907"/>
                  </a:lnTo>
                  <a:lnTo>
                    <a:pt x="15379" y="250494"/>
                  </a:lnTo>
                  <a:lnTo>
                    <a:pt x="15455" y="251587"/>
                  </a:lnTo>
                  <a:lnTo>
                    <a:pt x="15671" y="252920"/>
                  </a:lnTo>
                  <a:lnTo>
                    <a:pt x="16700" y="253123"/>
                  </a:lnTo>
                  <a:lnTo>
                    <a:pt x="16967" y="253174"/>
                  </a:lnTo>
                  <a:lnTo>
                    <a:pt x="18592" y="253174"/>
                  </a:lnTo>
                  <a:lnTo>
                    <a:pt x="19634" y="252628"/>
                  </a:lnTo>
                  <a:lnTo>
                    <a:pt x="20675" y="251587"/>
                  </a:lnTo>
                  <a:lnTo>
                    <a:pt x="21221" y="251294"/>
                  </a:lnTo>
                  <a:lnTo>
                    <a:pt x="21221" y="249161"/>
                  </a:lnTo>
                  <a:close/>
                </a:path>
                <a:path w="160654" h="669289">
                  <a:moveTo>
                    <a:pt x="23355" y="343115"/>
                  </a:moveTo>
                  <a:lnTo>
                    <a:pt x="22809" y="342569"/>
                  </a:lnTo>
                  <a:lnTo>
                    <a:pt x="22275" y="342569"/>
                  </a:lnTo>
                  <a:lnTo>
                    <a:pt x="22275" y="343662"/>
                  </a:lnTo>
                  <a:lnTo>
                    <a:pt x="21767" y="343662"/>
                  </a:lnTo>
                  <a:lnTo>
                    <a:pt x="21221" y="343408"/>
                  </a:lnTo>
                  <a:lnTo>
                    <a:pt x="20980" y="343903"/>
                  </a:lnTo>
                  <a:lnTo>
                    <a:pt x="19392" y="345541"/>
                  </a:lnTo>
                  <a:lnTo>
                    <a:pt x="18846" y="345795"/>
                  </a:lnTo>
                  <a:lnTo>
                    <a:pt x="19100" y="346837"/>
                  </a:lnTo>
                  <a:lnTo>
                    <a:pt x="19100" y="347929"/>
                  </a:lnTo>
                  <a:lnTo>
                    <a:pt x="20180" y="347929"/>
                  </a:lnTo>
                  <a:lnTo>
                    <a:pt x="23355" y="344703"/>
                  </a:lnTo>
                  <a:lnTo>
                    <a:pt x="23355" y="343662"/>
                  </a:lnTo>
                  <a:lnTo>
                    <a:pt x="23355" y="343115"/>
                  </a:lnTo>
                  <a:close/>
                </a:path>
                <a:path w="160654" h="669289">
                  <a:moveTo>
                    <a:pt x="24955" y="187794"/>
                  </a:moveTo>
                  <a:lnTo>
                    <a:pt x="19100" y="187794"/>
                  </a:lnTo>
                  <a:lnTo>
                    <a:pt x="19100" y="193649"/>
                  </a:lnTo>
                  <a:lnTo>
                    <a:pt x="24955" y="193649"/>
                  </a:lnTo>
                  <a:lnTo>
                    <a:pt x="24955" y="187794"/>
                  </a:lnTo>
                  <a:close/>
                </a:path>
                <a:path w="160654" h="669289">
                  <a:moveTo>
                    <a:pt x="50939" y="594829"/>
                  </a:moveTo>
                  <a:lnTo>
                    <a:pt x="50698" y="592150"/>
                  </a:lnTo>
                  <a:lnTo>
                    <a:pt x="46723" y="591908"/>
                  </a:lnTo>
                  <a:lnTo>
                    <a:pt x="45631" y="591908"/>
                  </a:lnTo>
                  <a:lnTo>
                    <a:pt x="45389" y="592950"/>
                  </a:lnTo>
                  <a:lnTo>
                    <a:pt x="44843" y="595871"/>
                  </a:lnTo>
                  <a:lnTo>
                    <a:pt x="45135" y="597509"/>
                  </a:lnTo>
                  <a:lnTo>
                    <a:pt x="45935" y="598551"/>
                  </a:lnTo>
                  <a:lnTo>
                    <a:pt x="46431" y="599097"/>
                  </a:lnTo>
                  <a:lnTo>
                    <a:pt x="46977" y="599351"/>
                  </a:lnTo>
                  <a:lnTo>
                    <a:pt x="49110" y="599351"/>
                  </a:lnTo>
                  <a:lnTo>
                    <a:pt x="50698" y="597763"/>
                  </a:lnTo>
                  <a:lnTo>
                    <a:pt x="50888" y="595871"/>
                  </a:lnTo>
                  <a:lnTo>
                    <a:pt x="50939" y="594829"/>
                  </a:lnTo>
                  <a:close/>
                </a:path>
                <a:path w="160654" h="669289">
                  <a:moveTo>
                    <a:pt x="56248" y="605256"/>
                  </a:moveTo>
                  <a:lnTo>
                    <a:pt x="46723" y="605256"/>
                  </a:lnTo>
                  <a:lnTo>
                    <a:pt x="41668" y="605751"/>
                  </a:lnTo>
                  <a:lnTo>
                    <a:pt x="39827" y="609765"/>
                  </a:lnTo>
                  <a:lnTo>
                    <a:pt x="39039" y="611111"/>
                  </a:lnTo>
                  <a:lnTo>
                    <a:pt x="40868" y="610857"/>
                  </a:lnTo>
                  <a:lnTo>
                    <a:pt x="41668" y="610857"/>
                  </a:lnTo>
                  <a:lnTo>
                    <a:pt x="42456" y="610565"/>
                  </a:lnTo>
                  <a:lnTo>
                    <a:pt x="43256" y="610565"/>
                  </a:lnTo>
                  <a:lnTo>
                    <a:pt x="47523" y="610069"/>
                  </a:lnTo>
                  <a:lnTo>
                    <a:pt x="51739" y="609523"/>
                  </a:lnTo>
                  <a:lnTo>
                    <a:pt x="54419" y="606844"/>
                  </a:lnTo>
                  <a:lnTo>
                    <a:pt x="56248" y="605256"/>
                  </a:lnTo>
                  <a:close/>
                </a:path>
                <a:path w="160654" h="669289">
                  <a:moveTo>
                    <a:pt x="57048" y="475526"/>
                  </a:moveTo>
                  <a:lnTo>
                    <a:pt x="56261" y="475208"/>
                  </a:lnTo>
                  <a:lnTo>
                    <a:pt x="56007" y="474433"/>
                  </a:lnTo>
                  <a:lnTo>
                    <a:pt x="51968" y="472617"/>
                  </a:lnTo>
                  <a:lnTo>
                    <a:pt x="51968" y="476491"/>
                  </a:lnTo>
                  <a:lnTo>
                    <a:pt x="51206" y="476275"/>
                  </a:lnTo>
                  <a:lnTo>
                    <a:pt x="51358" y="475653"/>
                  </a:lnTo>
                  <a:lnTo>
                    <a:pt x="51485" y="475767"/>
                  </a:lnTo>
                  <a:lnTo>
                    <a:pt x="51968" y="476491"/>
                  </a:lnTo>
                  <a:lnTo>
                    <a:pt x="51968" y="472617"/>
                  </a:lnTo>
                  <a:lnTo>
                    <a:pt x="50698" y="472046"/>
                  </a:lnTo>
                  <a:lnTo>
                    <a:pt x="48856" y="472046"/>
                  </a:lnTo>
                  <a:lnTo>
                    <a:pt x="44843" y="470458"/>
                  </a:lnTo>
                  <a:lnTo>
                    <a:pt x="48615" y="472706"/>
                  </a:lnTo>
                  <a:lnTo>
                    <a:pt x="48564" y="472846"/>
                  </a:lnTo>
                  <a:lnTo>
                    <a:pt x="48310" y="473938"/>
                  </a:lnTo>
                  <a:lnTo>
                    <a:pt x="49110" y="474179"/>
                  </a:lnTo>
                  <a:lnTo>
                    <a:pt x="50965" y="475361"/>
                  </a:lnTo>
                  <a:lnTo>
                    <a:pt x="49352" y="475767"/>
                  </a:lnTo>
                  <a:lnTo>
                    <a:pt x="46723" y="474980"/>
                  </a:lnTo>
                  <a:lnTo>
                    <a:pt x="45631" y="474726"/>
                  </a:lnTo>
                  <a:lnTo>
                    <a:pt x="45389" y="474179"/>
                  </a:lnTo>
                  <a:lnTo>
                    <a:pt x="44043" y="472592"/>
                  </a:lnTo>
                  <a:lnTo>
                    <a:pt x="43611" y="474179"/>
                  </a:lnTo>
                  <a:lnTo>
                    <a:pt x="42456" y="478701"/>
                  </a:lnTo>
                  <a:lnTo>
                    <a:pt x="43459" y="478993"/>
                  </a:lnTo>
                  <a:lnTo>
                    <a:pt x="43256" y="479793"/>
                  </a:lnTo>
                  <a:lnTo>
                    <a:pt x="44856" y="479399"/>
                  </a:lnTo>
                  <a:lnTo>
                    <a:pt x="45389" y="479539"/>
                  </a:lnTo>
                  <a:lnTo>
                    <a:pt x="47218" y="480034"/>
                  </a:lnTo>
                  <a:lnTo>
                    <a:pt x="48018" y="480339"/>
                  </a:lnTo>
                  <a:lnTo>
                    <a:pt x="48856" y="480580"/>
                  </a:lnTo>
                  <a:lnTo>
                    <a:pt x="49352" y="481126"/>
                  </a:lnTo>
                  <a:lnTo>
                    <a:pt x="50698" y="482714"/>
                  </a:lnTo>
                  <a:lnTo>
                    <a:pt x="51155" y="481126"/>
                  </a:lnTo>
                  <a:lnTo>
                    <a:pt x="52209" y="476859"/>
                  </a:lnTo>
                  <a:lnTo>
                    <a:pt x="53073" y="478205"/>
                  </a:lnTo>
                  <a:lnTo>
                    <a:pt x="53873" y="478205"/>
                  </a:lnTo>
                  <a:lnTo>
                    <a:pt x="55460" y="478205"/>
                  </a:lnTo>
                  <a:lnTo>
                    <a:pt x="56007" y="477901"/>
                  </a:lnTo>
                  <a:lnTo>
                    <a:pt x="56007" y="477659"/>
                  </a:lnTo>
                  <a:lnTo>
                    <a:pt x="56553" y="477113"/>
                  </a:lnTo>
                  <a:lnTo>
                    <a:pt x="56794" y="476567"/>
                  </a:lnTo>
                  <a:lnTo>
                    <a:pt x="56553" y="476072"/>
                  </a:lnTo>
                  <a:lnTo>
                    <a:pt x="57048" y="475526"/>
                  </a:lnTo>
                  <a:close/>
                </a:path>
                <a:path w="160654" h="669289">
                  <a:moveTo>
                    <a:pt x="59728" y="501662"/>
                  </a:moveTo>
                  <a:lnTo>
                    <a:pt x="59436" y="496849"/>
                  </a:lnTo>
                  <a:lnTo>
                    <a:pt x="59182" y="494474"/>
                  </a:lnTo>
                  <a:lnTo>
                    <a:pt x="58851" y="494309"/>
                  </a:lnTo>
                  <a:lnTo>
                    <a:pt x="58686" y="490753"/>
                  </a:lnTo>
                  <a:lnTo>
                    <a:pt x="57277" y="493928"/>
                  </a:lnTo>
                  <a:lnTo>
                    <a:pt x="56007" y="493928"/>
                  </a:lnTo>
                  <a:lnTo>
                    <a:pt x="55206" y="495515"/>
                  </a:lnTo>
                  <a:lnTo>
                    <a:pt x="54660" y="496849"/>
                  </a:lnTo>
                  <a:lnTo>
                    <a:pt x="54165" y="497941"/>
                  </a:lnTo>
                  <a:lnTo>
                    <a:pt x="54660" y="499783"/>
                  </a:lnTo>
                  <a:lnTo>
                    <a:pt x="56248" y="501916"/>
                  </a:lnTo>
                  <a:lnTo>
                    <a:pt x="57048" y="502208"/>
                  </a:lnTo>
                  <a:lnTo>
                    <a:pt x="57594" y="502208"/>
                  </a:lnTo>
                  <a:lnTo>
                    <a:pt x="57594" y="501916"/>
                  </a:lnTo>
                  <a:lnTo>
                    <a:pt x="59728" y="501662"/>
                  </a:lnTo>
                  <a:close/>
                </a:path>
                <a:path w="160654" h="669289">
                  <a:moveTo>
                    <a:pt x="63449" y="448043"/>
                  </a:moveTo>
                  <a:lnTo>
                    <a:pt x="62357" y="447738"/>
                  </a:lnTo>
                  <a:lnTo>
                    <a:pt x="60769" y="447192"/>
                  </a:lnTo>
                  <a:lnTo>
                    <a:pt x="58686" y="446405"/>
                  </a:lnTo>
                  <a:lnTo>
                    <a:pt x="55206" y="445363"/>
                  </a:lnTo>
                  <a:lnTo>
                    <a:pt x="53378" y="442429"/>
                  </a:lnTo>
                  <a:lnTo>
                    <a:pt x="53073" y="441883"/>
                  </a:lnTo>
                  <a:lnTo>
                    <a:pt x="51244" y="442925"/>
                  </a:lnTo>
                  <a:lnTo>
                    <a:pt x="51244" y="443230"/>
                  </a:lnTo>
                  <a:lnTo>
                    <a:pt x="51485" y="443230"/>
                  </a:lnTo>
                  <a:lnTo>
                    <a:pt x="51485" y="443471"/>
                  </a:lnTo>
                  <a:lnTo>
                    <a:pt x="52832" y="445909"/>
                  </a:lnTo>
                  <a:lnTo>
                    <a:pt x="52527" y="446405"/>
                  </a:lnTo>
                  <a:lnTo>
                    <a:pt x="52527" y="446697"/>
                  </a:lnTo>
                  <a:lnTo>
                    <a:pt x="51739" y="446951"/>
                  </a:lnTo>
                  <a:lnTo>
                    <a:pt x="51485" y="446951"/>
                  </a:lnTo>
                  <a:lnTo>
                    <a:pt x="48564" y="445058"/>
                  </a:lnTo>
                  <a:lnTo>
                    <a:pt x="48450" y="447929"/>
                  </a:lnTo>
                  <a:lnTo>
                    <a:pt x="47218" y="448284"/>
                  </a:lnTo>
                  <a:lnTo>
                    <a:pt x="47218" y="453351"/>
                  </a:lnTo>
                  <a:lnTo>
                    <a:pt x="46723" y="453351"/>
                  </a:lnTo>
                  <a:lnTo>
                    <a:pt x="45631" y="454139"/>
                  </a:lnTo>
                  <a:lnTo>
                    <a:pt x="45389" y="455777"/>
                  </a:lnTo>
                  <a:lnTo>
                    <a:pt x="45453" y="456819"/>
                  </a:lnTo>
                  <a:lnTo>
                    <a:pt x="45631" y="458165"/>
                  </a:lnTo>
                  <a:lnTo>
                    <a:pt x="46977" y="458406"/>
                  </a:lnTo>
                  <a:lnTo>
                    <a:pt x="48564" y="458406"/>
                  </a:lnTo>
                  <a:lnTo>
                    <a:pt x="49657" y="457619"/>
                  </a:lnTo>
                  <a:lnTo>
                    <a:pt x="50698" y="456819"/>
                  </a:lnTo>
                  <a:lnTo>
                    <a:pt x="51244" y="456577"/>
                  </a:lnTo>
                  <a:lnTo>
                    <a:pt x="51244" y="454444"/>
                  </a:lnTo>
                  <a:lnTo>
                    <a:pt x="49898" y="453351"/>
                  </a:lnTo>
                  <a:lnTo>
                    <a:pt x="50939" y="453351"/>
                  </a:lnTo>
                  <a:lnTo>
                    <a:pt x="52031" y="452805"/>
                  </a:lnTo>
                  <a:lnTo>
                    <a:pt x="52832" y="452310"/>
                  </a:lnTo>
                  <a:lnTo>
                    <a:pt x="53378" y="452310"/>
                  </a:lnTo>
                  <a:lnTo>
                    <a:pt x="53251" y="452005"/>
                  </a:lnTo>
                  <a:lnTo>
                    <a:pt x="54165" y="452005"/>
                  </a:lnTo>
                  <a:lnTo>
                    <a:pt x="55460" y="453351"/>
                  </a:lnTo>
                  <a:lnTo>
                    <a:pt x="56007" y="453097"/>
                  </a:lnTo>
                  <a:lnTo>
                    <a:pt x="59690" y="452005"/>
                  </a:lnTo>
                  <a:lnTo>
                    <a:pt x="62357" y="451218"/>
                  </a:lnTo>
                  <a:lnTo>
                    <a:pt x="63449" y="450672"/>
                  </a:lnTo>
                  <a:lnTo>
                    <a:pt x="63449" y="448043"/>
                  </a:lnTo>
                  <a:close/>
                </a:path>
                <a:path w="160654" h="669289">
                  <a:moveTo>
                    <a:pt x="65887" y="0"/>
                  </a:moveTo>
                  <a:lnTo>
                    <a:pt x="63842" y="190"/>
                  </a:lnTo>
                  <a:lnTo>
                    <a:pt x="61315" y="4381"/>
                  </a:lnTo>
                  <a:lnTo>
                    <a:pt x="65633" y="2006"/>
                  </a:lnTo>
                  <a:lnTo>
                    <a:pt x="65887" y="0"/>
                  </a:lnTo>
                  <a:close/>
                </a:path>
                <a:path w="160654" h="669289">
                  <a:moveTo>
                    <a:pt x="66078" y="490461"/>
                  </a:moveTo>
                  <a:lnTo>
                    <a:pt x="65824" y="490588"/>
                  </a:lnTo>
                  <a:lnTo>
                    <a:pt x="65824" y="490461"/>
                  </a:lnTo>
                  <a:lnTo>
                    <a:pt x="65278" y="489915"/>
                  </a:lnTo>
                  <a:lnTo>
                    <a:pt x="64236" y="489915"/>
                  </a:lnTo>
                  <a:lnTo>
                    <a:pt x="63690" y="490207"/>
                  </a:lnTo>
                  <a:lnTo>
                    <a:pt x="62903" y="490461"/>
                  </a:lnTo>
                  <a:lnTo>
                    <a:pt x="61061" y="490461"/>
                  </a:lnTo>
                  <a:lnTo>
                    <a:pt x="59474" y="491007"/>
                  </a:lnTo>
                  <a:lnTo>
                    <a:pt x="59182" y="492048"/>
                  </a:lnTo>
                  <a:lnTo>
                    <a:pt x="59182" y="492340"/>
                  </a:lnTo>
                  <a:lnTo>
                    <a:pt x="59182" y="492887"/>
                  </a:lnTo>
                  <a:lnTo>
                    <a:pt x="59474" y="494182"/>
                  </a:lnTo>
                  <a:lnTo>
                    <a:pt x="60515" y="495020"/>
                  </a:lnTo>
                  <a:lnTo>
                    <a:pt x="60769" y="495020"/>
                  </a:lnTo>
                  <a:lnTo>
                    <a:pt x="63144" y="495020"/>
                  </a:lnTo>
                  <a:lnTo>
                    <a:pt x="63690" y="494182"/>
                  </a:lnTo>
                  <a:lnTo>
                    <a:pt x="64782" y="493674"/>
                  </a:lnTo>
                  <a:lnTo>
                    <a:pt x="66078" y="492048"/>
                  </a:lnTo>
                  <a:lnTo>
                    <a:pt x="65824" y="491007"/>
                  </a:lnTo>
                  <a:lnTo>
                    <a:pt x="65824" y="490855"/>
                  </a:lnTo>
                  <a:lnTo>
                    <a:pt x="66078" y="490461"/>
                  </a:lnTo>
                  <a:close/>
                </a:path>
                <a:path w="160654" h="669289">
                  <a:moveTo>
                    <a:pt x="72174" y="634619"/>
                  </a:moveTo>
                  <a:lnTo>
                    <a:pt x="70091" y="622566"/>
                  </a:lnTo>
                  <a:lnTo>
                    <a:pt x="67767" y="625792"/>
                  </a:lnTo>
                  <a:lnTo>
                    <a:pt x="66865" y="625792"/>
                  </a:lnTo>
                  <a:lnTo>
                    <a:pt x="65582" y="626579"/>
                  </a:lnTo>
                  <a:lnTo>
                    <a:pt x="64490" y="628167"/>
                  </a:lnTo>
                  <a:lnTo>
                    <a:pt x="65443" y="628916"/>
                  </a:lnTo>
                  <a:lnTo>
                    <a:pt x="65278" y="629259"/>
                  </a:lnTo>
                  <a:lnTo>
                    <a:pt x="65493" y="628954"/>
                  </a:lnTo>
                  <a:lnTo>
                    <a:pt x="65582" y="629805"/>
                  </a:lnTo>
                  <a:lnTo>
                    <a:pt x="65036" y="629805"/>
                  </a:lnTo>
                  <a:lnTo>
                    <a:pt x="65036" y="630059"/>
                  </a:lnTo>
                  <a:lnTo>
                    <a:pt x="65582" y="630847"/>
                  </a:lnTo>
                  <a:lnTo>
                    <a:pt x="65278" y="631393"/>
                  </a:lnTo>
                  <a:lnTo>
                    <a:pt x="65036" y="631647"/>
                  </a:lnTo>
                  <a:lnTo>
                    <a:pt x="65036" y="631939"/>
                  </a:lnTo>
                  <a:lnTo>
                    <a:pt x="64782" y="631939"/>
                  </a:lnTo>
                  <a:lnTo>
                    <a:pt x="60769" y="632980"/>
                  </a:lnTo>
                  <a:lnTo>
                    <a:pt x="64782" y="633780"/>
                  </a:lnTo>
                  <a:lnTo>
                    <a:pt x="65278" y="634072"/>
                  </a:lnTo>
                  <a:lnTo>
                    <a:pt x="68211" y="634072"/>
                  </a:lnTo>
                  <a:lnTo>
                    <a:pt x="68618" y="633780"/>
                  </a:lnTo>
                  <a:lnTo>
                    <a:pt x="72174" y="634619"/>
                  </a:lnTo>
                  <a:close/>
                </a:path>
                <a:path w="160654" h="669289">
                  <a:moveTo>
                    <a:pt x="84924" y="529450"/>
                  </a:moveTo>
                  <a:lnTo>
                    <a:pt x="84683" y="529145"/>
                  </a:lnTo>
                  <a:lnTo>
                    <a:pt x="84429" y="528904"/>
                  </a:lnTo>
                  <a:lnTo>
                    <a:pt x="83883" y="528904"/>
                  </a:lnTo>
                  <a:lnTo>
                    <a:pt x="83883" y="529945"/>
                  </a:lnTo>
                  <a:lnTo>
                    <a:pt x="83642" y="529945"/>
                  </a:lnTo>
                  <a:lnTo>
                    <a:pt x="83096" y="529691"/>
                  </a:lnTo>
                  <a:lnTo>
                    <a:pt x="82791" y="530237"/>
                  </a:lnTo>
                  <a:lnTo>
                    <a:pt x="81203" y="531825"/>
                  </a:lnTo>
                  <a:lnTo>
                    <a:pt x="80708" y="532079"/>
                  </a:lnTo>
                  <a:lnTo>
                    <a:pt x="80962" y="533171"/>
                  </a:lnTo>
                  <a:lnTo>
                    <a:pt x="80708" y="533171"/>
                  </a:lnTo>
                  <a:lnTo>
                    <a:pt x="80708" y="534263"/>
                  </a:lnTo>
                  <a:lnTo>
                    <a:pt x="81749" y="534263"/>
                  </a:lnTo>
                  <a:lnTo>
                    <a:pt x="84924" y="531037"/>
                  </a:lnTo>
                  <a:lnTo>
                    <a:pt x="84924" y="529945"/>
                  </a:lnTo>
                  <a:lnTo>
                    <a:pt x="84924" y="529450"/>
                  </a:lnTo>
                  <a:close/>
                </a:path>
                <a:path w="160654" h="669289">
                  <a:moveTo>
                    <a:pt x="91033" y="130136"/>
                  </a:moveTo>
                  <a:lnTo>
                    <a:pt x="89801" y="129768"/>
                  </a:lnTo>
                  <a:lnTo>
                    <a:pt x="89738" y="129603"/>
                  </a:lnTo>
                  <a:lnTo>
                    <a:pt x="89192" y="128803"/>
                  </a:lnTo>
                  <a:lnTo>
                    <a:pt x="88099" y="128003"/>
                  </a:lnTo>
                  <a:lnTo>
                    <a:pt x="86017" y="127469"/>
                  </a:lnTo>
                  <a:lnTo>
                    <a:pt x="84429" y="126923"/>
                  </a:lnTo>
                  <a:lnTo>
                    <a:pt x="84594" y="128003"/>
                  </a:lnTo>
                  <a:lnTo>
                    <a:pt x="84683" y="136537"/>
                  </a:lnTo>
                  <a:lnTo>
                    <a:pt x="87312" y="137033"/>
                  </a:lnTo>
                  <a:lnTo>
                    <a:pt x="88646" y="137337"/>
                  </a:lnTo>
                  <a:lnTo>
                    <a:pt x="88646" y="134658"/>
                  </a:lnTo>
                  <a:lnTo>
                    <a:pt x="89192" y="133565"/>
                  </a:lnTo>
                  <a:lnTo>
                    <a:pt x="89446" y="132778"/>
                  </a:lnTo>
                  <a:lnTo>
                    <a:pt x="89992" y="131724"/>
                  </a:lnTo>
                  <a:lnTo>
                    <a:pt x="90233" y="130644"/>
                  </a:lnTo>
                  <a:lnTo>
                    <a:pt x="90131" y="130441"/>
                  </a:lnTo>
                  <a:lnTo>
                    <a:pt x="91033" y="130136"/>
                  </a:lnTo>
                  <a:close/>
                </a:path>
                <a:path w="160654" h="669289">
                  <a:moveTo>
                    <a:pt x="98221" y="76708"/>
                  </a:moveTo>
                  <a:lnTo>
                    <a:pt x="95402" y="74206"/>
                  </a:lnTo>
                  <a:lnTo>
                    <a:pt x="95542" y="73787"/>
                  </a:lnTo>
                  <a:lnTo>
                    <a:pt x="95542" y="72453"/>
                  </a:lnTo>
                  <a:lnTo>
                    <a:pt x="93954" y="71107"/>
                  </a:lnTo>
                  <a:lnTo>
                    <a:pt x="93167" y="70319"/>
                  </a:lnTo>
                  <a:lnTo>
                    <a:pt x="92367" y="71399"/>
                  </a:lnTo>
                  <a:lnTo>
                    <a:pt x="91325" y="72986"/>
                  </a:lnTo>
                  <a:lnTo>
                    <a:pt x="89992" y="73533"/>
                  </a:lnTo>
                  <a:lnTo>
                    <a:pt x="84175" y="73533"/>
                  </a:lnTo>
                  <a:lnTo>
                    <a:pt x="82296" y="72199"/>
                  </a:lnTo>
                  <a:lnTo>
                    <a:pt x="81483" y="73609"/>
                  </a:lnTo>
                  <a:lnTo>
                    <a:pt x="80162" y="73787"/>
                  </a:lnTo>
                  <a:lnTo>
                    <a:pt x="79121" y="75425"/>
                  </a:lnTo>
                  <a:lnTo>
                    <a:pt x="78574" y="76212"/>
                  </a:lnTo>
                  <a:lnTo>
                    <a:pt x="79375" y="76708"/>
                  </a:lnTo>
                  <a:lnTo>
                    <a:pt x="80962" y="77800"/>
                  </a:lnTo>
                  <a:lnTo>
                    <a:pt x="82791" y="77952"/>
                  </a:lnTo>
                  <a:lnTo>
                    <a:pt x="83642" y="78600"/>
                  </a:lnTo>
                  <a:lnTo>
                    <a:pt x="87845" y="78054"/>
                  </a:lnTo>
                  <a:lnTo>
                    <a:pt x="88950" y="78054"/>
                  </a:lnTo>
                  <a:lnTo>
                    <a:pt x="94246" y="77558"/>
                  </a:lnTo>
                  <a:lnTo>
                    <a:pt x="94361" y="77216"/>
                  </a:lnTo>
                  <a:lnTo>
                    <a:pt x="98221" y="76708"/>
                  </a:lnTo>
                  <a:close/>
                </a:path>
                <a:path w="160654" h="669289">
                  <a:moveTo>
                    <a:pt x="104076" y="575881"/>
                  </a:moveTo>
                  <a:lnTo>
                    <a:pt x="103327" y="573100"/>
                  </a:lnTo>
                  <a:lnTo>
                    <a:pt x="103771" y="572655"/>
                  </a:lnTo>
                  <a:lnTo>
                    <a:pt x="103771" y="571868"/>
                  </a:lnTo>
                  <a:lnTo>
                    <a:pt x="103530" y="570522"/>
                  </a:lnTo>
                  <a:lnTo>
                    <a:pt x="102730" y="568934"/>
                  </a:lnTo>
                  <a:lnTo>
                    <a:pt x="101396" y="568147"/>
                  </a:lnTo>
                  <a:lnTo>
                    <a:pt x="100050" y="565708"/>
                  </a:lnTo>
                  <a:lnTo>
                    <a:pt x="97028" y="568147"/>
                  </a:lnTo>
                  <a:lnTo>
                    <a:pt x="96875" y="568147"/>
                  </a:lnTo>
                  <a:lnTo>
                    <a:pt x="94246" y="569836"/>
                  </a:lnTo>
                  <a:lnTo>
                    <a:pt x="93700" y="569480"/>
                  </a:lnTo>
                  <a:lnTo>
                    <a:pt x="93865" y="570077"/>
                  </a:lnTo>
                  <a:lnTo>
                    <a:pt x="93167" y="570522"/>
                  </a:lnTo>
                  <a:lnTo>
                    <a:pt x="93078" y="571347"/>
                  </a:lnTo>
                  <a:lnTo>
                    <a:pt x="90779" y="573201"/>
                  </a:lnTo>
                  <a:lnTo>
                    <a:pt x="92722" y="573786"/>
                  </a:lnTo>
                  <a:lnTo>
                    <a:pt x="92621" y="574294"/>
                  </a:lnTo>
                  <a:lnTo>
                    <a:pt x="93459" y="575094"/>
                  </a:lnTo>
                  <a:lnTo>
                    <a:pt x="94754" y="575589"/>
                  </a:lnTo>
                  <a:lnTo>
                    <a:pt x="96634" y="576135"/>
                  </a:lnTo>
                  <a:lnTo>
                    <a:pt x="96088" y="574294"/>
                  </a:lnTo>
                  <a:lnTo>
                    <a:pt x="96088" y="573455"/>
                  </a:lnTo>
                  <a:lnTo>
                    <a:pt x="97129" y="573455"/>
                  </a:lnTo>
                  <a:lnTo>
                    <a:pt x="97675" y="573747"/>
                  </a:lnTo>
                  <a:lnTo>
                    <a:pt x="98475" y="573747"/>
                  </a:lnTo>
                  <a:lnTo>
                    <a:pt x="99263" y="574001"/>
                  </a:lnTo>
                  <a:lnTo>
                    <a:pt x="101015" y="574001"/>
                  </a:lnTo>
                  <a:lnTo>
                    <a:pt x="104076" y="575881"/>
                  </a:lnTo>
                  <a:close/>
                </a:path>
                <a:path w="160654" h="669289">
                  <a:moveTo>
                    <a:pt x="108292" y="506730"/>
                  </a:moveTo>
                  <a:lnTo>
                    <a:pt x="104571" y="504888"/>
                  </a:lnTo>
                  <a:lnTo>
                    <a:pt x="104571" y="503555"/>
                  </a:lnTo>
                  <a:lnTo>
                    <a:pt x="104076" y="503555"/>
                  </a:lnTo>
                  <a:lnTo>
                    <a:pt x="103225" y="503796"/>
                  </a:lnTo>
                  <a:lnTo>
                    <a:pt x="102730" y="504888"/>
                  </a:lnTo>
                  <a:lnTo>
                    <a:pt x="102438" y="505383"/>
                  </a:lnTo>
                  <a:lnTo>
                    <a:pt x="102438" y="507517"/>
                  </a:lnTo>
                  <a:lnTo>
                    <a:pt x="103771" y="509409"/>
                  </a:lnTo>
                  <a:lnTo>
                    <a:pt x="105664" y="509409"/>
                  </a:lnTo>
                  <a:lnTo>
                    <a:pt x="105664" y="508190"/>
                  </a:lnTo>
                  <a:lnTo>
                    <a:pt x="108292" y="506730"/>
                  </a:lnTo>
                  <a:close/>
                </a:path>
                <a:path w="160654" h="669289">
                  <a:moveTo>
                    <a:pt x="116522" y="569188"/>
                  </a:moveTo>
                  <a:lnTo>
                    <a:pt x="115189" y="568147"/>
                  </a:lnTo>
                  <a:lnTo>
                    <a:pt x="112014" y="568147"/>
                  </a:lnTo>
                  <a:lnTo>
                    <a:pt x="110972" y="568934"/>
                  </a:lnTo>
                  <a:lnTo>
                    <a:pt x="110667" y="570522"/>
                  </a:lnTo>
                  <a:lnTo>
                    <a:pt x="110667" y="571868"/>
                  </a:lnTo>
                  <a:lnTo>
                    <a:pt x="112560" y="571868"/>
                  </a:lnTo>
                  <a:lnTo>
                    <a:pt x="112801" y="572160"/>
                  </a:lnTo>
                  <a:lnTo>
                    <a:pt x="113893" y="572655"/>
                  </a:lnTo>
                  <a:lnTo>
                    <a:pt x="114388" y="572960"/>
                  </a:lnTo>
                  <a:lnTo>
                    <a:pt x="114795" y="572960"/>
                  </a:lnTo>
                  <a:lnTo>
                    <a:pt x="114935" y="573455"/>
                  </a:lnTo>
                  <a:lnTo>
                    <a:pt x="115074" y="572960"/>
                  </a:lnTo>
                  <a:lnTo>
                    <a:pt x="116281" y="572960"/>
                  </a:lnTo>
                  <a:lnTo>
                    <a:pt x="116420" y="572160"/>
                  </a:lnTo>
                  <a:lnTo>
                    <a:pt x="116522" y="569188"/>
                  </a:lnTo>
                  <a:close/>
                </a:path>
                <a:path w="160654" h="669289">
                  <a:moveTo>
                    <a:pt x="117868" y="517690"/>
                  </a:moveTo>
                  <a:lnTo>
                    <a:pt x="115735" y="514172"/>
                  </a:lnTo>
                  <a:lnTo>
                    <a:pt x="115735" y="513969"/>
                  </a:lnTo>
                  <a:lnTo>
                    <a:pt x="115455" y="513702"/>
                  </a:lnTo>
                  <a:lnTo>
                    <a:pt x="113347" y="510197"/>
                  </a:lnTo>
                  <a:lnTo>
                    <a:pt x="112039" y="512635"/>
                  </a:lnTo>
                  <a:lnTo>
                    <a:pt x="111760" y="512635"/>
                  </a:lnTo>
                  <a:lnTo>
                    <a:pt x="110426" y="513130"/>
                  </a:lnTo>
                  <a:lnTo>
                    <a:pt x="109080" y="515556"/>
                  </a:lnTo>
                  <a:lnTo>
                    <a:pt x="108839" y="516356"/>
                  </a:lnTo>
                  <a:lnTo>
                    <a:pt x="108839" y="517144"/>
                  </a:lnTo>
                  <a:lnTo>
                    <a:pt x="109080" y="517690"/>
                  </a:lnTo>
                  <a:lnTo>
                    <a:pt x="109626" y="518490"/>
                  </a:lnTo>
                  <a:lnTo>
                    <a:pt x="110667" y="519036"/>
                  </a:lnTo>
                  <a:lnTo>
                    <a:pt x="114935" y="519036"/>
                  </a:lnTo>
                  <a:lnTo>
                    <a:pt x="115747" y="517791"/>
                  </a:lnTo>
                  <a:lnTo>
                    <a:pt x="117868" y="517690"/>
                  </a:lnTo>
                  <a:close/>
                </a:path>
                <a:path w="160654" h="669289">
                  <a:moveTo>
                    <a:pt x="125006" y="67386"/>
                  </a:moveTo>
                  <a:lnTo>
                    <a:pt x="120129" y="68237"/>
                  </a:lnTo>
                  <a:lnTo>
                    <a:pt x="120002" y="67678"/>
                  </a:lnTo>
                  <a:lnTo>
                    <a:pt x="117868" y="67678"/>
                  </a:lnTo>
                  <a:lnTo>
                    <a:pt x="113347" y="68732"/>
                  </a:lnTo>
                  <a:lnTo>
                    <a:pt x="109385" y="70065"/>
                  </a:lnTo>
                  <a:lnTo>
                    <a:pt x="109626" y="71107"/>
                  </a:lnTo>
                  <a:lnTo>
                    <a:pt x="109080" y="71399"/>
                  </a:lnTo>
                  <a:lnTo>
                    <a:pt x="109651" y="71221"/>
                  </a:lnTo>
                  <a:lnTo>
                    <a:pt x="109880" y="71945"/>
                  </a:lnTo>
                  <a:lnTo>
                    <a:pt x="109880" y="72199"/>
                  </a:lnTo>
                  <a:lnTo>
                    <a:pt x="111467" y="72199"/>
                  </a:lnTo>
                  <a:lnTo>
                    <a:pt x="112255" y="71945"/>
                  </a:lnTo>
                  <a:lnTo>
                    <a:pt x="114388" y="71399"/>
                  </a:lnTo>
                  <a:lnTo>
                    <a:pt x="120002" y="70065"/>
                  </a:lnTo>
                  <a:lnTo>
                    <a:pt x="120497" y="69811"/>
                  </a:lnTo>
                  <a:lnTo>
                    <a:pt x="120192" y="68554"/>
                  </a:lnTo>
                  <a:lnTo>
                    <a:pt x="125006" y="67386"/>
                  </a:lnTo>
                  <a:close/>
                </a:path>
                <a:path w="160654" h="669289">
                  <a:moveTo>
                    <a:pt x="130619" y="627126"/>
                  </a:moveTo>
                  <a:lnTo>
                    <a:pt x="130149" y="625538"/>
                  </a:lnTo>
                  <a:lnTo>
                    <a:pt x="129819" y="624205"/>
                  </a:lnTo>
                  <a:lnTo>
                    <a:pt x="127685" y="624700"/>
                  </a:lnTo>
                  <a:lnTo>
                    <a:pt x="126898" y="624700"/>
                  </a:lnTo>
                  <a:lnTo>
                    <a:pt x="125806" y="624992"/>
                  </a:lnTo>
                  <a:lnTo>
                    <a:pt x="122872" y="625538"/>
                  </a:lnTo>
                  <a:lnTo>
                    <a:pt x="120002" y="626033"/>
                  </a:lnTo>
                  <a:lnTo>
                    <a:pt x="118656" y="628472"/>
                  </a:lnTo>
                  <a:lnTo>
                    <a:pt x="117322" y="630605"/>
                  </a:lnTo>
                  <a:lnTo>
                    <a:pt x="119697" y="630059"/>
                  </a:lnTo>
                  <a:lnTo>
                    <a:pt x="121831" y="630059"/>
                  </a:lnTo>
                  <a:lnTo>
                    <a:pt x="122631" y="630301"/>
                  </a:lnTo>
                  <a:lnTo>
                    <a:pt x="123418" y="630301"/>
                  </a:lnTo>
                  <a:lnTo>
                    <a:pt x="124510" y="630605"/>
                  </a:lnTo>
                  <a:lnTo>
                    <a:pt x="128295" y="630605"/>
                  </a:lnTo>
                  <a:lnTo>
                    <a:pt x="130619" y="631647"/>
                  </a:lnTo>
                  <a:lnTo>
                    <a:pt x="129870" y="629183"/>
                  </a:lnTo>
                  <a:lnTo>
                    <a:pt x="130619" y="628167"/>
                  </a:lnTo>
                  <a:lnTo>
                    <a:pt x="130619" y="627126"/>
                  </a:lnTo>
                  <a:close/>
                </a:path>
                <a:path w="160654" h="669289">
                  <a:moveTo>
                    <a:pt x="137210" y="622858"/>
                  </a:moveTo>
                  <a:lnTo>
                    <a:pt x="136423" y="621766"/>
                  </a:lnTo>
                  <a:lnTo>
                    <a:pt x="134835" y="620433"/>
                  </a:lnTo>
                  <a:lnTo>
                    <a:pt x="134340" y="620179"/>
                  </a:lnTo>
                  <a:lnTo>
                    <a:pt x="133794" y="620433"/>
                  </a:lnTo>
                  <a:lnTo>
                    <a:pt x="131902" y="621525"/>
                  </a:lnTo>
                  <a:lnTo>
                    <a:pt x="129819" y="622858"/>
                  </a:lnTo>
                  <a:lnTo>
                    <a:pt x="130073" y="624446"/>
                  </a:lnTo>
                  <a:lnTo>
                    <a:pt x="130314" y="625538"/>
                  </a:lnTo>
                  <a:lnTo>
                    <a:pt x="131660" y="626033"/>
                  </a:lnTo>
                  <a:lnTo>
                    <a:pt x="134835" y="626033"/>
                  </a:lnTo>
                  <a:lnTo>
                    <a:pt x="136423" y="625792"/>
                  </a:lnTo>
                  <a:lnTo>
                    <a:pt x="136715" y="623900"/>
                  </a:lnTo>
                  <a:lnTo>
                    <a:pt x="137210" y="622858"/>
                  </a:lnTo>
                  <a:close/>
                </a:path>
                <a:path w="160654" h="669289">
                  <a:moveTo>
                    <a:pt x="139344" y="512635"/>
                  </a:moveTo>
                  <a:lnTo>
                    <a:pt x="138010" y="511543"/>
                  </a:lnTo>
                  <a:lnTo>
                    <a:pt x="134835" y="511543"/>
                  </a:lnTo>
                  <a:lnTo>
                    <a:pt x="133794" y="512330"/>
                  </a:lnTo>
                  <a:lnTo>
                    <a:pt x="133489" y="513969"/>
                  </a:lnTo>
                  <a:lnTo>
                    <a:pt x="133565" y="515010"/>
                  </a:lnTo>
                  <a:lnTo>
                    <a:pt x="133794" y="516356"/>
                  </a:lnTo>
                  <a:lnTo>
                    <a:pt x="134569" y="516509"/>
                  </a:lnTo>
                  <a:lnTo>
                    <a:pt x="135128" y="516597"/>
                  </a:lnTo>
                  <a:lnTo>
                    <a:pt x="136715" y="516597"/>
                  </a:lnTo>
                  <a:lnTo>
                    <a:pt x="138849" y="515010"/>
                  </a:lnTo>
                  <a:lnTo>
                    <a:pt x="139344" y="514769"/>
                  </a:lnTo>
                  <a:lnTo>
                    <a:pt x="139344" y="512635"/>
                  </a:lnTo>
                  <a:close/>
                </a:path>
                <a:path w="160654" h="669289">
                  <a:moveTo>
                    <a:pt x="145453" y="567055"/>
                  </a:moveTo>
                  <a:lnTo>
                    <a:pt x="145199" y="566801"/>
                  </a:lnTo>
                  <a:lnTo>
                    <a:pt x="144957" y="566801"/>
                  </a:lnTo>
                  <a:lnTo>
                    <a:pt x="145453" y="567055"/>
                  </a:lnTo>
                  <a:close/>
                </a:path>
                <a:path w="160654" h="669289">
                  <a:moveTo>
                    <a:pt x="146227" y="567347"/>
                  </a:moveTo>
                  <a:lnTo>
                    <a:pt x="145999" y="567055"/>
                  </a:lnTo>
                  <a:lnTo>
                    <a:pt x="145745" y="567055"/>
                  </a:lnTo>
                  <a:lnTo>
                    <a:pt x="146227" y="567347"/>
                  </a:lnTo>
                  <a:close/>
                </a:path>
                <a:path w="160654" h="669289">
                  <a:moveTo>
                    <a:pt x="148971" y="566902"/>
                  </a:moveTo>
                  <a:lnTo>
                    <a:pt x="147980" y="566559"/>
                  </a:lnTo>
                  <a:lnTo>
                    <a:pt x="147612" y="567601"/>
                  </a:lnTo>
                  <a:lnTo>
                    <a:pt x="147535" y="567804"/>
                  </a:lnTo>
                  <a:lnTo>
                    <a:pt x="147586" y="567601"/>
                  </a:lnTo>
                  <a:lnTo>
                    <a:pt x="147828" y="566559"/>
                  </a:lnTo>
                  <a:lnTo>
                    <a:pt x="146545" y="566254"/>
                  </a:lnTo>
                  <a:lnTo>
                    <a:pt x="146227" y="567347"/>
                  </a:lnTo>
                  <a:lnTo>
                    <a:pt x="145999" y="568147"/>
                  </a:lnTo>
                  <a:lnTo>
                    <a:pt x="147332" y="568693"/>
                  </a:lnTo>
                  <a:lnTo>
                    <a:pt x="148323" y="568883"/>
                  </a:lnTo>
                  <a:lnTo>
                    <a:pt x="148971" y="566902"/>
                  </a:lnTo>
                  <a:close/>
                </a:path>
                <a:path w="160654" h="669289">
                  <a:moveTo>
                    <a:pt x="150761" y="665035"/>
                  </a:moveTo>
                  <a:lnTo>
                    <a:pt x="149466" y="663689"/>
                  </a:lnTo>
                  <a:lnTo>
                    <a:pt x="147586" y="663689"/>
                  </a:lnTo>
                  <a:lnTo>
                    <a:pt x="147586" y="664565"/>
                  </a:lnTo>
                  <a:lnTo>
                    <a:pt x="143865" y="666623"/>
                  </a:lnTo>
                  <a:lnTo>
                    <a:pt x="147332" y="667194"/>
                  </a:lnTo>
                  <a:lnTo>
                    <a:pt x="147332" y="668756"/>
                  </a:lnTo>
                  <a:lnTo>
                    <a:pt x="149174" y="668756"/>
                  </a:lnTo>
                  <a:lnTo>
                    <a:pt x="149720" y="668210"/>
                  </a:lnTo>
                  <a:lnTo>
                    <a:pt x="150507" y="667715"/>
                  </a:lnTo>
                  <a:lnTo>
                    <a:pt x="150761" y="667169"/>
                  </a:lnTo>
                  <a:lnTo>
                    <a:pt x="150761" y="665035"/>
                  </a:lnTo>
                  <a:close/>
                </a:path>
                <a:path w="160654" h="669289">
                  <a:moveTo>
                    <a:pt x="156362" y="535546"/>
                  </a:moveTo>
                  <a:lnTo>
                    <a:pt x="155028" y="535851"/>
                  </a:lnTo>
                  <a:lnTo>
                    <a:pt x="148628" y="535851"/>
                  </a:lnTo>
                  <a:lnTo>
                    <a:pt x="148374" y="538530"/>
                  </a:lnTo>
                  <a:lnTo>
                    <a:pt x="148132" y="539864"/>
                  </a:lnTo>
                  <a:lnTo>
                    <a:pt x="149466" y="539572"/>
                  </a:lnTo>
                  <a:lnTo>
                    <a:pt x="155816" y="539572"/>
                  </a:lnTo>
                  <a:lnTo>
                    <a:pt x="156070" y="536892"/>
                  </a:lnTo>
                  <a:lnTo>
                    <a:pt x="156362" y="535546"/>
                  </a:lnTo>
                  <a:close/>
                </a:path>
                <a:path w="160654" h="669289">
                  <a:moveTo>
                    <a:pt x="159537" y="626338"/>
                  </a:moveTo>
                  <a:lnTo>
                    <a:pt x="158750" y="626033"/>
                  </a:lnTo>
                  <a:lnTo>
                    <a:pt x="158203" y="626033"/>
                  </a:lnTo>
                  <a:lnTo>
                    <a:pt x="157403" y="625538"/>
                  </a:lnTo>
                  <a:lnTo>
                    <a:pt x="156857" y="625246"/>
                  </a:lnTo>
                  <a:lnTo>
                    <a:pt x="155816" y="624446"/>
                  </a:lnTo>
                  <a:lnTo>
                    <a:pt x="154774" y="623900"/>
                  </a:lnTo>
                  <a:lnTo>
                    <a:pt x="151549" y="623900"/>
                  </a:lnTo>
                  <a:lnTo>
                    <a:pt x="151053" y="624205"/>
                  </a:lnTo>
                  <a:lnTo>
                    <a:pt x="150507" y="624205"/>
                  </a:lnTo>
                  <a:lnTo>
                    <a:pt x="150266" y="624700"/>
                  </a:lnTo>
                  <a:lnTo>
                    <a:pt x="149174" y="626579"/>
                  </a:lnTo>
                  <a:lnTo>
                    <a:pt x="149466" y="627672"/>
                  </a:lnTo>
                  <a:lnTo>
                    <a:pt x="149733" y="628129"/>
                  </a:lnTo>
                  <a:lnTo>
                    <a:pt x="148374" y="630605"/>
                  </a:lnTo>
                  <a:lnTo>
                    <a:pt x="152641" y="630605"/>
                  </a:lnTo>
                  <a:lnTo>
                    <a:pt x="156857" y="630605"/>
                  </a:lnTo>
                  <a:lnTo>
                    <a:pt x="159296" y="630605"/>
                  </a:lnTo>
                  <a:lnTo>
                    <a:pt x="159067" y="629158"/>
                  </a:lnTo>
                  <a:lnTo>
                    <a:pt x="159537" y="628472"/>
                  </a:lnTo>
                  <a:lnTo>
                    <a:pt x="159537" y="626338"/>
                  </a:lnTo>
                  <a:close/>
                </a:path>
                <a:path w="160654" h="669289">
                  <a:moveTo>
                    <a:pt x="160083" y="458406"/>
                  </a:moveTo>
                  <a:lnTo>
                    <a:pt x="158750" y="458711"/>
                  </a:lnTo>
                  <a:lnTo>
                    <a:pt x="152349" y="458711"/>
                  </a:lnTo>
                  <a:lnTo>
                    <a:pt x="152095" y="461378"/>
                  </a:lnTo>
                  <a:lnTo>
                    <a:pt x="152095" y="462724"/>
                  </a:lnTo>
                  <a:lnTo>
                    <a:pt x="153441" y="462432"/>
                  </a:lnTo>
                  <a:lnTo>
                    <a:pt x="159537" y="462432"/>
                  </a:lnTo>
                  <a:lnTo>
                    <a:pt x="159791" y="459752"/>
                  </a:lnTo>
                  <a:lnTo>
                    <a:pt x="160083" y="458406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1848" y="5679135"/>
              <a:ext cx="332105" cy="783590"/>
            </a:xfrm>
            <a:custGeom>
              <a:avLst/>
              <a:gdLst/>
              <a:ahLst/>
              <a:cxnLst/>
              <a:rect l="l" t="t" r="r" b="b"/>
              <a:pathLst>
                <a:path w="332105" h="783589">
                  <a:moveTo>
                    <a:pt x="6096" y="755345"/>
                  </a:moveTo>
                  <a:lnTo>
                    <a:pt x="5854" y="755103"/>
                  </a:lnTo>
                  <a:lnTo>
                    <a:pt x="5854" y="752970"/>
                  </a:lnTo>
                  <a:lnTo>
                    <a:pt x="4508" y="751878"/>
                  </a:lnTo>
                  <a:lnTo>
                    <a:pt x="1333" y="751878"/>
                  </a:lnTo>
                  <a:lnTo>
                    <a:pt x="292" y="752716"/>
                  </a:lnTo>
                  <a:lnTo>
                    <a:pt x="0" y="754303"/>
                  </a:lnTo>
                  <a:lnTo>
                    <a:pt x="0" y="755650"/>
                  </a:lnTo>
                  <a:lnTo>
                    <a:pt x="1879" y="755650"/>
                  </a:lnTo>
                  <a:lnTo>
                    <a:pt x="2133" y="755891"/>
                  </a:lnTo>
                  <a:lnTo>
                    <a:pt x="2679" y="756145"/>
                  </a:lnTo>
                  <a:lnTo>
                    <a:pt x="3175" y="756437"/>
                  </a:lnTo>
                  <a:lnTo>
                    <a:pt x="3721" y="756691"/>
                  </a:lnTo>
                  <a:lnTo>
                    <a:pt x="4356" y="756691"/>
                  </a:lnTo>
                  <a:lnTo>
                    <a:pt x="4508" y="757237"/>
                  </a:lnTo>
                  <a:lnTo>
                    <a:pt x="4660" y="756691"/>
                  </a:lnTo>
                  <a:lnTo>
                    <a:pt x="5600" y="756691"/>
                  </a:lnTo>
                  <a:lnTo>
                    <a:pt x="6096" y="755345"/>
                  </a:lnTo>
                  <a:close/>
                </a:path>
                <a:path w="332105" h="783589">
                  <a:moveTo>
                    <a:pt x="10909" y="426783"/>
                  </a:moveTo>
                  <a:lnTo>
                    <a:pt x="10363" y="424903"/>
                  </a:lnTo>
                  <a:lnTo>
                    <a:pt x="10121" y="424408"/>
                  </a:lnTo>
                  <a:lnTo>
                    <a:pt x="9321" y="424408"/>
                  </a:lnTo>
                  <a:lnTo>
                    <a:pt x="8483" y="424103"/>
                  </a:lnTo>
                  <a:lnTo>
                    <a:pt x="2133" y="424103"/>
                  </a:lnTo>
                  <a:lnTo>
                    <a:pt x="787" y="426783"/>
                  </a:lnTo>
                  <a:lnTo>
                    <a:pt x="546" y="428917"/>
                  </a:lnTo>
                  <a:lnTo>
                    <a:pt x="1092" y="430504"/>
                  </a:lnTo>
                  <a:lnTo>
                    <a:pt x="2374" y="430263"/>
                  </a:lnTo>
                  <a:lnTo>
                    <a:pt x="7988" y="430263"/>
                  </a:lnTo>
                  <a:lnTo>
                    <a:pt x="9093" y="430085"/>
                  </a:lnTo>
                  <a:lnTo>
                    <a:pt x="10909" y="430809"/>
                  </a:lnTo>
                  <a:lnTo>
                    <a:pt x="10299" y="429006"/>
                  </a:lnTo>
                  <a:lnTo>
                    <a:pt x="10909" y="427875"/>
                  </a:lnTo>
                  <a:lnTo>
                    <a:pt x="10909" y="426783"/>
                  </a:lnTo>
                  <a:close/>
                </a:path>
                <a:path w="332105" h="783589">
                  <a:moveTo>
                    <a:pt x="17513" y="773798"/>
                  </a:moveTo>
                  <a:lnTo>
                    <a:pt x="14185" y="774484"/>
                  </a:lnTo>
                  <a:lnTo>
                    <a:pt x="14084" y="774306"/>
                  </a:lnTo>
                  <a:lnTo>
                    <a:pt x="10617" y="774306"/>
                  </a:lnTo>
                  <a:lnTo>
                    <a:pt x="9817" y="774598"/>
                  </a:lnTo>
                  <a:lnTo>
                    <a:pt x="9817" y="776973"/>
                  </a:lnTo>
                  <a:lnTo>
                    <a:pt x="9575" y="777278"/>
                  </a:lnTo>
                  <a:lnTo>
                    <a:pt x="9575" y="777773"/>
                  </a:lnTo>
                  <a:lnTo>
                    <a:pt x="9029" y="778560"/>
                  </a:lnTo>
                  <a:lnTo>
                    <a:pt x="8483" y="779411"/>
                  </a:lnTo>
                  <a:lnTo>
                    <a:pt x="8229" y="780199"/>
                  </a:lnTo>
                  <a:lnTo>
                    <a:pt x="7988" y="780453"/>
                  </a:lnTo>
                  <a:lnTo>
                    <a:pt x="8775" y="780999"/>
                  </a:lnTo>
                  <a:lnTo>
                    <a:pt x="7988" y="781545"/>
                  </a:lnTo>
                  <a:lnTo>
                    <a:pt x="8483" y="782040"/>
                  </a:lnTo>
                  <a:lnTo>
                    <a:pt x="9029" y="782332"/>
                  </a:lnTo>
                  <a:lnTo>
                    <a:pt x="10325" y="782332"/>
                  </a:lnTo>
                  <a:lnTo>
                    <a:pt x="11163" y="783374"/>
                  </a:lnTo>
                  <a:lnTo>
                    <a:pt x="11849" y="782332"/>
                  </a:lnTo>
                  <a:lnTo>
                    <a:pt x="12204" y="782332"/>
                  </a:lnTo>
                  <a:lnTo>
                    <a:pt x="14884" y="778865"/>
                  </a:lnTo>
                  <a:lnTo>
                    <a:pt x="14884" y="777773"/>
                  </a:lnTo>
                  <a:lnTo>
                    <a:pt x="17513" y="773798"/>
                  </a:lnTo>
                  <a:close/>
                </a:path>
                <a:path w="332105" h="783589">
                  <a:moveTo>
                    <a:pt x="18300" y="342455"/>
                  </a:moveTo>
                  <a:lnTo>
                    <a:pt x="13004" y="343725"/>
                  </a:lnTo>
                  <a:lnTo>
                    <a:pt x="12344" y="345249"/>
                  </a:lnTo>
                  <a:lnTo>
                    <a:pt x="14655" y="345376"/>
                  </a:lnTo>
                  <a:lnTo>
                    <a:pt x="18300" y="342455"/>
                  </a:lnTo>
                  <a:close/>
                </a:path>
                <a:path w="332105" h="783589">
                  <a:moveTo>
                    <a:pt x="21526" y="601611"/>
                  </a:moveTo>
                  <a:lnTo>
                    <a:pt x="19939" y="600024"/>
                  </a:lnTo>
                  <a:lnTo>
                    <a:pt x="18059" y="599478"/>
                  </a:lnTo>
                  <a:lnTo>
                    <a:pt x="17297" y="599478"/>
                  </a:lnTo>
                  <a:lnTo>
                    <a:pt x="16713" y="598932"/>
                  </a:lnTo>
                  <a:lnTo>
                    <a:pt x="15087" y="599478"/>
                  </a:lnTo>
                  <a:lnTo>
                    <a:pt x="12496" y="599478"/>
                  </a:lnTo>
                  <a:lnTo>
                    <a:pt x="7442" y="601903"/>
                  </a:lnTo>
                  <a:lnTo>
                    <a:pt x="6096" y="605383"/>
                  </a:lnTo>
                  <a:lnTo>
                    <a:pt x="4508" y="608304"/>
                  </a:lnTo>
                  <a:lnTo>
                    <a:pt x="7442" y="606425"/>
                  </a:lnTo>
                  <a:lnTo>
                    <a:pt x="8775" y="605624"/>
                  </a:lnTo>
                  <a:lnTo>
                    <a:pt x="10909" y="605624"/>
                  </a:lnTo>
                  <a:lnTo>
                    <a:pt x="12992" y="605383"/>
                  </a:lnTo>
                  <a:lnTo>
                    <a:pt x="16167" y="605091"/>
                  </a:lnTo>
                  <a:lnTo>
                    <a:pt x="18059" y="605624"/>
                  </a:lnTo>
                  <a:lnTo>
                    <a:pt x="18491" y="604913"/>
                  </a:lnTo>
                  <a:lnTo>
                    <a:pt x="19392" y="604837"/>
                  </a:lnTo>
                  <a:lnTo>
                    <a:pt x="20980" y="602399"/>
                  </a:lnTo>
                  <a:lnTo>
                    <a:pt x="21526" y="601611"/>
                  </a:lnTo>
                  <a:close/>
                </a:path>
                <a:path w="332105" h="783589">
                  <a:moveTo>
                    <a:pt x="24155" y="54165"/>
                  </a:moveTo>
                  <a:lnTo>
                    <a:pt x="22313" y="51015"/>
                  </a:lnTo>
                  <a:lnTo>
                    <a:pt x="22313" y="50444"/>
                  </a:lnTo>
                  <a:lnTo>
                    <a:pt x="21526" y="49669"/>
                  </a:lnTo>
                  <a:lnTo>
                    <a:pt x="19646" y="46431"/>
                  </a:lnTo>
                  <a:lnTo>
                    <a:pt x="18249" y="49136"/>
                  </a:lnTo>
                  <a:lnTo>
                    <a:pt x="17018" y="49606"/>
                  </a:lnTo>
                  <a:lnTo>
                    <a:pt x="15671" y="52031"/>
                  </a:lnTo>
                  <a:lnTo>
                    <a:pt x="15430" y="52832"/>
                  </a:lnTo>
                  <a:lnTo>
                    <a:pt x="15430" y="53619"/>
                  </a:lnTo>
                  <a:lnTo>
                    <a:pt x="15671" y="54165"/>
                  </a:lnTo>
                  <a:lnTo>
                    <a:pt x="16217" y="54965"/>
                  </a:lnTo>
                  <a:lnTo>
                    <a:pt x="17259" y="55511"/>
                  </a:lnTo>
                  <a:lnTo>
                    <a:pt x="18300" y="55511"/>
                  </a:lnTo>
                  <a:lnTo>
                    <a:pt x="21234" y="55206"/>
                  </a:lnTo>
                  <a:lnTo>
                    <a:pt x="21869" y="54267"/>
                  </a:lnTo>
                  <a:lnTo>
                    <a:pt x="24155" y="54165"/>
                  </a:lnTo>
                  <a:close/>
                </a:path>
                <a:path w="332105" h="783589">
                  <a:moveTo>
                    <a:pt x="24955" y="1041"/>
                  </a:moveTo>
                  <a:lnTo>
                    <a:pt x="22021" y="723"/>
                  </a:lnTo>
                  <a:lnTo>
                    <a:pt x="20193" y="241"/>
                  </a:lnTo>
                  <a:lnTo>
                    <a:pt x="17818" y="241"/>
                  </a:lnTo>
                  <a:lnTo>
                    <a:pt x="15671" y="0"/>
                  </a:lnTo>
                  <a:lnTo>
                    <a:pt x="15925" y="1219"/>
                  </a:lnTo>
                  <a:lnTo>
                    <a:pt x="15671" y="1587"/>
                  </a:lnTo>
                  <a:lnTo>
                    <a:pt x="15125" y="2133"/>
                  </a:lnTo>
                  <a:lnTo>
                    <a:pt x="14884" y="2921"/>
                  </a:lnTo>
                  <a:lnTo>
                    <a:pt x="15125" y="3721"/>
                  </a:lnTo>
                  <a:lnTo>
                    <a:pt x="15430" y="4508"/>
                  </a:lnTo>
                  <a:lnTo>
                    <a:pt x="16471" y="4508"/>
                  </a:lnTo>
                  <a:lnTo>
                    <a:pt x="17259" y="4813"/>
                  </a:lnTo>
                  <a:lnTo>
                    <a:pt x="17259" y="5308"/>
                  </a:lnTo>
                  <a:lnTo>
                    <a:pt x="17018" y="6642"/>
                  </a:lnTo>
                  <a:lnTo>
                    <a:pt x="22567" y="6642"/>
                  </a:lnTo>
                  <a:lnTo>
                    <a:pt x="22821" y="6096"/>
                  </a:lnTo>
                  <a:lnTo>
                    <a:pt x="23914" y="4508"/>
                  </a:lnTo>
                  <a:lnTo>
                    <a:pt x="23609" y="3175"/>
                  </a:lnTo>
                  <a:lnTo>
                    <a:pt x="24955" y="1041"/>
                  </a:lnTo>
                  <a:close/>
                </a:path>
                <a:path w="332105" h="783589">
                  <a:moveTo>
                    <a:pt x="27089" y="286639"/>
                  </a:moveTo>
                  <a:lnTo>
                    <a:pt x="25742" y="286943"/>
                  </a:lnTo>
                  <a:lnTo>
                    <a:pt x="19392" y="286943"/>
                  </a:lnTo>
                  <a:lnTo>
                    <a:pt x="19100" y="289610"/>
                  </a:lnTo>
                  <a:lnTo>
                    <a:pt x="18846" y="290906"/>
                  </a:lnTo>
                  <a:lnTo>
                    <a:pt x="20193" y="290652"/>
                  </a:lnTo>
                  <a:lnTo>
                    <a:pt x="26543" y="290652"/>
                  </a:lnTo>
                  <a:lnTo>
                    <a:pt x="26835" y="287985"/>
                  </a:lnTo>
                  <a:lnTo>
                    <a:pt x="27089" y="286639"/>
                  </a:lnTo>
                  <a:close/>
                </a:path>
                <a:path w="332105" h="783589">
                  <a:moveTo>
                    <a:pt x="28917" y="83235"/>
                  </a:moveTo>
                  <a:lnTo>
                    <a:pt x="27622" y="83540"/>
                  </a:lnTo>
                  <a:lnTo>
                    <a:pt x="21234" y="83540"/>
                  </a:lnTo>
                  <a:lnTo>
                    <a:pt x="20980" y="86220"/>
                  </a:lnTo>
                  <a:lnTo>
                    <a:pt x="20739" y="87553"/>
                  </a:lnTo>
                  <a:lnTo>
                    <a:pt x="22021" y="87261"/>
                  </a:lnTo>
                  <a:lnTo>
                    <a:pt x="28422" y="87261"/>
                  </a:lnTo>
                  <a:lnTo>
                    <a:pt x="28663" y="84582"/>
                  </a:lnTo>
                  <a:lnTo>
                    <a:pt x="28917" y="83235"/>
                  </a:lnTo>
                  <a:close/>
                </a:path>
                <a:path w="332105" h="783589">
                  <a:moveTo>
                    <a:pt x="34277" y="518071"/>
                  </a:moveTo>
                  <a:lnTo>
                    <a:pt x="32931" y="518363"/>
                  </a:lnTo>
                  <a:lnTo>
                    <a:pt x="26835" y="518363"/>
                  </a:lnTo>
                  <a:lnTo>
                    <a:pt x="26543" y="520992"/>
                  </a:lnTo>
                  <a:lnTo>
                    <a:pt x="26035" y="522338"/>
                  </a:lnTo>
                  <a:lnTo>
                    <a:pt x="27330" y="522084"/>
                  </a:lnTo>
                  <a:lnTo>
                    <a:pt x="33731" y="522084"/>
                  </a:lnTo>
                  <a:lnTo>
                    <a:pt x="33972" y="519404"/>
                  </a:lnTo>
                  <a:lnTo>
                    <a:pt x="34277" y="518071"/>
                  </a:lnTo>
                  <a:close/>
                </a:path>
                <a:path w="332105" h="783589">
                  <a:moveTo>
                    <a:pt x="37947" y="292544"/>
                  </a:moveTo>
                  <a:lnTo>
                    <a:pt x="33972" y="292214"/>
                  </a:lnTo>
                  <a:lnTo>
                    <a:pt x="33185" y="291998"/>
                  </a:lnTo>
                  <a:lnTo>
                    <a:pt x="31610" y="291998"/>
                  </a:lnTo>
                  <a:lnTo>
                    <a:pt x="28663" y="291744"/>
                  </a:lnTo>
                  <a:lnTo>
                    <a:pt x="28930" y="292938"/>
                  </a:lnTo>
                  <a:lnTo>
                    <a:pt x="28663" y="293331"/>
                  </a:lnTo>
                  <a:lnTo>
                    <a:pt x="28130" y="293878"/>
                  </a:lnTo>
                  <a:lnTo>
                    <a:pt x="27876" y="294678"/>
                  </a:lnTo>
                  <a:lnTo>
                    <a:pt x="28130" y="295465"/>
                  </a:lnTo>
                  <a:lnTo>
                    <a:pt x="28422" y="296265"/>
                  </a:lnTo>
                  <a:lnTo>
                    <a:pt x="29464" y="296265"/>
                  </a:lnTo>
                  <a:lnTo>
                    <a:pt x="30264" y="296506"/>
                  </a:lnTo>
                  <a:lnTo>
                    <a:pt x="30264" y="297053"/>
                  </a:lnTo>
                  <a:lnTo>
                    <a:pt x="30010" y="298399"/>
                  </a:lnTo>
                  <a:lnTo>
                    <a:pt x="35560" y="298399"/>
                  </a:lnTo>
                  <a:lnTo>
                    <a:pt x="35864" y="297853"/>
                  </a:lnTo>
                  <a:lnTo>
                    <a:pt x="36906" y="296265"/>
                  </a:lnTo>
                  <a:lnTo>
                    <a:pt x="36652" y="294919"/>
                  </a:lnTo>
                  <a:lnTo>
                    <a:pt x="36525" y="294754"/>
                  </a:lnTo>
                  <a:lnTo>
                    <a:pt x="37947" y="292544"/>
                  </a:lnTo>
                  <a:close/>
                </a:path>
                <a:path w="332105" h="783589">
                  <a:moveTo>
                    <a:pt x="43548" y="515391"/>
                  </a:moveTo>
                  <a:lnTo>
                    <a:pt x="43256" y="514045"/>
                  </a:lnTo>
                  <a:lnTo>
                    <a:pt x="41668" y="512457"/>
                  </a:lnTo>
                  <a:lnTo>
                    <a:pt x="40373" y="511911"/>
                  </a:lnTo>
                  <a:lnTo>
                    <a:pt x="37947" y="511911"/>
                  </a:lnTo>
                  <a:lnTo>
                    <a:pt x="37452" y="512216"/>
                  </a:lnTo>
                  <a:lnTo>
                    <a:pt x="36652" y="512216"/>
                  </a:lnTo>
                  <a:lnTo>
                    <a:pt x="35864" y="512457"/>
                  </a:lnTo>
                  <a:lnTo>
                    <a:pt x="35864" y="518071"/>
                  </a:lnTo>
                  <a:lnTo>
                    <a:pt x="43548" y="518071"/>
                  </a:lnTo>
                  <a:lnTo>
                    <a:pt x="43548" y="515391"/>
                  </a:lnTo>
                  <a:close/>
                </a:path>
                <a:path w="332105" h="783589">
                  <a:moveTo>
                    <a:pt x="46977" y="547433"/>
                  </a:moveTo>
                  <a:lnTo>
                    <a:pt x="43205" y="548894"/>
                  </a:lnTo>
                  <a:lnTo>
                    <a:pt x="43002" y="548233"/>
                  </a:lnTo>
                  <a:lnTo>
                    <a:pt x="41173" y="548233"/>
                  </a:lnTo>
                  <a:lnTo>
                    <a:pt x="37147" y="549821"/>
                  </a:lnTo>
                  <a:lnTo>
                    <a:pt x="36652" y="550113"/>
                  </a:lnTo>
                  <a:lnTo>
                    <a:pt x="33439" y="551459"/>
                  </a:lnTo>
                  <a:lnTo>
                    <a:pt x="32639" y="551700"/>
                  </a:lnTo>
                  <a:lnTo>
                    <a:pt x="32905" y="552780"/>
                  </a:lnTo>
                  <a:lnTo>
                    <a:pt x="30797" y="553593"/>
                  </a:lnTo>
                  <a:lnTo>
                    <a:pt x="33020" y="553224"/>
                  </a:lnTo>
                  <a:lnTo>
                    <a:pt x="33121" y="553593"/>
                  </a:lnTo>
                  <a:lnTo>
                    <a:pt x="33185" y="553834"/>
                  </a:lnTo>
                  <a:lnTo>
                    <a:pt x="33185" y="553593"/>
                  </a:lnTo>
                  <a:lnTo>
                    <a:pt x="35318" y="553593"/>
                  </a:lnTo>
                  <a:lnTo>
                    <a:pt x="37693" y="552792"/>
                  </a:lnTo>
                  <a:lnTo>
                    <a:pt x="39585" y="551954"/>
                  </a:lnTo>
                  <a:lnTo>
                    <a:pt x="43548" y="550113"/>
                  </a:lnTo>
                  <a:lnTo>
                    <a:pt x="43281" y="549173"/>
                  </a:lnTo>
                  <a:lnTo>
                    <a:pt x="46977" y="547433"/>
                  </a:lnTo>
                  <a:close/>
                </a:path>
                <a:path w="332105" h="783589">
                  <a:moveTo>
                    <a:pt x="49403" y="640308"/>
                  </a:moveTo>
                  <a:lnTo>
                    <a:pt x="47764" y="640308"/>
                  </a:lnTo>
                  <a:lnTo>
                    <a:pt x="47523" y="640054"/>
                  </a:lnTo>
                  <a:lnTo>
                    <a:pt x="46977" y="639813"/>
                  </a:lnTo>
                  <a:lnTo>
                    <a:pt x="46482" y="639508"/>
                  </a:lnTo>
                  <a:lnTo>
                    <a:pt x="45935" y="639267"/>
                  </a:lnTo>
                  <a:lnTo>
                    <a:pt x="45529" y="639267"/>
                  </a:lnTo>
                  <a:lnTo>
                    <a:pt x="45389" y="638721"/>
                  </a:lnTo>
                  <a:lnTo>
                    <a:pt x="45237" y="639267"/>
                  </a:lnTo>
                  <a:lnTo>
                    <a:pt x="44043" y="639267"/>
                  </a:lnTo>
                  <a:lnTo>
                    <a:pt x="43802" y="640600"/>
                  </a:lnTo>
                  <a:lnTo>
                    <a:pt x="43548" y="641146"/>
                  </a:lnTo>
                  <a:lnTo>
                    <a:pt x="43548" y="643280"/>
                  </a:lnTo>
                  <a:lnTo>
                    <a:pt x="44894" y="644321"/>
                  </a:lnTo>
                  <a:lnTo>
                    <a:pt x="47764" y="644321"/>
                  </a:lnTo>
                  <a:lnTo>
                    <a:pt x="49110" y="643280"/>
                  </a:lnTo>
                  <a:lnTo>
                    <a:pt x="49403" y="641642"/>
                  </a:lnTo>
                  <a:lnTo>
                    <a:pt x="49403" y="640308"/>
                  </a:lnTo>
                  <a:close/>
                </a:path>
                <a:path w="332105" h="783589">
                  <a:moveTo>
                    <a:pt x="229641" y="494055"/>
                  </a:moveTo>
                  <a:lnTo>
                    <a:pt x="228053" y="493814"/>
                  </a:lnTo>
                  <a:lnTo>
                    <a:pt x="227253" y="493509"/>
                  </a:lnTo>
                  <a:lnTo>
                    <a:pt x="220853" y="493509"/>
                  </a:lnTo>
                  <a:lnTo>
                    <a:pt x="219519" y="496189"/>
                  </a:lnTo>
                  <a:lnTo>
                    <a:pt x="219290" y="498081"/>
                  </a:lnTo>
                  <a:lnTo>
                    <a:pt x="219265" y="499668"/>
                  </a:lnTo>
                  <a:lnTo>
                    <a:pt x="220611" y="499668"/>
                  </a:lnTo>
                  <a:lnTo>
                    <a:pt x="225120" y="499414"/>
                  </a:lnTo>
                  <a:lnTo>
                    <a:pt x="227749" y="498081"/>
                  </a:lnTo>
                  <a:lnTo>
                    <a:pt x="229095" y="495401"/>
                  </a:lnTo>
                  <a:lnTo>
                    <a:pt x="229641" y="494055"/>
                  </a:lnTo>
                  <a:close/>
                </a:path>
                <a:path w="332105" h="783589">
                  <a:moveTo>
                    <a:pt x="230974" y="583450"/>
                  </a:moveTo>
                  <a:lnTo>
                    <a:pt x="229641" y="582409"/>
                  </a:lnTo>
                  <a:lnTo>
                    <a:pt x="226466" y="582409"/>
                  </a:lnTo>
                  <a:lnTo>
                    <a:pt x="225374" y="583209"/>
                  </a:lnTo>
                  <a:lnTo>
                    <a:pt x="225120" y="584796"/>
                  </a:lnTo>
                  <a:lnTo>
                    <a:pt x="225183" y="585889"/>
                  </a:lnTo>
                  <a:lnTo>
                    <a:pt x="225374" y="587222"/>
                  </a:lnTo>
                  <a:lnTo>
                    <a:pt x="226453" y="587438"/>
                  </a:lnTo>
                  <a:lnTo>
                    <a:pt x="226707" y="587476"/>
                  </a:lnTo>
                  <a:lnTo>
                    <a:pt x="228053" y="587476"/>
                  </a:lnTo>
                  <a:lnTo>
                    <a:pt x="229095" y="586930"/>
                  </a:lnTo>
                  <a:lnTo>
                    <a:pt x="230428" y="585889"/>
                  </a:lnTo>
                  <a:lnTo>
                    <a:pt x="230974" y="585584"/>
                  </a:lnTo>
                  <a:lnTo>
                    <a:pt x="230974" y="583450"/>
                  </a:lnTo>
                  <a:close/>
                </a:path>
                <a:path w="332105" h="783589">
                  <a:moveTo>
                    <a:pt x="230974" y="561327"/>
                  </a:moveTo>
                  <a:lnTo>
                    <a:pt x="230682" y="561467"/>
                  </a:lnTo>
                  <a:lnTo>
                    <a:pt x="230682" y="561327"/>
                  </a:lnTo>
                  <a:lnTo>
                    <a:pt x="230187" y="560781"/>
                  </a:lnTo>
                  <a:lnTo>
                    <a:pt x="229095" y="560781"/>
                  </a:lnTo>
                  <a:lnTo>
                    <a:pt x="228549" y="561035"/>
                  </a:lnTo>
                  <a:lnTo>
                    <a:pt x="227749" y="561327"/>
                  </a:lnTo>
                  <a:lnTo>
                    <a:pt x="225920" y="561327"/>
                  </a:lnTo>
                  <a:lnTo>
                    <a:pt x="224332" y="561873"/>
                  </a:lnTo>
                  <a:lnTo>
                    <a:pt x="224028" y="562914"/>
                  </a:lnTo>
                  <a:lnTo>
                    <a:pt x="224028" y="563118"/>
                  </a:lnTo>
                  <a:lnTo>
                    <a:pt x="223786" y="563168"/>
                  </a:lnTo>
                  <a:lnTo>
                    <a:pt x="224028" y="563549"/>
                  </a:lnTo>
                  <a:lnTo>
                    <a:pt x="224028" y="565048"/>
                  </a:lnTo>
                  <a:lnTo>
                    <a:pt x="225374" y="565835"/>
                  </a:lnTo>
                  <a:lnTo>
                    <a:pt x="227253" y="565835"/>
                  </a:lnTo>
                  <a:lnTo>
                    <a:pt x="227749" y="565594"/>
                  </a:lnTo>
                  <a:lnTo>
                    <a:pt x="228549" y="565048"/>
                  </a:lnTo>
                  <a:lnTo>
                    <a:pt x="229641" y="564502"/>
                  </a:lnTo>
                  <a:lnTo>
                    <a:pt x="230974" y="562914"/>
                  </a:lnTo>
                  <a:lnTo>
                    <a:pt x="230682" y="561873"/>
                  </a:lnTo>
                  <a:lnTo>
                    <a:pt x="230974" y="561327"/>
                  </a:lnTo>
                  <a:close/>
                </a:path>
                <a:path w="332105" h="783589">
                  <a:moveTo>
                    <a:pt x="231228" y="544512"/>
                  </a:moveTo>
                  <a:lnTo>
                    <a:pt x="228549" y="543433"/>
                  </a:lnTo>
                  <a:lnTo>
                    <a:pt x="226961" y="542378"/>
                  </a:lnTo>
                  <a:lnTo>
                    <a:pt x="225933" y="542378"/>
                  </a:lnTo>
                  <a:lnTo>
                    <a:pt x="223240" y="541286"/>
                  </a:lnTo>
                  <a:lnTo>
                    <a:pt x="222897" y="542645"/>
                  </a:lnTo>
                  <a:lnTo>
                    <a:pt x="221945" y="543420"/>
                  </a:lnTo>
                  <a:lnTo>
                    <a:pt x="221399" y="545299"/>
                  </a:lnTo>
                  <a:lnTo>
                    <a:pt x="221157" y="546646"/>
                  </a:lnTo>
                  <a:lnTo>
                    <a:pt x="223240" y="546646"/>
                  </a:lnTo>
                  <a:lnTo>
                    <a:pt x="223532" y="546887"/>
                  </a:lnTo>
                  <a:lnTo>
                    <a:pt x="224028" y="547433"/>
                  </a:lnTo>
                  <a:lnTo>
                    <a:pt x="224332" y="547687"/>
                  </a:lnTo>
                  <a:lnTo>
                    <a:pt x="225120" y="548233"/>
                  </a:lnTo>
                  <a:lnTo>
                    <a:pt x="225920" y="548525"/>
                  </a:lnTo>
                  <a:lnTo>
                    <a:pt x="226466" y="548779"/>
                  </a:lnTo>
                  <a:lnTo>
                    <a:pt x="226707" y="548525"/>
                  </a:lnTo>
                  <a:lnTo>
                    <a:pt x="229095" y="547192"/>
                  </a:lnTo>
                  <a:lnTo>
                    <a:pt x="229019" y="545731"/>
                  </a:lnTo>
                  <a:lnTo>
                    <a:pt x="231228" y="544512"/>
                  </a:lnTo>
                  <a:close/>
                </a:path>
                <a:path w="332105" h="783589">
                  <a:moveTo>
                    <a:pt x="236283" y="571449"/>
                  </a:moveTo>
                  <a:lnTo>
                    <a:pt x="235991" y="571195"/>
                  </a:lnTo>
                  <a:lnTo>
                    <a:pt x="234950" y="570103"/>
                  </a:lnTo>
                  <a:lnTo>
                    <a:pt x="233857" y="569607"/>
                  </a:lnTo>
                  <a:lnTo>
                    <a:pt x="233273" y="569607"/>
                  </a:lnTo>
                  <a:lnTo>
                    <a:pt x="232270" y="568515"/>
                  </a:lnTo>
                  <a:lnTo>
                    <a:pt x="231546" y="569607"/>
                  </a:lnTo>
                  <a:lnTo>
                    <a:pt x="230187" y="569607"/>
                  </a:lnTo>
                  <a:lnTo>
                    <a:pt x="228295" y="572236"/>
                  </a:lnTo>
                  <a:lnTo>
                    <a:pt x="226961" y="575221"/>
                  </a:lnTo>
                  <a:lnTo>
                    <a:pt x="226161" y="576808"/>
                  </a:lnTo>
                  <a:lnTo>
                    <a:pt x="236283" y="576808"/>
                  </a:lnTo>
                  <a:lnTo>
                    <a:pt x="236283" y="571449"/>
                  </a:lnTo>
                  <a:close/>
                </a:path>
                <a:path w="332105" h="783589">
                  <a:moveTo>
                    <a:pt x="237324" y="633107"/>
                  </a:moveTo>
                  <a:lnTo>
                    <a:pt x="237083" y="632866"/>
                  </a:lnTo>
                  <a:lnTo>
                    <a:pt x="236778" y="632320"/>
                  </a:lnTo>
                  <a:lnTo>
                    <a:pt x="236283" y="632066"/>
                  </a:lnTo>
                  <a:lnTo>
                    <a:pt x="235737" y="632066"/>
                  </a:lnTo>
                  <a:lnTo>
                    <a:pt x="235737" y="633603"/>
                  </a:lnTo>
                  <a:lnTo>
                    <a:pt x="233603" y="634199"/>
                  </a:lnTo>
                  <a:lnTo>
                    <a:pt x="234149" y="636041"/>
                  </a:lnTo>
                  <a:lnTo>
                    <a:pt x="234149" y="638467"/>
                  </a:lnTo>
                  <a:lnTo>
                    <a:pt x="235991" y="638467"/>
                  </a:lnTo>
                  <a:lnTo>
                    <a:pt x="237197" y="636041"/>
                  </a:lnTo>
                  <a:lnTo>
                    <a:pt x="237324" y="633107"/>
                  </a:lnTo>
                  <a:close/>
                </a:path>
                <a:path w="332105" h="783589">
                  <a:moveTo>
                    <a:pt x="243979" y="625119"/>
                  </a:moveTo>
                  <a:lnTo>
                    <a:pt x="242887" y="625373"/>
                  </a:lnTo>
                  <a:lnTo>
                    <a:pt x="239953" y="625373"/>
                  </a:lnTo>
                  <a:lnTo>
                    <a:pt x="238912" y="624827"/>
                  </a:lnTo>
                  <a:lnTo>
                    <a:pt x="237871" y="624573"/>
                  </a:lnTo>
                  <a:lnTo>
                    <a:pt x="237083" y="624332"/>
                  </a:lnTo>
                  <a:lnTo>
                    <a:pt x="237324" y="624332"/>
                  </a:lnTo>
                  <a:lnTo>
                    <a:pt x="238671" y="624332"/>
                  </a:lnTo>
                  <a:lnTo>
                    <a:pt x="239166" y="624027"/>
                  </a:lnTo>
                  <a:lnTo>
                    <a:pt x="239458" y="623785"/>
                  </a:lnTo>
                  <a:lnTo>
                    <a:pt x="239953" y="623239"/>
                  </a:lnTo>
                  <a:lnTo>
                    <a:pt x="240258" y="622693"/>
                  </a:lnTo>
                  <a:lnTo>
                    <a:pt x="239953" y="622198"/>
                  </a:lnTo>
                  <a:lnTo>
                    <a:pt x="240499" y="621652"/>
                  </a:lnTo>
                  <a:lnTo>
                    <a:pt x="239674" y="621322"/>
                  </a:lnTo>
                  <a:lnTo>
                    <a:pt x="239458" y="620560"/>
                  </a:lnTo>
                  <a:lnTo>
                    <a:pt x="236334" y="619163"/>
                  </a:lnTo>
                  <a:lnTo>
                    <a:pt x="236334" y="624027"/>
                  </a:lnTo>
                  <a:lnTo>
                    <a:pt x="235902" y="624027"/>
                  </a:lnTo>
                  <a:lnTo>
                    <a:pt x="235419" y="622592"/>
                  </a:lnTo>
                  <a:lnTo>
                    <a:pt x="236334" y="624027"/>
                  </a:lnTo>
                  <a:lnTo>
                    <a:pt x="236334" y="619163"/>
                  </a:lnTo>
                  <a:lnTo>
                    <a:pt x="234149" y="618185"/>
                  </a:lnTo>
                  <a:lnTo>
                    <a:pt x="232270" y="618185"/>
                  </a:lnTo>
                  <a:lnTo>
                    <a:pt x="228295" y="616597"/>
                  </a:lnTo>
                  <a:lnTo>
                    <a:pt x="232054" y="618832"/>
                  </a:lnTo>
                  <a:lnTo>
                    <a:pt x="232016" y="618972"/>
                  </a:lnTo>
                  <a:lnTo>
                    <a:pt x="231775" y="620014"/>
                  </a:lnTo>
                  <a:lnTo>
                    <a:pt x="232562" y="620318"/>
                  </a:lnTo>
                  <a:lnTo>
                    <a:pt x="234645" y="621652"/>
                  </a:lnTo>
                  <a:lnTo>
                    <a:pt x="234950" y="621906"/>
                  </a:lnTo>
                  <a:lnTo>
                    <a:pt x="235115" y="622173"/>
                  </a:lnTo>
                  <a:lnTo>
                    <a:pt x="234657" y="624027"/>
                  </a:lnTo>
                  <a:lnTo>
                    <a:pt x="233857" y="624027"/>
                  </a:lnTo>
                  <a:lnTo>
                    <a:pt x="233057" y="625919"/>
                  </a:lnTo>
                  <a:lnTo>
                    <a:pt x="232562" y="628053"/>
                  </a:lnTo>
                  <a:lnTo>
                    <a:pt x="231775" y="630186"/>
                  </a:lnTo>
                  <a:lnTo>
                    <a:pt x="233603" y="629386"/>
                  </a:lnTo>
                  <a:lnTo>
                    <a:pt x="233857" y="629094"/>
                  </a:lnTo>
                  <a:lnTo>
                    <a:pt x="235496" y="629094"/>
                  </a:lnTo>
                  <a:lnTo>
                    <a:pt x="236537" y="629386"/>
                  </a:lnTo>
                  <a:lnTo>
                    <a:pt x="237324" y="629386"/>
                  </a:lnTo>
                  <a:lnTo>
                    <a:pt x="238366" y="629640"/>
                  </a:lnTo>
                  <a:lnTo>
                    <a:pt x="240842" y="629640"/>
                  </a:lnTo>
                  <a:lnTo>
                    <a:pt x="243179" y="630732"/>
                  </a:lnTo>
                  <a:lnTo>
                    <a:pt x="243039" y="628738"/>
                  </a:lnTo>
                  <a:lnTo>
                    <a:pt x="243179" y="628599"/>
                  </a:lnTo>
                  <a:lnTo>
                    <a:pt x="243674" y="627799"/>
                  </a:lnTo>
                  <a:lnTo>
                    <a:pt x="243979" y="627253"/>
                  </a:lnTo>
                  <a:lnTo>
                    <a:pt x="243979" y="625373"/>
                  </a:lnTo>
                  <a:lnTo>
                    <a:pt x="243979" y="625119"/>
                  </a:lnTo>
                  <a:close/>
                </a:path>
                <a:path w="332105" h="783589">
                  <a:moveTo>
                    <a:pt x="245808" y="525259"/>
                  </a:moveTo>
                  <a:lnTo>
                    <a:pt x="242633" y="525564"/>
                  </a:lnTo>
                  <a:lnTo>
                    <a:pt x="236537" y="526351"/>
                  </a:lnTo>
                  <a:lnTo>
                    <a:pt x="234403" y="531164"/>
                  </a:lnTo>
                  <a:lnTo>
                    <a:pt x="232562" y="535673"/>
                  </a:lnTo>
                  <a:lnTo>
                    <a:pt x="231775" y="537565"/>
                  </a:lnTo>
                  <a:lnTo>
                    <a:pt x="237578" y="536765"/>
                  </a:lnTo>
                  <a:lnTo>
                    <a:pt x="237871" y="536219"/>
                  </a:lnTo>
                  <a:lnTo>
                    <a:pt x="238226" y="535571"/>
                  </a:lnTo>
                  <a:lnTo>
                    <a:pt x="239166" y="535432"/>
                  </a:lnTo>
                  <a:lnTo>
                    <a:pt x="239344" y="533552"/>
                  </a:lnTo>
                  <a:lnTo>
                    <a:pt x="240804" y="531164"/>
                  </a:lnTo>
                  <a:lnTo>
                    <a:pt x="241592" y="529577"/>
                  </a:lnTo>
                  <a:lnTo>
                    <a:pt x="242392" y="528485"/>
                  </a:lnTo>
                  <a:lnTo>
                    <a:pt x="243433" y="527392"/>
                  </a:lnTo>
                  <a:lnTo>
                    <a:pt x="245808" y="525259"/>
                  </a:lnTo>
                  <a:close/>
                </a:path>
                <a:path w="332105" h="783589">
                  <a:moveTo>
                    <a:pt x="256971" y="717448"/>
                  </a:moveTo>
                  <a:lnTo>
                    <a:pt x="255638" y="717740"/>
                  </a:lnTo>
                  <a:lnTo>
                    <a:pt x="255092" y="717740"/>
                  </a:lnTo>
                  <a:lnTo>
                    <a:pt x="253796" y="716953"/>
                  </a:lnTo>
                  <a:lnTo>
                    <a:pt x="253009" y="716102"/>
                  </a:lnTo>
                  <a:lnTo>
                    <a:pt x="250621" y="714273"/>
                  </a:lnTo>
                  <a:lnTo>
                    <a:pt x="250240" y="714273"/>
                  </a:lnTo>
                  <a:lnTo>
                    <a:pt x="248983" y="712393"/>
                  </a:lnTo>
                  <a:lnTo>
                    <a:pt x="248767" y="714273"/>
                  </a:lnTo>
                  <a:lnTo>
                    <a:pt x="247700" y="714527"/>
                  </a:lnTo>
                  <a:lnTo>
                    <a:pt x="247472" y="716102"/>
                  </a:lnTo>
                  <a:lnTo>
                    <a:pt x="247396" y="717448"/>
                  </a:lnTo>
                  <a:lnTo>
                    <a:pt x="248196" y="717740"/>
                  </a:lnTo>
                  <a:lnTo>
                    <a:pt x="248742" y="717994"/>
                  </a:lnTo>
                  <a:lnTo>
                    <a:pt x="249529" y="718235"/>
                  </a:lnTo>
                  <a:lnTo>
                    <a:pt x="249288" y="720420"/>
                  </a:lnTo>
                  <a:lnTo>
                    <a:pt x="248983" y="721715"/>
                  </a:lnTo>
                  <a:lnTo>
                    <a:pt x="250329" y="721461"/>
                  </a:lnTo>
                  <a:lnTo>
                    <a:pt x="256425" y="721461"/>
                  </a:lnTo>
                  <a:lnTo>
                    <a:pt x="256730" y="718781"/>
                  </a:lnTo>
                  <a:lnTo>
                    <a:pt x="256908" y="717740"/>
                  </a:lnTo>
                  <a:lnTo>
                    <a:pt x="256971" y="717448"/>
                  </a:lnTo>
                  <a:close/>
                </a:path>
                <a:path w="332105" h="783589">
                  <a:moveTo>
                    <a:pt x="260946" y="619772"/>
                  </a:moveTo>
                  <a:lnTo>
                    <a:pt x="260438" y="618426"/>
                  </a:lnTo>
                  <a:lnTo>
                    <a:pt x="259905" y="617385"/>
                  </a:lnTo>
                  <a:lnTo>
                    <a:pt x="258559" y="616292"/>
                  </a:lnTo>
                  <a:lnTo>
                    <a:pt x="256781" y="616292"/>
                  </a:lnTo>
                  <a:lnTo>
                    <a:pt x="256425" y="616051"/>
                  </a:lnTo>
                  <a:lnTo>
                    <a:pt x="256616" y="616496"/>
                  </a:lnTo>
                  <a:lnTo>
                    <a:pt x="256425" y="616839"/>
                  </a:lnTo>
                  <a:lnTo>
                    <a:pt x="255930" y="617639"/>
                  </a:lnTo>
                  <a:lnTo>
                    <a:pt x="256425" y="618426"/>
                  </a:lnTo>
                  <a:lnTo>
                    <a:pt x="256730" y="619226"/>
                  </a:lnTo>
                  <a:lnTo>
                    <a:pt x="256730" y="621106"/>
                  </a:lnTo>
                  <a:lnTo>
                    <a:pt x="257225" y="622452"/>
                  </a:lnTo>
                  <a:lnTo>
                    <a:pt x="258013" y="622985"/>
                  </a:lnTo>
                  <a:lnTo>
                    <a:pt x="258254" y="622985"/>
                  </a:lnTo>
                  <a:lnTo>
                    <a:pt x="258318" y="623239"/>
                  </a:lnTo>
                  <a:lnTo>
                    <a:pt x="258660" y="622985"/>
                  </a:lnTo>
                  <a:lnTo>
                    <a:pt x="259600" y="622985"/>
                  </a:lnTo>
                  <a:lnTo>
                    <a:pt x="260438" y="622693"/>
                  </a:lnTo>
                  <a:lnTo>
                    <a:pt x="260438" y="621906"/>
                  </a:lnTo>
                  <a:lnTo>
                    <a:pt x="260565" y="621639"/>
                  </a:lnTo>
                  <a:lnTo>
                    <a:pt x="260946" y="621360"/>
                  </a:lnTo>
                  <a:lnTo>
                    <a:pt x="260807" y="621131"/>
                  </a:lnTo>
                  <a:lnTo>
                    <a:pt x="260946" y="619772"/>
                  </a:lnTo>
                  <a:close/>
                </a:path>
                <a:path w="332105" h="783589">
                  <a:moveTo>
                    <a:pt x="264668" y="527697"/>
                  </a:moveTo>
                  <a:lnTo>
                    <a:pt x="261734" y="527697"/>
                  </a:lnTo>
                  <a:lnTo>
                    <a:pt x="260946" y="526351"/>
                  </a:lnTo>
                  <a:lnTo>
                    <a:pt x="260146" y="524471"/>
                  </a:lnTo>
                  <a:lnTo>
                    <a:pt x="259651" y="523608"/>
                  </a:lnTo>
                  <a:lnTo>
                    <a:pt x="260438" y="520750"/>
                  </a:lnTo>
                  <a:lnTo>
                    <a:pt x="258330" y="520941"/>
                  </a:lnTo>
                  <a:lnTo>
                    <a:pt x="258013" y="520204"/>
                  </a:lnTo>
                  <a:lnTo>
                    <a:pt x="253009" y="520204"/>
                  </a:lnTo>
                  <a:lnTo>
                    <a:pt x="253009" y="530618"/>
                  </a:lnTo>
                  <a:lnTo>
                    <a:pt x="255092" y="529577"/>
                  </a:lnTo>
                  <a:lnTo>
                    <a:pt x="255930" y="529285"/>
                  </a:lnTo>
                  <a:lnTo>
                    <a:pt x="257771" y="529285"/>
                  </a:lnTo>
                  <a:lnTo>
                    <a:pt x="259105" y="529831"/>
                  </a:lnTo>
                  <a:lnTo>
                    <a:pt x="260146" y="530377"/>
                  </a:lnTo>
                  <a:lnTo>
                    <a:pt x="260946" y="530872"/>
                  </a:lnTo>
                  <a:lnTo>
                    <a:pt x="261734" y="531164"/>
                  </a:lnTo>
                  <a:lnTo>
                    <a:pt x="262191" y="531164"/>
                  </a:lnTo>
                  <a:lnTo>
                    <a:pt x="263321" y="532752"/>
                  </a:lnTo>
                  <a:lnTo>
                    <a:pt x="263436" y="531139"/>
                  </a:lnTo>
                  <a:lnTo>
                    <a:pt x="264414" y="530872"/>
                  </a:lnTo>
                  <a:lnTo>
                    <a:pt x="264591" y="529285"/>
                  </a:lnTo>
                  <a:lnTo>
                    <a:pt x="264668" y="527697"/>
                  </a:lnTo>
                  <a:close/>
                </a:path>
                <a:path w="332105" h="783589">
                  <a:moveTo>
                    <a:pt x="270217" y="624827"/>
                  </a:moveTo>
                  <a:lnTo>
                    <a:pt x="268922" y="623785"/>
                  </a:lnTo>
                  <a:lnTo>
                    <a:pt x="265747" y="623785"/>
                  </a:lnTo>
                  <a:lnTo>
                    <a:pt x="264668" y="624573"/>
                  </a:lnTo>
                  <a:lnTo>
                    <a:pt x="264414" y="626160"/>
                  </a:lnTo>
                  <a:lnTo>
                    <a:pt x="264477" y="627253"/>
                  </a:lnTo>
                  <a:lnTo>
                    <a:pt x="264668" y="628599"/>
                  </a:lnTo>
                  <a:lnTo>
                    <a:pt x="265734" y="628802"/>
                  </a:lnTo>
                  <a:lnTo>
                    <a:pt x="266001" y="628840"/>
                  </a:lnTo>
                  <a:lnTo>
                    <a:pt x="267589" y="628840"/>
                  </a:lnTo>
                  <a:lnTo>
                    <a:pt x="268389" y="628294"/>
                  </a:lnTo>
                  <a:lnTo>
                    <a:pt x="269722" y="627253"/>
                  </a:lnTo>
                  <a:lnTo>
                    <a:pt x="270217" y="626960"/>
                  </a:lnTo>
                  <a:lnTo>
                    <a:pt x="270217" y="624827"/>
                  </a:lnTo>
                  <a:close/>
                </a:path>
                <a:path w="332105" h="783589">
                  <a:moveTo>
                    <a:pt x="271856" y="493268"/>
                  </a:moveTo>
                  <a:lnTo>
                    <a:pt x="270510" y="492175"/>
                  </a:lnTo>
                  <a:lnTo>
                    <a:pt x="267335" y="492175"/>
                  </a:lnTo>
                  <a:lnTo>
                    <a:pt x="266255" y="492963"/>
                  </a:lnTo>
                  <a:lnTo>
                    <a:pt x="266001" y="494601"/>
                  </a:lnTo>
                  <a:lnTo>
                    <a:pt x="266001" y="495947"/>
                  </a:lnTo>
                  <a:lnTo>
                    <a:pt x="267843" y="495947"/>
                  </a:lnTo>
                  <a:lnTo>
                    <a:pt x="268135" y="496189"/>
                  </a:lnTo>
                  <a:lnTo>
                    <a:pt x="269176" y="496735"/>
                  </a:lnTo>
                  <a:lnTo>
                    <a:pt x="269722" y="496989"/>
                  </a:lnTo>
                  <a:lnTo>
                    <a:pt x="270065" y="496989"/>
                  </a:lnTo>
                  <a:lnTo>
                    <a:pt x="270217" y="497535"/>
                  </a:lnTo>
                  <a:lnTo>
                    <a:pt x="270383" y="496989"/>
                  </a:lnTo>
                  <a:lnTo>
                    <a:pt x="271310" y="496989"/>
                  </a:lnTo>
                  <a:lnTo>
                    <a:pt x="271729" y="495947"/>
                  </a:lnTo>
                  <a:lnTo>
                    <a:pt x="271856" y="493268"/>
                  </a:lnTo>
                  <a:close/>
                </a:path>
                <a:path w="332105" h="783589">
                  <a:moveTo>
                    <a:pt x="275818" y="702513"/>
                  </a:moveTo>
                  <a:lnTo>
                    <a:pt x="269963" y="702513"/>
                  </a:lnTo>
                  <a:lnTo>
                    <a:pt x="269963" y="708367"/>
                  </a:lnTo>
                  <a:lnTo>
                    <a:pt x="275818" y="708367"/>
                  </a:lnTo>
                  <a:lnTo>
                    <a:pt x="275818" y="702513"/>
                  </a:lnTo>
                  <a:close/>
                </a:path>
                <a:path w="332105" h="783589">
                  <a:moveTo>
                    <a:pt x="280581" y="599478"/>
                  </a:moveTo>
                  <a:lnTo>
                    <a:pt x="278206" y="598131"/>
                  </a:lnTo>
                  <a:lnTo>
                    <a:pt x="276364" y="597636"/>
                  </a:lnTo>
                  <a:lnTo>
                    <a:pt x="276136" y="597636"/>
                  </a:lnTo>
                  <a:lnTo>
                    <a:pt x="275272" y="597090"/>
                  </a:lnTo>
                  <a:lnTo>
                    <a:pt x="274485" y="597636"/>
                  </a:lnTo>
                  <a:lnTo>
                    <a:pt x="274231" y="597636"/>
                  </a:lnTo>
                  <a:lnTo>
                    <a:pt x="274231" y="597827"/>
                  </a:lnTo>
                  <a:lnTo>
                    <a:pt x="272643" y="598932"/>
                  </a:lnTo>
                  <a:lnTo>
                    <a:pt x="274231" y="599211"/>
                  </a:lnTo>
                  <a:lnTo>
                    <a:pt x="274231" y="600265"/>
                  </a:lnTo>
                  <a:lnTo>
                    <a:pt x="280035" y="601357"/>
                  </a:lnTo>
                  <a:lnTo>
                    <a:pt x="280339" y="600265"/>
                  </a:lnTo>
                  <a:lnTo>
                    <a:pt x="280581" y="599478"/>
                  </a:lnTo>
                  <a:close/>
                </a:path>
                <a:path w="332105" h="783589">
                  <a:moveTo>
                    <a:pt x="289369" y="523671"/>
                  </a:moveTo>
                  <a:lnTo>
                    <a:pt x="288823" y="520496"/>
                  </a:lnTo>
                  <a:lnTo>
                    <a:pt x="288823" y="519658"/>
                  </a:lnTo>
                  <a:lnTo>
                    <a:pt x="280885" y="519658"/>
                  </a:lnTo>
                  <a:lnTo>
                    <a:pt x="281381" y="522338"/>
                  </a:lnTo>
                  <a:lnTo>
                    <a:pt x="281127" y="523125"/>
                  </a:lnTo>
                  <a:lnTo>
                    <a:pt x="280581" y="523976"/>
                  </a:lnTo>
                  <a:lnTo>
                    <a:pt x="280339" y="524764"/>
                  </a:lnTo>
                  <a:lnTo>
                    <a:pt x="280035" y="525564"/>
                  </a:lnTo>
                  <a:lnTo>
                    <a:pt x="280136" y="525830"/>
                  </a:lnTo>
                  <a:lnTo>
                    <a:pt x="279539" y="526110"/>
                  </a:lnTo>
                  <a:lnTo>
                    <a:pt x="280327" y="526351"/>
                  </a:lnTo>
                  <a:lnTo>
                    <a:pt x="280581" y="527151"/>
                  </a:lnTo>
                  <a:lnTo>
                    <a:pt x="281381" y="527392"/>
                  </a:lnTo>
                  <a:lnTo>
                    <a:pt x="281927" y="527697"/>
                  </a:lnTo>
                  <a:lnTo>
                    <a:pt x="283260" y="527697"/>
                  </a:lnTo>
                  <a:lnTo>
                    <a:pt x="283260" y="525564"/>
                  </a:lnTo>
                  <a:lnTo>
                    <a:pt x="283756" y="525259"/>
                  </a:lnTo>
                  <a:lnTo>
                    <a:pt x="285343" y="524764"/>
                  </a:lnTo>
                  <a:lnTo>
                    <a:pt x="285813" y="524662"/>
                  </a:lnTo>
                  <a:lnTo>
                    <a:pt x="288277" y="525564"/>
                  </a:lnTo>
                  <a:lnTo>
                    <a:pt x="288099" y="524052"/>
                  </a:lnTo>
                  <a:lnTo>
                    <a:pt x="289369" y="523671"/>
                  </a:lnTo>
                  <a:close/>
                </a:path>
                <a:path w="332105" h="783589">
                  <a:moveTo>
                    <a:pt x="289610" y="557060"/>
                  </a:moveTo>
                  <a:lnTo>
                    <a:pt x="287235" y="553288"/>
                  </a:lnTo>
                  <a:lnTo>
                    <a:pt x="284060" y="552500"/>
                  </a:lnTo>
                  <a:lnTo>
                    <a:pt x="279247" y="552500"/>
                  </a:lnTo>
                  <a:lnTo>
                    <a:pt x="278206" y="553046"/>
                  </a:lnTo>
                  <a:lnTo>
                    <a:pt x="278206" y="555180"/>
                  </a:lnTo>
                  <a:lnTo>
                    <a:pt x="279247" y="555726"/>
                  </a:lnTo>
                  <a:lnTo>
                    <a:pt x="273685" y="555726"/>
                  </a:lnTo>
                  <a:lnTo>
                    <a:pt x="273685" y="561581"/>
                  </a:lnTo>
                  <a:lnTo>
                    <a:pt x="279539" y="561581"/>
                  </a:lnTo>
                  <a:lnTo>
                    <a:pt x="279539" y="555752"/>
                  </a:lnTo>
                  <a:lnTo>
                    <a:pt x="282168" y="555967"/>
                  </a:lnTo>
                  <a:lnTo>
                    <a:pt x="281673" y="557060"/>
                  </a:lnTo>
                  <a:lnTo>
                    <a:pt x="281470" y="557771"/>
                  </a:lnTo>
                  <a:lnTo>
                    <a:pt x="281419" y="557961"/>
                  </a:lnTo>
                  <a:lnTo>
                    <a:pt x="281381" y="558101"/>
                  </a:lnTo>
                  <a:lnTo>
                    <a:pt x="282028" y="559409"/>
                  </a:lnTo>
                  <a:lnTo>
                    <a:pt x="282714" y="561035"/>
                  </a:lnTo>
                  <a:lnTo>
                    <a:pt x="283108" y="561022"/>
                  </a:lnTo>
                  <a:lnTo>
                    <a:pt x="284556" y="561873"/>
                  </a:lnTo>
                  <a:lnTo>
                    <a:pt x="287477" y="561873"/>
                  </a:lnTo>
                  <a:lnTo>
                    <a:pt x="287782" y="561581"/>
                  </a:lnTo>
                  <a:lnTo>
                    <a:pt x="288277" y="561581"/>
                  </a:lnTo>
                  <a:lnTo>
                    <a:pt x="288569" y="561035"/>
                  </a:lnTo>
                  <a:lnTo>
                    <a:pt x="289610" y="558901"/>
                  </a:lnTo>
                  <a:lnTo>
                    <a:pt x="289610" y="557060"/>
                  </a:lnTo>
                  <a:close/>
                </a:path>
                <a:path w="332105" h="783589">
                  <a:moveTo>
                    <a:pt x="315112" y="653148"/>
                  </a:moveTo>
                  <a:lnTo>
                    <a:pt x="313778" y="652068"/>
                  </a:lnTo>
                  <a:lnTo>
                    <a:pt x="310603" y="652068"/>
                  </a:lnTo>
                  <a:lnTo>
                    <a:pt x="309511" y="652856"/>
                  </a:lnTo>
                  <a:lnTo>
                    <a:pt x="309257" y="654494"/>
                  </a:lnTo>
                  <a:lnTo>
                    <a:pt x="309321" y="655535"/>
                  </a:lnTo>
                  <a:lnTo>
                    <a:pt x="309511" y="656869"/>
                  </a:lnTo>
                  <a:lnTo>
                    <a:pt x="310845" y="657123"/>
                  </a:lnTo>
                  <a:lnTo>
                    <a:pt x="312432" y="657123"/>
                  </a:lnTo>
                  <a:lnTo>
                    <a:pt x="313524" y="656628"/>
                  </a:lnTo>
                  <a:lnTo>
                    <a:pt x="314566" y="655535"/>
                  </a:lnTo>
                  <a:lnTo>
                    <a:pt x="315112" y="655281"/>
                  </a:lnTo>
                  <a:lnTo>
                    <a:pt x="315112" y="653148"/>
                  </a:lnTo>
                  <a:close/>
                </a:path>
                <a:path w="332105" h="783589">
                  <a:moveTo>
                    <a:pt x="315912" y="545553"/>
                  </a:moveTo>
                  <a:lnTo>
                    <a:pt x="312432" y="543826"/>
                  </a:lnTo>
                  <a:lnTo>
                    <a:pt x="312432" y="542378"/>
                  </a:lnTo>
                  <a:lnTo>
                    <a:pt x="311937" y="542378"/>
                  </a:lnTo>
                  <a:lnTo>
                    <a:pt x="311150" y="542620"/>
                  </a:lnTo>
                  <a:lnTo>
                    <a:pt x="310845" y="543166"/>
                  </a:lnTo>
                  <a:lnTo>
                    <a:pt x="310603" y="543712"/>
                  </a:lnTo>
                  <a:lnTo>
                    <a:pt x="310299" y="544207"/>
                  </a:lnTo>
                  <a:lnTo>
                    <a:pt x="310299" y="546341"/>
                  </a:lnTo>
                  <a:lnTo>
                    <a:pt x="311645" y="548233"/>
                  </a:lnTo>
                  <a:lnTo>
                    <a:pt x="313524" y="548233"/>
                  </a:lnTo>
                  <a:lnTo>
                    <a:pt x="313524" y="546887"/>
                  </a:lnTo>
                  <a:lnTo>
                    <a:pt x="315912" y="545553"/>
                  </a:lnTo>
                  <a:close/>
                </a:path>
                <a:path w="332105" h="783589">
                  <a:moveTo>
                    <a:pt x="332079" y="662228"/>
                  </a:moveTo>
                  <a:lnTo>
                    <a:pt x="331838" y="661682"/>
                  </a:lnTo>
                  <a:lnTo>
                    <a:pt x="331292" y="660590"/>
                  </a:lnTo>
                  <a:lnTo>
                    <a:pt x="329946" y="659257"/>
                  </a:lnTo>
                  <a:lnTo>
                    <a:pt x="329323" y="659257"/>
                  </a:lnTo>
                  <a:lnTo>
                    <a:pt x="328663" y="657910"/>
                  </a:lnTo>
                  <a:lnTo>
                    <a:pt x="324739" y="659257"/>
                  </a:lnTo>
                  <a:lnTo>
                    <a:pt x="323850" y="659257"/>
                  </a:lnTo>
                  <a:lnTo>
                    <a:pt x="318046" y="660895"/>
                  </a:lnTo>
                  <a:lnTo>
                    <a:pt x="317944" y="661606"/>
                  </a:lnTo>
                  <a:lnTo>
                    <a:pt x="315366" y="662482"/>
                  </a:lnTo>
                  <a:lnTo>
                    <a:pt x="317792" y="663397"/>
                  </a:lnTo>
                  <a:lnTo>
                    <a:pt x="317741" y="664616"/>
                  </a:lnTo>
                  <a:lnTo>
                    <a:pt x="319328" y="665162"/>
                  </a:lnTo>
                  <a:lnTo>
                    <a:pt x="319874" y="664857"/>
                  </a:lnTo>
                  <a:lnTo>
                    <a:pt x="320421" y="664616"/>
                  </a:lnTo>
                  <a:lnTo>
                    <a:pt x="321221" y="664070"/>
                  </a:lnTo>
                  <a:lnTo>
                    <a:pt x="322008" y="663816"/>
                  </a:lnTo>
                  <a:lnTo>
                    <a:pt x="323596" y="663816"/>
                  </a:lnTo>
                  <a:lnTo>
                    <a:pt x="324396" y="664070"/>
                  </a:lnTo>
                  <a:lnTo>
                    <a:pt x="325183" y="664362"/>
                  </a:lnTo>
                  <a:lnTo>
                    <a:pt x="326263" y="664705"/>
                  </a:lnTo>
                  <a:lnTo>
                    <a:pt x="327317" y="666991"/>
                  </a:lnTo>
                  <a:lnTo>
                    <a:pt x="328866" y="664857"/>
                  </a:lnTo>
                  <a:lnTo>
                    <a:pt x="329450" y="664857"/>
                  </a:lnTo>
                  <a:lnTo>
                    <a:pt x="330796" y="664362"/>
                  </a:lnTo>
                  <a:lnTo>
                    <a:pt x="331139" y="663816"/>
                  </a:lnTo>
                  <a:lnTo>
                    <a:pt x="331838" y="662724"/>
                  </a:lnTo>
                  <a:lnTo>
                    <a:pt x="332079" y="662228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1568" y="5920930"/>
              <a:ext cx="139065" cy="479425"/>
            </a:xfrm>
            <a:custGeom>
              <a:avLst/>
              <a:gdLst/>
              <a:ahLst/>
              <a:cxnLst/>
              <a:rect l="l" t="t" r="r" b="b"/>
              <a:pathLst>
                <a:path w="139065" h="479425">
                  <a:moveTo>
                    <a:pt x="6642" y="362737"/>
                  </a:moveTo>
                  <a:lnTo>
                    <a:pt x="2921" y="361454"/>
                  </a:lnTo>
                  <a:lnTo>
                    <a:pt x="2374" y="363588"/>
                  </a:lnTo>
                  <a:lnTo>
                    <a:pt x="6096" y="364871"/>
                  </a:lnTo>
                  <a:lnTo>
                    <a:pt x="6362" y="363829"/>
                  </a:lnTo>
                  <a:lnTo>
                    <a:pt x="6642" y="362737"/>
                  </a:lnTo>
                  <a:close/>
                </a:path>
                <a:path w="139065" h="479425">
                  <a:moveTo>
                    <a:pt x="9271" y="297903"/>
                  </a:moveTo>
                  <a:lnTo>
                    <a:pt x="8712" y="296037"/>
                  </a:lnTo>
                  <a:lnTo>
                    <a:pt x="9029" y="295224"/>
                  </a:lnTo>
                  <a:lnTo>
                    <a:pt x="7442" y="293636"/>
                  </a:lnTo>
                  <a:lnTo>
                    <a:pt x="6400" y="292049"/>
                  </a:lnTo>
                  <a:lnTo>
                    <a:pt x="5054" y="291211"/>
                  </a:lnTo>
                  <a:lnTo>
                    <a:pt x="3175" y="289369"/>
                  </a:lnTo>
                  <a:lnTo>
                    <a:pt x="2565" y="291274"/>
                  </a:lnTo>
                  <a:lnTo>
                    <a:pt x="1333" y="291503"/>
                  </a:lnTo>
                  <a:lnTo>
                    <a:pt x="546" y="293878"/>
                  </a:lnTo>
                  <a:lnTo>
                    <a:pt x="0" y="295224"/>
                  </a:lnTo>
                  <a:lnTo>
                    <a:pt x="2133" y="295224"/>
                  </a:lnTo>
                  <a:lnTo>
                    <a:pt x="2374" y="295770"/>
                  </a:lnTo>
                  <a:lnTo>
                    <a:pt x="3467" y="298945"/>
                  </a:lnTo>
                  <a:lnTo>
                    <a:pt x="2921" y="300583"/>
                  </a:lnTo>
                  <a:lnTo>
                    <a:pt x="3810" y="300482"/>
                  </a:lnTo>
                  <a:lnTo>
                    <a:pt x="3962" y="301129"/>
                  </a:lnTo>
                  <a:lnTo>
                    <a:pt x="6896" y="301129"/>
                  </a:lnTo>
                  <a:lnTo>
                    <a:pt x="7442" y="300824"/>
                  </a:lnTo>
                  <a:lnTo>
                    <a:pt x="7988" y="300824"/>
                  </a:lnTo>
                  <a:lnTo>
                    <a:pt x="9271" y="297903"/>
                  </a:lnTo>
                  <a:close/>
                </a:path>
                <a:path w="139065" h="479425">
                  <a:moveTo>
                    <a:pt x="10909" y="312839"/>
                  </a:moveTo>
                  <a:lnTo>
                    <a:pt x="9029" y="312585"/>
                  </a:lnTo>
                  <a:lnTo>
                    <a:pt x="8483" y="312343"/>
                  </a:lnTo>
                  <a:lnTo>
                    <a:pt x="4864" y="312343"/>
                  </a:lnTo>
                  <a:lnTo>
                    <a:pt x="2679" y="311797"/>
                  </a:lnTo>
                  <a:lnTo>
                    <a:pt x="1587" y="320332"/>
                  </a:lnTo>
                  <a:lnTo>
                    <a:pt x="3048" y="320484"/>
                  </a:lnTo>
                  <a:lnTo>
                    <a:pt x="3721" y="321665"/>
                  </a:lnTo>
                  <a:lnTo>
                    <a:pt x="6896" y="321906"/>
                  </a:lnTo>
                  <a:lnTo>
                    <a:pt x="7683" y="322211"/>
                  </a:lnTo>
                  <a:lnTo>
                    <a:pt x="7988" y="321665"/>
                  </a:lnTo>
                  <a:lnTo>
                    <a:pt x="9817" y="319532"/>
                  </a:lnTo>
                  <a:lnTo>
                    <a:pt x="9575" y="318198"/>
                  </a:lnTo>
                  <a:lnTo>
                    <a:pt x="10363" y="317106"/>
                  </a:lnTo>
                  <a:lnTo>
                    <a:pt x="9131" y="317106"/>
                  </a:lnTo>
                  <a:lnTo>
                    <a:pt x="9029" y="316852"/>
                  </a:lnTo>
                  <a:lnTo>
                    <a:pt x="8775" y="316064"/>
                  </a:lnTo>
                  <a:lnTo>
                    <a:pt x="8483" y="315518"/>
                  </a:lnTo>
                  <a:lnTo>
                    <a:pt x="9817" y="314172"/>
                  </a:lnTo>
                  <a:lnTo>
                    <a:pt x="10909" y="312839"/>
                  </a:lnTo>
                  <a:close/>
                </a:path>
                <a:path w="139065" h="479425">
                  <a:moveTo>
                    <a:pt x="15925" y="310159"/>
                  </a:moveTo>
                  <a:lnTo>
                    <a:pt x="15125" y="309829"/>
                  </a:lnTo>
                  <a:lnTo>
                    <a:pt x="14884" y="309118"/>
                  </a:lnTo>
                  <a:lnTo>
                    <a:pt x="9575" y="306730"/>
                  </a:lnTo>
                  <a:lnTo>
                    <a:pt x="7683" y="306730"/>
                  </a:lnTo>
                  <a:lnTo>
                    <a:pt x="3721" y="305092"/>
                  </a:lnTo>
                  <a:lnTo>
                    <a:pt x="7493" y="307340"/>
                  </a:lnTo>
                  <a:lnTo>
                    <a:pt x="7442" y="307530"/>
                  </a:lnTo>
                  <a:lnTo>
                    <a:pt x="7188" y="308571"/>
                  </a:lnTo>
                  <a:lnTo>
                    <a:pt x="7988" y="309118"/>
                  </a:lnTo>
                  <a:lnTo>
                    <a:pt x="10121" y="310159"/>
                  </a:lnTo>
                  <a:lnTo>
                    <a:pt x="10363" y="310451"/>
                  </a:lnTo>
                  <a:lnTo>
                    <a:pt x="11950" y="312839"/>
                  </a:lnTo>
                  <a:lnTo>
                    <a:pt x="12750" y="312839"/>
                  </a:lnTo>
                  <a:lnTo>
                    <a:pt x="14084" y="312839"/>
                  </a:lnTo>
                  <a:lnTo>
                    <a:pt x="14579" y="312585"/>
                  </a:lnTo>
                  <a:lnTo>
                    <a:pt x="14884" y="312343"/>
                  </a:lnTo>
                  <a:lnTo>
                    <a:pt x="15430" y="311797"/>
                  </a:lnTo>
                  <a:lnTo>
                    <a:pt x="15671" y="311251"/>
                  </a:lnTo>
                  <a:lnTo>
                    <a:pt x="15430" y="310705"/>
                  </a:lnTo>
                  <a:lnTo>
                    <a:pt x="15925" y="310159"/>
                  </a:lnTo>
                  <a:close/>
                </a:path>
                <a:path w="139065" h="479425">
                  <a:moveTo>
                    <a:pt x="17513" y="133502"/>
                  </a:moveTo>
                  <a:lnTo>
                    <a:pt x="11709" y="133502"/>
                  </a:lnTo>
                  <a:lnTo>
                    <a:pt x="11709" y="139369"/>
                  </a:lnTo>
                  <a:lnTo>
                    <a:pt x="17513" y="139369"/>
                  </a:lnTo>
                  <a:lnTo>
                    <a:pt x="17513" y="133502"/>
                  </a:lnTo>
                  <a:close/>
                </a:path>
                <a:path w="139065" h="479425">
                  <a:moveTo>
                    <a:pt x="27635" y="441223"/>
                  </a:moveTo>
                  <a:lnTo>
                    <a:pt x="24155" y="441172"/>
                  </a:lnTo>
                  <a:lnTo>
                    <a:pt x="24155" y="439889"/>
                  </a:lnTo>
                  <a:lnTo>
                    <a:pt x="23114" y="439889"/>
                  </a:lnTo>
                  <a:lnTo>
                    <a:pt x="22021" y="440182"/>
                  </a:lnTo>
                  <a:lnTo>
                    <a:pt x="21526" y="440436"/>
                  </a:lnTo>
                  <a:lnTo>
                    <a:pt x="20193" y="440677"/>
                  </a:lnTo>
                  <a:lnTo>
                    <a:pt x="20193" y="443357"/>
                  </a:lnTo>
                  <a:lnTo>
                    <a:pt x="22021" y="444449"/>
                  </a:lnTo>
                  <a:lnTo>
                    <a:pt x="24155" y="444449"/>
                  </a:lnTo>
                  <a:lnTo>
                    <a:pt x="24155" y="443268"/>
                  </a:lnTo>
                  <a:lnTo>
                    <a:pt x="27635" y="441223"/>
                  </a:lnTo>
                  <a:close/>
                </a:path>
                <a:path w="139065" h="479425">
                  <a:moveTo>
                    <a:pt x="30810" y="466572"/>
                  </a:moveTo>
                  <a:lnTo>
                    <a:pt x="30048" y="466267"/>
                  </a:lnTo>
                  <a:lnTo>
                    <a:pt x="29718" y="465239"/>
                  </a:lnTo>
                  <a:lnTo>
                    <a:pt x="24409" y="462851"/>
                  </a:lnTo>
                  <a:lnTo>
                    <a:pt x="22567" y="462851"/>
                  </a:lnTo>
                  <a:lnTo>
                    <a:pt x="22479" y="463130"/>
                  </a:lnTo>
                  <a:lnTo>
                    <a:pt x="18605" y="461518"/>
                  </a:lnTo>
                  <a:lnTo>
                    <a:pt x="22339" y="463626"/>
                  </a:lnTo>
                  <a:lnTo>
                    <a:pt x="22021" y="464743"/>
                  </a:lnTo>
                  <a:lnTo>
                    <a:pt x="22821" y="464985"/>
                  </a:lnTo>
                  <a:lnTo>
                    <a:pt x="24955" y="466331"/>
                  </a:lnTo>
                  <a:lnTo>
                    <a:pt x="25247" y="466572"/>
                  </a:lnTo>
                  <a:lnTo>
                    <a:pt x="25742" y="467423"/>
                  </a:lnTo>
                  <a:lnTo>
                    <a:pt x="26835" y="469011"/>
                  </a:lnTo>
                  <a:lnTo>
                    <a:pt x="27635" y="469011"/>
                  </a:lnTo>
                  <a:lnTo>
                    <a:pt x="29222" y="469011"/>
                  </a:lnTo>
                  <a:lnTo>
                    <a:pt x="29718" y="468706"/>
                  </a:lnTo>
                  <a:lnTo>
                    <a:pt x="29718" y="468464"/>
                  </a:lnTo>
                  <a:lnTo>
                    <a:pt x="30264" y="467918"/>
                  </a:lnTo>
                  <a:lnTo>
                    <a:pt x="30556" y="467423"/>
                  </a:lnTo>
                  <a:lnTo>
                    <a:pt x="30276" y="466915"/>
                  </a:lnTo>
                  <a:lnTo>
                    <a:pt x="30810" y="466572"/>
                  </a:lnTo>
                  <a:close/>
                </a:path>
                <a:path w="139065" h="479425">
                  <a:moveTo>
                    <a:pt x="32397" y="435914"/>
                  </a:moveTo>
                  <a:lnTo>
                    <a:pt x="32067" y="436105"/>
                  </a:lnTo>
                  <a:lnTo>
                    <a:pt x="31597" y="435622"/>
                  </a:lnTo>
                  <a:lnTo>
                    <a:pt x="30556" y="435622"/>
                  </a:lnTo>
                  <a:lnTo>
                    <a:pt x="30010" y="435914"/>
                  </a:lnTo>
                  <a:lnTo>
                    <a:pt x="29222" y="436168"/>
                  </a:lnTo>
                  <a:lnTo>
                    <a:pt x="27330" y="436168"/>
                  </a:lnTo>
                  <a:lnTo>
                    <a:pt x="25742" y="436714"/>
                  </a:lnTo>
                  <a:lnTo>
                    <a:pt x="25501" y="437756"/>
                  </a:lnTo>
                  <a:lnTo>
                    <a:pt x="25501" y="437997"/>
                  </a:lnTo>
                  <a:lnTo>
                    <a:pt x="25247" y="438048"/>
                  </a:lnTo>
                  <a:lnTo>
                    <a:pt x="25501" y="438416"/>
                  </a:lnTo>
                  <a:lnTo>
                    <a:pt x="25501" y="438543"/>
                  </a:lnTo>
                  <a:lnTo>
                    <a:pt x="25742" y="439889"/>
                  </a:lnTo>
                  <a:lnTo>
                    <a:pt x="26835" y="440677"/>
                  </a:lnTo>
                  <a:lnTo>
                    <a:pt x="27089" y="440677"/>
                  </a:lnTo>
                  <a:lnTo>
                    <a:pt x="28676" y="440677"/>
                  </a:lnTo>
                  <a:lnTo>
                    <a:pt x="29464" y="440436"/>
                  </a:lnTo>
                  <a:lnTo>
                    <a:pt x="30010" y="439889"/>
                  </a:lnTo>
                  <a:lnTo>
                    <a:pt x="31051" y="439381"/>
                  </a:lnTo>
                  <a:lnTo>
                    <a:pt x="32397" y="437756"/>
                  </a:lnTo>
                  <a:lnTo>
                    <a:pt x="32143" y="436714"/>
                  </a:lnTo>
                  <a:lnTo>
                    <a:pt x="32143" y="436410"/>
                  </a:lnTo>
                  <a:lnTo>
                    <a:pt x="32397" y="435914"/>
                  </a:lnTo>
                  <a:close/>
                </a:path>
                <a:path w="139065" h="479425">
                  <a:moveTo>
                    <a:pt x="32397" y="266941"/>
                  </a:moveTo>
                  <a:lnTo>
                    <a:pt x="31051" y="267195"/>
                  </a:lnTo>
                  <a:lnTo>
                    <a:pt x="24955" y="267195"/>
                  </a:lnTo>
                  <a:lnTo>
                    <a:pt x="24701" y="269875"/>
                  </a:lnTo>
                  <a:lnTo>
                    <a:pt x="24409" y="271208"/>
                  </a:lnTo>
                  <a:lnTo>
                    <a:pt x="25742" y="270967"/>
                  </a:lnTo>
                  <a:lnTo>
                    <a:pt x="31851" y="270967"/>
                  </a:lnTo>
                  <a:lnTo>
                    <a:pt x="32143" y="268287"/>
                  </a:lnTo>
                  <a:lnTo>
                    <a:pt x="32397" y="266941"/>
                  </a:lnTo>
                  <a:close/>
                </a:path>
                <a:path w="139065" h="479425">
                  <a:moveTo>
                    <a:pt x="32943" y="364375"/>
                  </a:moveTo>
                  <a:lnTo>
                    <a:pt x="30441" y="362508"/>
                  </a:lnTo>
                  <a:lnTo>
                    <a:pt x="30810" y="361454"/>
                  </a:lnTo>
                  <a:lnTo>
                    <a:pt x="29603" y="360603"/>
                  </a:lnTo>
                  <a:lnTo>
                    <a:pt x="28917" y="360108"/>
                  </a:lnTo>
                  <a:lnTo>
                    <a:pt x="28422" y="359562"/>
                  </a:lnTo>
                  <a:lnTo>
                    <a:pt x="27813" y="360362"/>
                  </a:lnTo>
                  <a:lnTo>
                    <a:pt x="27635" y="360362"/>
                  </a:lnTo>
                  <a:lnTo>
                    <a:pt x="27635" y="360603"/>
                  </a:lnTo>
                  <a:lnTo>
                    <a:pt x="26835" y="360603"/>
                  </a:lnTo>
                  <a:lnTo>
                    <a:pt x="26543" y="360362"/>
                  </a:lnTo>
                  <a:lnTo>
                    <a:pt x="24955" y="359270"/>
                  </a:lnTo>
                  <a:lnTo>
                    <a:pt x="23914" y="359270"/>
                  </a:lnTo>
                  <a:lnTo>
                    <a:pt x="23368" y="359562"/>
                  </a:lnTo>
                  <a:lnTo>
                    <a:pt x="23114" y="359816"/>
                  </a:lnTo>
                  <a:lnTo>
                    <a:pt x="21780" y="363042"/>
                  </a:lnTo>
                  <a:lnTo>
                    <a:pt x="21526" y="363283"/>
                  </a:lnTo>
                  <a:lnTo>
                    <a:pt x="22021" y="364083"/>
                  </a:lnTo>
                  <a:lnTo>
                    <a:pt x="21780" y="365175"/>
                  </a:lnTo>
                  <a:lnTo>
                    <a:pt x="26289" y="365175"/>
                  </a:lnTo>
                  <a:lnTo>
                    <a:pt x="29464" y="364871"/>
                  </a:lnTo>
                  <a:lnTo>
                    <a:pt x="29679" y="364375"/>
                  </a:lnTo>
                  <a:lnTo>
                    <a:pt x="32943" y="364375"/>
                  </a:lnTo>
                  <a:close/>
                </a:path>
                <a:path w="139065" h="479425">
                  <a:moveTo>
                    <a:pt x="40627" y="332333"/>
                  </a:moveTo>
                  <a:lnTo>
                    <a:pt x="40373" y="331787"/>
                  </a:lnTo>
                  <a:lnTo>
                    <a:pt x="39827" y="330200"/>
                  </a:lnTo>
                  <a:lnTo>
                    <a:pt x="35572" y="327812"/>
                  </a:lnTo>
                  <a:lnTo>
                    <a:pt x="33197" y="327812"/>
                  </a:lnTo>
                  <a:lnTo>
                    <a:pt x="28917" y="325678"/>
                  </a:lnTo>
                  <a:lnTo>
                    <a:pt x="32880" y="328764"/>
                  </a:lnTo>
                  <a:lnTo>
                    <a:pt x="32639" y="329399"/>
                  </a:lnTo>
                  <a:lnTo>
                    <a:pt x="32943" y="330200"/>
                  </a:lnTo>
                  <a:lnTo>
                    <a:pt x="36360" y="332879"/>
                  </a:lnTo>
                  <a:lnTo>
                    <a:pt x="36906" y="333667"/>
                  </a:lnTo>
                  <a:lnTo>
                    <a:pt x="38239" y="334467"/>
                  </a:lnTo>
                  <a:lnTo>
                    <a:pt x="39039" y="334467"/>
                  </a:lnTo>
                  <a:lnTo>
                    <a:pt x="39535" y="335013"/>
                  </a:lnTo>
                  <a:lnTo>
                    <a:pt x="39433" y="334467"/>
                  </a:lnTo>
                  <a:lnTo>
                    <a:pt x="39827" y="334467"/>
                  </a:lnTo>
                  <a:lnTo>
                    <a:pt x="40081" y="333921"/>
                  </a:lnTo>
                  <a:lnTo>
                    <a:pt x="40627" y="333425"/>
                  </a:lnTo>
                  <a:lnTo>
                    <a:pt x="40627" y="332333"/>
                  </a:lnTo>
                  <a:close/>
                </a:path>
                <a:path w="139065" h="479425">
                  <a:moveTo>
                    <a:pt x="43548" y="393446"/>
                  </a:moveTo>
                  <a:lnTo>
                    <a:pt x="43002" y="393204"/>
                  </a:lnTo>
                  <a:lnTo>
                    <a:pt x="42760" y="393204"/>
                  </a:lnTo>
                  <a:lnTo>
                    <a:pt x="42468" y="392899"/>
                  </a:lnTo>
                  <a:lnTo>
                    <a:pt x="38747" y="391071"/>
                  </a:lnTo>
                  <a:lnTo>
                    <a:pt x="37884" y="391071"/>
                  </a:lnTo>
                  <a:lnTo>
                    <a:pt x="35572" y="389432"/>
                  </a:lnTo>
                  <a:lnTo>
                    <a:pt x="35471" y="391147"/>
                  </a:lnTo>
                  <a:lnTo>
                    <a:pt x="34226" y="392112"/>
                  </a:lnTo>
                  <a:lnTo>
                    <a:pt x="34226" y="395033"/>
                  </a:lnTo>
                  <a:lnTo>
                    <a:pt x="34772" y="395338"/>
                  </a:lnTo>
                  <a:lnTo>
                    <a:pt x="35026" y="395338"/>
                  </a:lnTo>
                  <a:lnTo>
                    <a:pt x="35318" y="395579"/>
                  </a:lnTo>
                  <a:lnTo>
                    <a:pt x="39039" y="397471"/>
                  </a:lnTo>
                  <a:lnTo>
                    <a:pt x="40436" y="397471"/>
                  </a:lnTo>
                  <a:lnTo>
                    <a:pt x="42468" y="398805"/>
                  </a:lnTo>
                  <a:lnTo>
                    <a:pt x="42557" y="397357"/>
                  </a:lnTo>
                  <a:lnTo>
                    <a:pt x="43548" y="396125"/>
                  </a:lnTo>
                  <a:lnTo>
                    <a:pt x="43548" y="393446"/>
                  </a:lnTo>
                  <a:close/>
                </a:path>
                <a:path w="139065" h="479425">
                  <a:moveTo>
                    <a:pt x="47764" y="336600"/>
                  </a:moveTo>
                  <a:lnTo>
                    <a:pt x="46482" y="336892"/>
                  </a:lnTo>
                  <a:lnTo>
                    <a:pt x="40081" y="336892"/>
                  </a:lnTo>
                  <a:lnTo>
                    <a:pt x="39827" y="339521"/>
                  </a:lnTo>
                  <a:lnTo>
                    <a:pt x="39535" y="340868"/>
                  </a:lnTo>
                  <a:lnTo>
                    <a:pt x="40868" y="340614"/>
                  </a:lnTo>
                  <a:lnTo>
                    <a:pt x="47269" y="340614"/>
                  </a:lnTo>
                  <a:lnTo>
                    <a:pt x="47523" y="337934"/>
                  </a:lnTo>
                  <a:lnTo>
                    <a:pt x="47764" y="336600"/>
                  </a:lnTo>
                  <a:close/>
                </a:path>
                <a:path w="139065" h="479425">
                  <a:moveTo>
                    <a:pt x="57099" y="312039"/>
                  </a:moveTo>
                  <a:lnTo>
                    <a:pt x="55753" y="312343"/>
                  </a:lnTo>
                  <a:lnTo>
                    <a:pt x="49352" y="312343"/>
                  </a:lnTo>
                  <a:lnTo>
                    <a:pt x="49110" y="314972"/>
                  </a:lnTo>
                  <a:lnTo>
                    <a:pt x="48856" y="316306"/>
                  </a:lnTo>
                  <a:lnTo>
                    <a:pt x="50152" y="316064"/>
                  </a:lnTo>
                  <a:lnTo>
                    <a:pt x="56553" y="316064"/>
                  </a:lnTo>
                  <a:lnTo>
                    <a:pt x="56794" y="313385"/>
                  </a:lnTo>
                  <a:lnTo>
                    <a:pt x="57099" y="312039"/>
                  </a:lnTo>
                  <a:close/>
                </a:path>
                <a:path w="139065" h="479425">
                  <a:moveTo>
                    <a:pt x="58928" y="270967"/>
                  </a:moveTo>
                  <a:lnTo>
                    <a:pt x="58686" y="270421"/>
                  </a:lnTo>
                  <a:lnTo>
                    <a:pt x="58381" y="269875"/>
                  </a:lnTo>
                  <a:lnTo>
                    <a:pt x="57886" y="269328"/>
                  </a:lnTo>
                  <a:lnTo>
                    <a:pt x="58140" y="267195"/>
                  </a:lnTo>
                  <a:lnTo>
                    <a:pt x="56972" y="269328"/>
                  </a:lnTo>
                  <a:lnTo>
                    <a:pt x="56299" y="269328"/>
                  </a:lnTo>
                  <a:lnTo>
                    <a:pt x="54965" y="271462"/>
                  </a:lnTo>
                  <a:lnTo>
                    <a:pt x="54660" y="272796"/>
                  </a:lnTo>
                  <a:lnTo>
                    <a:pt x="54419" y="272796"/>
                  </a:lnTo>
                  <a:lnTo>
                    <a:pt x="51790" y="271754"/>
                  </a:lnTo>
                  <a:lnTo>
                    <a:pt x="49898" y="271754"/>
                  </a:lnTo>
                  <a:lnTo>
                    <a:pt x="49809" y="272034"/>
                  </a:lnTo>
                  <a:lnTo>
                    <a:pt x="45681" y="270421"/>
                  </a:lnTo>
                  <a:lnTo>
                    <a:pt x="49682" y="272440"/>
                  </a:lnTo>
                  <a:lnTo>
                    <a:pt x="49352" y="273888"/>
                  </a:lnTo>
                  <a:lnTo>
                    <a:pt x="53873" y="276021"/>
                  </a:lnTo>
                  <a:lnTo>
                    <a:pt x="55206" y="276567"/>
                  </a:lnTo>
                  <a:lnTo>
                    <a:pt x="55206" y="277063"/>
                  </a:lnTo>
                  <a:lnTo>
                    <a:pt x="55511" y="277063"/>
                  </a:lnTo>
                  <a:lnTo>
                    <a:pt x="55511" y="276567"/>
                  </a:lnTo>
                  <a:lnTo>
                    <a:pt x="55753" y="276021"/>
                  </a:lnTo>
                  <a:lnTo>
                    <a:pt x="56553" y="276275"/>
                  </a:lnTo>
                  <a:lnTo>
                    <a:pt x="56654" y="276021"/>
                  </a:lnTo>
                  <a:lnTo>
                    <a:pt x="56794" y="275729"/>
                  </a:lnTo>
                  <a:lnTo>
                    <a:pt x="58140" y="273342"/>
                  </a:lnTo>
                  <a:lnTo>
                    <a:pt x="58381" y="272796"/>
                  </a:lnTo>
                  <a:lnTo>
                    <a:pt x="58686" y="272554"/>
                  </a:lnTo>
                  <a:lnTo>
                    <a:pt x="58775" y="271754"/>
                  </a:lnTo>
                  <a:lnTo>
                    <a:pt x="58928" y="270967"/>
                  </a:lnTo>
                  <a:close/>
                </a:path>
                <a:path w="139065" h="479425">
                  <a:moveTo>
                    <a:pt x="62649" y="294970"/>
                  </a:moveTo>
                  <a:lnTo>
                    <a:pt x="61315" y="295224"/>
                  </a:lnTo>
                  <a:lnTo>
                    <a:pt x="54965" y="295224"/>
                  </a:lnTo>
                  <a:lnTo>
                    <a:pt x="54660" y="297903"/>
                  </a:lnTo>
                  <a:lnTo>
                    <a:pt x="54419" y="299237"/>
                  </a:lnTo>
                  <a:lnTo>
                    <a:pt x="55753" y="298945"/>
                  </a:lnTo>
                  <a:lnTo>
                    <a:pt x="62103" y="298945"/>
                  </a:lnTo>
                  <a:lnTo>
                    <a:pt x="62407" y="296316"/>
                  </a:lnTo>
                  <a:lnTo>
                    <a:pt x="62649" y="294970"/>
                  </a:lnTo>
                  <a:close/>
                </a:path>
                <a:path w="139065" h="479425">
                  <a:moveTo>
                    <a:pt x="66370" y="440436"/>
                  </a:moveTo>
                  <a:lnTo>
                    <a:pt x="65582" y="440182"/>
                  </a:lnTo>
                  <a:lnTo>
                    <a:pt x="65036" y="439889"/>
                  </a:lnTo>
                  <a:lnTo>
                    <a:pt x="61899" y="439889"/>
                  </a:lnTo>
                  <a:lnTo>
                    <a:pt x="61315" y="439635"/>
                  </a:lnTo>
                  <a:lnTo>
                    <a:pt x="61125" y="439889"/>
                  </a:lnTo>
                  <a:lnTo>
                    <a:pt x="58686" y="442556"/>
                  </a:lnTo>
                  <a:lnTo>
                    <a:pt x="58534" y="443572"/>
                  </a:lnTo>
                  <a:lnTo>
                    <a:pt x="56794" y="446036"/>
                  </a:lnTo>
                  <a:lnTo>
                    <a:pt x="58470" y="446341"/>
                  </a:lnTo>
                  <a:lnTo>
                    <a:pt x="58928" y="447624"/>
                  </a:lnTo>
                  <a:lnTo>
                    <a:pt x="61315" y="447916"/>
                  </a:lnTo>
                  <a:lnTo>
                    <a:pt x="62103" y="447916"/>
                  </a:lnTo>
                  <a:lnTo>
                    <a:pt x="62407" y="446824"/>
                  </a:lnTo>
                  <a:lnTo>
                    <a:pt x="62649" y="445782"/>
                  </a:lnTo>
                  <a:lnTo>
                    <a:pt x="63995" y="444449"/>
                  </a:lnTo>
                  <a:lnTo>
                    <a:pt x="65824" y="442556"/>
                  </a:lnTo>
                  <a:lnTo>
                    <a:pt x="66128" y="441223"/>
                  </a:lnTo>
                  <a:lnTo>
                    <a:pt x="66370" y="440436"/>
                  </a:lnTo>
                  <a:close/>
                </a:path>
                <a:path w="139065" h="479425">
                  <a:moveTo>
                    <a:pt x="83337" y="88099"/>
                  </a:moveTo>
                  <a:lnTo>
                    <a:pt x="82054" y="88353"/>
                  </a:lnTo>
                  <a:lnTo>
                    <a:pt x="75653" y="88353"/>
                  </a:lnTo>
                  <a:lnTo>
                    <a:pt x="75399" y="91046"/>
                  </a:lnTo>
                  <a:lnTo>
                    <a:pt x="75107" y="92367"/>
                  </a:lnTo>
                  <a:lnTo>
                    <a:pt x="76441" y="92125"/>
                  </a:lnTo>
                  <a:lnTo>
                    <a:pt x="82842" y="92125"/>
                  </a:lnTo>
                  <a:lnTo>
                    <a:pt x="83096" y="89458"/>
                  </a:lnTo>
                  <a:lnTo>
                    <a:pt x="83337" y="88099"/>
                  </a:lnTo>
                  <a:close/>
                </a:path>
                <a:path w="139065" h="479425">
                  <a:moveTo>
                    <a:pt x="96634" y="157759"/>
                  </a:moveTo>
                  <a:lnTo>
                    <a:pt x="91579" y="157759"/>
                  </a:lnTo>
                  <a:lnTo>
                    <a:pt x="89446" y="159397"/>
                  </a:lnTo>
                  <a:lnTo>
                    <a:pt x="88506" y="162026"/>
                  </a:lnTo>
                  <a:lnTo>
                    <a:pt x="87858" y="163664"/>
                  </a:lnTo>
                  <a:lnTo>
                    <a:pt x="92913" y="163664"/>
                  </a:lnTo>
                  <a:lnTo>
                    <a:pt x="95046" y="162026"/>
                  </a:lnTo>
                  <a:lnTo>
                    <a:pt x="95973" y="159397"/>
                  </a:lnTo>
                  <a:lnTo>
                    <a:pt x="96634" y="157759"/>
                  </a:lnTo>
                  <a:close/>
                </a:path>
                <a:path w="139065" h="479425">
                  <a:moveTo>
                    <a:pt x="98767" y="471678"/>
                  </a:moveTo>
                  <a:lnTo>
                    <a:pt x="96393" y="472186"/>
                  </a:lnTo>
                  <a:lnTo>
                    <a:pt x="94500" y="472186"/>
                  </a:lnTo>
                  <a:lnTo>
                    <a:pt x="92913" y="471385"/>
                  </a:lnTo>
                  <a:lnTo>
                    <a:pt x="91325" y="470344"/>
                  </a:lnTo>
                  <a:lnTo>
                    <a:pt x="89738" y="469252"/>
                  </a:lnTo>
                  <a:lnTo>
                    <a:pt x="89027" y="468795"/>
                  </a:lnTo>
                  <a:lnTo>
                    <a:pt x="87363" y="465531"/>
                  </a:lnTo>
                  <a:lnTo>
                    <a:pt x="85763" y="468210"/>
                  </a:lnTo>
                  <a:lnTo>
                    <a:pt x="85229" y="468210"/>
                  </a:lnTo>
                  <a:lnTo>
                    <a:pt x="83883" y="469252"/>
                  </a:lnTo>
                  <a:lnTo>
                    <a:pt x="82842" y="470839"/>
                  </a:lnTo>
                  <a:lnTo>
                    <a:pt x="82054" y="472186"/>
                  </a:lnTo>
                  <a:lnTo>
                    <a:pt x="83642" y="472478"/>
                  </a:lnTo>
                  <a:lnTo>
                    <a:pt x="84429" y="472478"/>
                  </a:lnTo>
                  <a:lnTo>
                    <a:pt x="85471" y="473265"/>
                  </a:lnTo>
                  <a:lnTo>
                    <a:pt x="86817" y="474065"/>
                  </a:lnTo>
                  <a:lnTo>
                    <a:pt x="91084" y="476745"/>
                  </a:lnTo>
                  <a:lnTo>
                    <a:pt x="93167" y="479425"/>
                  </a:lnTo>
                  <a:lnTo>
                    <a:pt x="94780" y="476745"/>
                  </a:lnTo>
                  <a:lnTo>
                    <a:pt x="95046" y="476745"/>
                  </a:lnTo>
                  <a:lnTo>
                    <a:pt x="96634" y="475653"/>
                  </a:lnTo>
                  <a:lnTo>
                    <a:pt x="97434" y="473811"/>
                  </a:lnTo>
                  <a:lnTo>
                    <a:pt x="98437" y="472186"/>
                  </a:lnTo>
                  <a:lnTo>
                    <a:pt x="98767" y="471678"/>
                  </a:lnTo>
                  <a:close/>
                </a:path>
                <a:path w="139065" h="479425">
                  <a:moveTo>
                    <a:pt x="99809" y="61658"/>
                  </a:moveTo>
                  <a:lnTo>
                    <a:pt x="99263" y="60617"/>
                  </a:lnTo>
                  <a:lnTo>
                    <a:pt x="99568" y="57391"/>
                  </a:lnTo>
                  <a:lnTo>
                    <a:pt x="98285" y="60071"/>
                  </a:lnTo>
                  <a:lnTo>
                    <a:pt x="97434" y="60071"/>
                  </a:lnTo>
                  <a:lnTo>
                    <a:pt x="96888" y="60325"/>
                  </a:lnTo>
                  <a:lnTo>
                    <a:pt x="96393" y="61658"/>
                  </a:lnTo>
                  <a:lnTo>
                    <a:pt x="91084" y="61658"/>
                  </a:lnTo>
                  <a:lnTo>
                    <a:pt x="90779" y="63004"/>
                  </a:lnTo>
                  <a:lnTo>
                    <a:pt x="90754" y="63373"/>
                  </a:lnTo>
                  <a:lnTo>
                    <a:pt x="89738" y="63550"/>
                  </a:lnTo>
                  <a:lnTo>
                    <a:pt x="90703" y="63931"/>
                  </a:lnTo>
                  <a:lnTo>
                    <a:pt x="90538" y="64884"/>
                  </a:lnTo>
                  <a:lnTo>
                    <a:pt x="92125" y="65430"/>
                  </a:lnTo>
                  <a:lnTo>
                    <a:pt x="92671" y="65684"/>
                  </a:lnTo>
                  <a:lnTo>
                    <a:pt x="93459" y="65925"/>
                  </a:lnTo>
                  <a:lnTo>
                    <a:pt x="93954" y="66230"/>
                  </a:lnTo>
                  <a:lnTo>
                    <a:pt x="96151" y="66230"/>
                  </a:lnTo>
                  <a:lnTo>
                    <a:pt x="98475" y="67271"/>
                  </a:lnTo>
                  <a:lnTo>
                    <a:pt x="98907" y="63284"/>
                  </a:lnTo>
                  <a:lnTo>
                    <a:pt x="99809" y="61658"/>
                  </a:lnTo>
                  <a:close/>
                </a:path>
                <a:path w="139065" h="479425">
                  <a:moveTo>
                    <a:pt x="103784" y="291211"/>
                  </a:moveTo>
                  <a:lnTo>
                    <a:pt x="102489" y="291503"/>
                  </a:lnTo>
                  <a:lnTo>
                    <a:pt x="96088" y="291503"/>
                  </a:lnTo>
                  <a:lnTo>
                    <a:pt x="95846" y="294182"/>
                  </a:lnTo>
                  <a:lnTo>
                    <a:pt x="95592" y="295516"/>
                  </a:lnTo>
                  <a:lnTo>
                    <a:pt x="96888" y="295224"/>
                  </a:lnTo>
                  <a:lnTo>
                    <a:pt x="103289" y="295224"/>
                  </a:lnTo>
                  <a:lnTo>
                    <a:pt x="103530" y="292544"/>
                  </a:lnTo>
                  <a:lnTo>
                    <a:pt x="103784" y="291211"/>
                  </a:lnTo>
                  <a:close/>
                </a:path>
                <a:path w="139065" h="479425">
                  <a:moveTo>
                    <a:pt x="103784" y="272554"/>
                  </a:moveTo>
                  <a:lnTo>
                    <a:pt x="102997" y="272249"/>
                  </a:lnTo>
                  <a:lnTo>
                    <a:pt x="102743" y="271462"/>
                  </a:lnTo>
                  <a:lnTo>
                    <a:pt x="97434" y="269074"/>
                  </a:lnTo>
                  <a:lnTo>
                    <a:pt x="95592" y="269074"/>
                  </a:lnTo>
                  <a:lnTo>
                    <a:pt x="95504" y="269303"/>
                  </a:lnTo>
                  <a:lnTo>
                    <a:pt x="91579" y="267741"/>
                  </a:lnTo>
                  <a:lnTo>
                    <a:pt x="95313" y="269836"/>
                  </a:lnTo>
                  <a:lnTo>
                    <a:pt x="95046" y="270967"/>
                  </a:lnTo>
                  <a:lnTo>
                    <a:pt x="99809" y="275234"/>
                  </a:lnTo>
                  <a:lnTo>
                    <a:pt x="100609" y="275234"/>
                  </a:lnTo>
                  <a:lnTo>
                    <a:pt x="102196" y="275234"/>
                  </a:lnTo>
                  <a:lnTo>
                    <a:pt x="102743" y="274929"/>
                  </a:lnTo>
                  <a:lnTo>
                    <a:pt x="102743" y="274688"/>
                  </a:lnTo>
                  <a:lnTo>
                    <a:pt x="103289" y="274142"/>
                  </a:lnTo>
                  <a:lnTo>
                    <a:pt x="103530" y="273596"/>
                  </a:lnTo>
                  <a:lnTo>
                    <a:pt x="103289" y="273100"/>
                  </a:lnTo>
                  <a:lnTo>
                    <a:pt x="103784" y="272554"/>
                  </a:lnTo>
                  <a:close/>
                </a:path>
                <a:path w="139065" h="479425">
                  <a:moveTo>
                    <a:pt x="103784" y="172732"/>
                  </a:moveTo>
                  <a:lnTo>
                    <a:pt x="102489" y="172986"/>
                  </a:lnTo>
                  <a:lnTo>
                    <a:pt x="96088" y="172986"/>
                  </a:lnTo>
                  <a:lnTo>
                    <a:pt x="95846" y="175666"/>
                  </a:lnTo>
                  <a:lnTo>
                    <a:pt x="95846" y="176999"/>
                  </a:lnTo>
                  <a:lnTo>
                    <a:pt x="97180" y="176707"/>
                  </a:lnTo>
                  <a:lnTo>
                    <a:pt x="103289" y="176707"/>
                  </a:lnTo>
                  <a:lnTo>
                    <a:pt x="103530" y="174028"/>
                  </a:lnTo>
                  <a:lnTo>
                    <a:pt x="103784" y="172732"/>
                  </a:lnTo>
                  <a:close/>
                </a:path>
                <a:path w="139065" h="479425">
                  <a:moveTo>
                    <a:pt x="104076" y="383324"/>
                  </a:moveTo>
                  <a:lnTo>
                    <a:pt x="102489" y="383578"/>
                  </a:lnTo>
                  <a:lnTo>
                    <a:pt x="94500" y="383578"/>
                  </a:lnTo>
                  <a:lnTo>
                    <a:pt x="93954" y="386257"/>
                  </a:lnTo>
                  <a:lnTo>
                    <a:pt x="93713" y="387591"/>
                  </a:lnTo>
                  <a:lnTo>
                    <a:pt x="95300" y="387299"/>
                  </a:lnTo>
                  <a:lnTo>
                    <a:pt x="101942" y="387299"/>
                  </a:lnTo>
                  <a:lnTo>
                    <a:pt x="103289" y="387299"/>
                  </a:lnTo>
                  <a:lnTo>
                    <a:pt x="103784" y="384670"/>
                  </a:lnTo>
                  <a:lnTo>
                    <a:pt x="104076" y="383324"/>
                  </a:lnTo>
                  <a:close/>
                </a:path>
                <a:path w="139065" h="479425">
                  <a:moveTo>
                    <a:pt x="104330" y="461810"/>
                  </a:moveTo>
                  <a:lnTo>
                    <a:pt x="100063" y="461772"/>
                  </a:lnTo>
                  <a:lnTo>
                    <a:pt x="100063" y="460476"/>
                  </a:lnTo>
                  <a:lnTo>
                    <a:pt x="96393" y="460476"/>
                  </a:lnTo>
                  <a:lnTo>
                    <a:pt x="95592" y="461518"/>
                  </a:lnTo>
                  <a:lnTo>
                    <a:pt x="95592" y="463397"/>
                  </a:lnTo>
                  <a:lnTo>
                    <a:pt x="96088" y="463943"/>
                  </a:lnTo>
                  <a:lnTo>
                    <a:pt x="96888" y="464439"/>
                  </a:lnTo>
                  <a:lnTo>
                    <a:pt x="98221" y="464985"/>
                  </a:lnTo>
                  <a:lnTo>
                    <a:pt x="99568" y="464985"/>
                  </a:lnTo>
                  <a:lnTo>
                    <a:pt x="99568" y="463892"/>
                  </a:lnTo>
                  <a:lnTo>
                    <a:pt x="99910" y="463981"/>
                  </a:lnTo>
                  <a:lnTo>
                    <a:pt x="104330" y="461810"/>
                  </a:lnTo>
                  <a:close/>
                </a:path>
                <a:path w="139065" h="479425">
                  <a:moveTo>
                    <a:pt x="107251" y="447916"/>
                  </a:moveTo>
                  <a:lnTo>
                    <a:pt x="106210" y="447624"/>
                  </a:lnTo>
                  <a:lnTo>
                    <a:pt x="105117" y="447370"/>
                  </a:lnTo>
                  <a:lnTo>
                    <a:pt x="101942" y="444157"/>
                  </a:lnTo>
                  <a:lnTo>
                    <a:pt x="100609" y="443903"/>
                  </a:lnTo>
                  <a:lnTo>
                    <a:pt x="99809" y="443649"/>
                  </a:lnTo>
                  <a:lnTo>
                    <a:pt x="99568" y="444449"/>
                  </a:lnTo>
                  <a:lnTo>
                    <a:pt x="99021" y="445782"/>
                  </a:lnTo>
                  <a:lnTo>
                    <a:pt x="99021" y="447370"/>
                  </a:lnTo>
                  <a:lnTo>
                    <a:pt x="99415" y="447979"/>
                  </a:lnTo>
                  <a:lnTo>
                    <a:pt x="99021" y="448957"/>
                  </a:lnTo>
                  <a:lnTo>
                    <a:pt x="101015" y="450405"/>
                  </a:lnTo>
                  <a:lnTo>
                    <a:pt x="101155" y="450596"/>
                  </a:lnTo>
                  <a:lnTo>
                    <a:pt x="101828" y="450989"/>
                  </a:lnTo>
                  <a:lnTo>
                    <a:pt x="105371" y="453529"/>
                  </a:lnTo>
                  <a:lnTo>
                    <a:pt x="105689" y="451637"/>
                  </a:lnTo>
                  <a:lnTo>
                    <a:pt x="105918" y="451637"/>
                  </a:lnTo>
                  <a:lnTo>
                    <a:pt x="107010" y="450596"/>
                  </a:lnTo>
                  <a:lnTo>
                    <a:pt x="107010" y="448957"/>
                  </a:lnTo>
                  <a:lnTo>
                    <a:pt x="107251" y="447916"/>
                  </a:lnTo>
                  <a:close/>
                </a:path>
                <a:path w="139065" h="479425">
                  <a:moveTo>
                    <a:pt x="107797" y="138557"/>
                  </a:moveTo>
                  <a:lnTo>
                    <a:pt x="104330" y="138557"/>
                  </a:lnTo>
                  <a:lnTo>
                    <a:pt x="104076" y="138010"/>
                  </a:lnTo>
                  <a:lnTo>
                    <a:pt x="103530" y="137464"/>
                  </a:lnTo>
                  <a:lnTo>
                    <a:pt x="103530" y="136131"/>
                  </a:lnTo>
                  <a:lnTo>
                    <a:pt x="103784" y="134289"/>
                  </a:lnTo>
                  <a:lnTo>
                    <a:pt x="103784" y="133502"/>
                  </a:lnTo>
                  <a:lnTo>
                    <a:pt x="102984" y="133197"/>
                  </a:lnTo>
                  <a:lnTo>
                    <a:pt x="101942" y="132651"/>
                  </a:lnTo>
                  <a:lnTo>
                    <a:pt x="100901" y="132410"/>
                  </a:lnTo>
                  <a:lnTo>
                    <a:pt x="98259" y="132410"/>
                  </a:lnTo>
                  <a:lnTo>
                    <a:pt x="97180" y="131864"/>
                  </a:lnTo>
                  <a:lnTo>
                    <a:pt x="96012" y="133032"/>
                  </a:lnTo>
                  <a:lnTo>
                    <a:pt x="94259" y="134289"/>
                  </a:lnTo>
                  <a:lnTo>
                    <a:pt x="94094" y="134962"/>
                  </a:lnTo>
                  <a:lnTo>
                    <a:pt x="91325" y="137756"/>
                  </a:lnTo>
                  <a:lnTo>
                    <a:pt x="93560" y="138722"/>
                  </a:lnTo>
                  <a:lnTo>
                    <a:pt x="94500" y="140144"/>
                  </a:lnTo>
                  <a:lnTo>
                    <a:pt x="96634" y="140931"/>
                  </a:lnTo>
                  <a:lnTo>
                    <a:pt x="97980" y="141478"/>
                  </a:lnTo>
                  <a:lnTo>
                    <a:pt x="98158" y="140436"/>
                  </a:lnTo>
                  <a:lnTo>
                    <a:pt x="98221" y="139598"/>
                  </a:lnTo>
                  <a:lnTo>
                    <a:pt x="98475" y="139598"/>
                  </a:lnTo>
                  <a:lnTo>
                    <a:pt x="99809" y="140436"/>
                  </a:lnTo>
                  <a:lnTo>
                    <a:pt x="100355" y="140931"/>
                  </a:lnTo>
                  <a:lnTo>
                    <a:pt x="101701" y="142024"/>
                  </a:lnTo>
                  <a:lnTo>
                    <a:pt x="103289" y="143065"/>
                  </a:lnTo>
                  <a:lnTo>
                    <a:pt x="105664" y="143065"/>
                  </a:lnTo>
                  <a:lnTo>
                    <a:pt x="106705" y="142570"/>
                  </a:lnTo>
                  <a:lnTo>
                    <a:pt x="107340" y="140436"/>
                  </a:lnTo>
                  <a:lnTo>
                    <a:pt x="107569" y="139598"/>
                  </a:lnTo>
                  <a:lnTo>
                    <a:pt x="107797" y="138557"/>
                  </a:lnTo>
                  <a:close/>
                </a:path>
                <a:path w="139065" h="479425">
                  <a:moveTo>
                    <a:pt x="109385" y="1333"/>
                  </a:moveTo>
                  <a:lnTo>
                    <a:pt x="107505" y="1333"/>
                  </a:lnTo>
                  <a:lnTo>
                    <a:pt x="107251" y="1092"/>
                  </a:lnTo>
                  <a:lnTo>
                    <a:pt x="106705" y="838"/>
                  </a:lnTo>
                  <a:lnTo>
                    <a:pt x="106210" y="546"/>
                  </a:lnTo>
                  <a:lnTo>
                    <a:pt x="105664" y="292"/>
                  </a:lnTo>
                  <a:lnTo>
                    <a:pt x="105194" y="292"/>
                  </a:lnTo>
                  <a:lnTo>
                    <a:pt x="105117" y="0"/>
                  </a:lnTo>
                  <a:lnTo>
                    <a:pt x="105029" y="292"/>
                  </a:lnTo>
                  <a:lnTo>
                    <a:pt x="103784" y="292"/>
                  </a:lnTo>
                  <a:lnTo>
                    <a:pt x="103530" y="1638"/>
                  </a:lnTo>
                  <a:lnTo>
                    <a:pt x="103289" y="2133"/>
                  </a:lnTo>
                  <a:lnTo>
                    <a:pt x="103289" y="4267"/>
                  </a:lnTo>
                  <a:lnTo>
                    <a:pt x="104571" y="5359"/>
                  </a:lnTo>
                  <a:lnTo>
                    <a:pt x="107797" y="5359"/>
                  </a:lnTo>
                  <a:lnTo>
                    <a:pt x="108839" y="4267"/>
                  </a:lnTo>
                  <a:lnTo>
                    <a:pt x="109385" y="2679"/>
                  </a:lnTo>
                  <a:lnTo>
                    <a:pt x="109385" y="1333"/>
                  </a:lnTo>
                  <a:close/>
                </a:path>
                <a:path w="139065" h="479425">
                  <a:moveTo>
                    <a:pt x="109880" y="58191"/>
                  </a:moveTo>
                  <a:lnTo>
                    <a:pt x="104876" y="58191"/>
                  </a:lnTo>
                  <a:lnTo>
                    <a:pt x="102743" y="59829"/>
                  </a:lnTo>
                  <a:lnTo>
                    <a:pt x="101803" y="62458"/>
                  </a:lnTo>
                  <a:lnTo>
                    <a:pt x="101155" y="64096"/>
                  </a:lnTo>
                  <a:lnTo>
                    <a:pt x="106210" y="64096"/>
                  </a:lnTo>
                  <a:lnTo>
                    <a:pt x="108292" y="62458"/>
                  </a:lnTo>
                  <a:lnTo>
                    <a:pt x="109880" y="58191"/>
                  </a:lnTo>
                  <a:close/>
                </a:path>
                <a:path w="139065" h="479425">
                  <a:moveTo>
                    <a:pt x="114693" y="117716"/>
                  </a:moveTo>
                  <a:lnTo>
                    <a:pt x="113360" y="118262"/>
                  </a:lnTo>
                  <a:lnTo>
                    <a:pt x="113106" y="118516"/>
                  </a:lnTo>
                  <a:lnTo>
                    <a:pt x="111518" y="118516"/>
                  </a:lnTo>
                  <a:lnTo>
                    <a:pt x="110426" y="118262"/>
                  </a:lnTo>
                  <a:lnTo>
                    <a:pt x="109639" y="118262"/>
                  </a:lnTo>
                  <a:lnTo>
                    <a:pt x="108839" y="118021"/>
                  </a:lnTo>
                  <a:lnTo>
                    <a:pt x="106210" y="118021"/>
                  </a:lnTo>
                  <a:lnTo>
                    <a:pt x="105981" y="118071"/>
                  </a:lnTo>
                  <a:lnTo>
                    <a:pt x="104076" y="117170"/>
                  </a:lnTo>
                  <a:lnTo>
                    <a:pt x="104178" y="118960"/>
                  </a:lnTo>
                  <a:lnTo>
                    <a:pt x="103530" y="119849"/>
                  </a:lnTo>
                  <a:lnTo>
                    <a:pt x="103390" y="120154"/>
                  </a:lnTo>
                  <a:lnTo>
                    <a:pt x="103479" y="122529"/>
                  </a:lnTo>
                  <a:lnTo>
                    <a:pt x="103530" y="122783"/>
                  </a:lnTo>
                  <a:lnTo>
                    <a:pt x="104876" y="122288"/>
                  </a:lnTo>
                  <a:lnTo>
                    <a:pt x="105117" y="121983"/>
                  </a:lnTo>
                  <a:lnTo>
                    <a:pt x="106464" y="121983"/>
                  </a:lnTo>
                  <a:lnTo>
                    <a:pt x="107505" y="122288"/>
                  </a:lnTo>
                  <a:lnTo>
                    <a:pt x="108292" y="122288"/>
                  </a:lnTo>
                  <a:lnTo>
                    <a:pt x="109093" y="122529"/>
                  </a:lnTo>
                  <a:lnTo>
                    <a:pt x="111772" y="122529"/>
                  </a:lnTo>
                  <a:lnTo>
                    <a:pt x="112039" y="122491"/>
                  </a:lnTo>
                  <a:lnTo>
                    <a:pt x="113893" y="123329"/>
                  </a:lnTo>
                  <a:lnTo>
                    <a:pt x="113753" y="121577"/>
                  </a:lnTo>
                  <a:lnTo>
                    <a:pt x="114401" y="120650"/>
                  </a:lnTo>
                  <a:lnTo>
                    <a:pt x="114693" y="120154"/>
                  </a:lnTo>
                  <a:lnTo>
                    <a:pt x="114693" y="118516"/>
                  </a:lnTo>
                  <a:lnTo>
                    <a:pt x="114693" y="117716"/>
                  </a:lnTo>
                  <a:close/>
                </a:path>
                <a:path w="139065" h="479425">
                  <a:moveTo>
                    <a:pt x="114947" y="84099"/>
                  </a:moveTo>
                  <a:lnTo>
                    <a:pt x="114363" y="84366"/>
                  </a:lnTo>
                  <a:lnTo>
                    <a:pt x="113893" y="83832"/>
                  </a:lnTo>
                  <a:lnTo>
                    <a:pt x="112814" y="83832"/>
                  </a:lnTo>
                  <a:lnTo>
                    <a:pt x="112318" y="84099"/>
                  </a:lnTo>
                  <a:lnTo>
                    <a:pt x="111518" y="84391"/>
                  </a:lnTo>
                  <a:lnTo>
                    <a:pt x="109639" y="84391"/>
                  </a:lnTo>
                  <a:lnTo>
                    <a:pt x="108051" y="84874"/>
                  </a:lnTo>
                  <a:lnTo>
                    <a:pt x="107797" y="85979"/>
                  </a:lnTo>
                  <a:lnTo>
                    <a:pt x="107797" y="86220"/>
                  </a:lnTo>
                  <a:lnTo>
                    <a:pt x="107797" y="86766"/>
                  </a:lnTo>
                  <a:lnTo>
                    <a:pt x="108051" y="88099"/>
                  </a:lnTo>
                  <a:lnTo>
                    <a:pt x="109093" y="88900"/>
                  </a:lnTo>
                  <a:lnTo>
                    <a:pt x="111226" y="88900"/>
                  </a:lnTo>
                  <a:lnTo>
                    <a:pt x="111772" y="88646"/>
                  </a:lnTo>
                  <a:lnTo>
                    <a:pt x="112318" y="88099"/>
                  </a:lnTo>
                  <a:lnTo>
                    <a:pt x="113360" y="87566"/>
                  </a:lnTo>
                  <a:lnTo>
                    <a:pt x="114693" y="85979"/>
                  </a:lnTo>
                  <a:lnTo>
                    <a:pt x="114401" y="84912"/>
                  </a:lnTo>
                  <a:lnTo>
                    <a:pt x="114947" y="84099"/>
                  </a:lnTo>
                  <a:close/>
                </a:path>
                <a:path w="139065" h="479425">
                  <a:moveTo>
                    <a:pt x="117068" y="186575"/>
                  </a:moveTo>
                  <a:lnTo>
                    <a:pt x="115684" y="186804"/>
                  </a:lnTo>
                  <a:lnTo>
                    <a:pt x="115493" y="186334"/>
                  </a:lnTo>
                  <a:lnTo>
                    <a:pt x="114947" y="186080"/>
                  </a:lnTo>
                  <a:lnTo>
                    <a:pt x="114147" y="186080"/>
                  </a:lnTo>
                  <a:lnTo>
                    <a:pt x="114147" y="187045"/>
                  </a:lnTo>
                  <a:lnTo>
                    <a:pt x="113601" y="187121"/>
                  </a:lnTo>
                  <a:lnTo>
                    <a:pt x="113601" y="190055"/>
                  </a:lnTo>
                  <a:lnTo>
                    <a:pt x="109093" y="188709"/>
                  </a:lnTo>
                  <a:lnTo>
                    <a:pt x="109880" y="192735"/>
                  </a:lnTo>
                  <a:lnTo>
                    <a:pt x="111226" y="193268"/>
                  </a:lnTo>
                  <a:lnTo>
                    <a:pt x="111226" y="194068"/>
                  </a:lnTo>
                  <a:lnTo>
                    <a:pt x="113245" y="194068"/>
                  </a:lnTo>
                  <a:lnTo>
                    <a:pt x="113893" y="194322"/>
                  </a:lnTo>
                  <a:lnTo>
                    <a:pt x="113995" y="194068"/>
                  </a:lnTo>
                  <a:lnTo>
                    <a:pt x="114147" y="194068"/>
                  </a:lnTo>
                  <a:lnTo>
                    <a:pt x="116281" y="190601"/>
                  </a:lnTo>
                  <a:lnTo>
                    <a:pt x="116281" y="188493"/>
                  </a:lnTo>
                  <a:lnTo>
                    <a:pt x="117068" y="186575"/>
                  </a:lnTo>
                  <a:close/>
                </a:path>
                <a:path w="139065" h="479425">
                  <a:moveTo>
                    <a:pt x="118668" y="92125"/>
                  </a:moveTo>
                  <a:lnTo>
                    <a:pt x="112814" y="92125"/>
                  </a:lnTo>
                  <a:lnTo>
                    <a:pt x="112814" y="97980"/>
                  </a:lnTo>
                  <a:lnTo>
                    <a:pt x="118668" y="97980"/>
                  </a:lnTo>
                  <a:lnTo>
                    <a:pt x="118668" y="92125"/>
                  </a:lnTo>
                  <a:close/>
                </a:path>
                <a:path w="139065" h="479425">
                  <a:moveTo>
                    <a:pt x="126644" y="80619"/>
                  </a:moveTo>
                  <a:lnTo>
                    <a:pt x="124218" y="78562"/>
                  </a:lnTo>
                  <a:lnTo>
                    <a:pt x="124218" y="77139"/>
                  </a:lnTo>
                  <a:lnTo>
                    <a:pt x="120243" y="74764"/>
                  </a:lnTo>
                  <a:lnTo>
                    <a:pt x="119748" y="74764"/>
                  </a:lnTo>
                  <a:lnTo>
                    <a:pt x="119456" y="74510"/>
                  </a:lnTo>
                  <a:lnTo>
                    <a:pt x="119151" y="74764"/>
                  </a:lnTo>
                  <a:lnTo>
                    <a:pt x="118414" y="74764"/>
                  </a:lnTo>
                  <a:lnTo>
                    <a:pt x="118414" y="75412"/>
                  </a:lnTo>
                  <a:lnTo>
                    <a:pt x="117614" y="76098"/>
                  </a:lnTo>
                  <a:lnTo>
                    <a:pt x="116027" y="77444"/>
                  </a:lnTo>
                  <a:lnTo>
                    <a:pt x="120878" y="77685"/>
                  </a:lnTo>
                  <a:lnTo>
                    <a:pt x="122135" y="78498"/>
                  </a:lnTo>
                  <a:lnTo>
                    <a:pt x="122262" y="78778"/>
                  </a:lnTo>
                  <a:lnTo>
                    <a:pt x="122986" y="78778"/>
                  </a:lnTo>
                  <a:lnTo>
                    <a:pt x="123494" y="79032"/>
                  </a:lnTo>
                  <a:lnTo>
                    <a:pt x="123177" y="79032"/>
                  </a:lnTo>
                  <a:lnTo>
                    <a:pt x="123177" y="79565"/>
                  </a:lnTo>
                  <a:lnTo>
                    <a:pt x="123723" y="79565"/>
                  </a:lnTo>
                  <a:lnTo>
                    <a:pt x="123964" y="79273"/>
                  </a:lnTo>
                  <a:lnTo>
                    <a:pt x="126644" y="80619"/>
                  </a:lnTo>
                  <a:close/>
                </a:path>
                <a:path w="139065" h="479425">
                  <a:moveTo>
                    <a:pt x="132626" y="282981"/>
                  </a:moveTo>
                  <a:lnTo>
                    <a:pt x="129819" y="284314"/>
                  </a:lnTo>
                  <a:lnTo>
                    <a:pt x="132448" y="285102"/>
                  </a:lnTo>
                  <a:lnTo>
                    <a:pt x="132626" y="282981"/>
                  </a:lnTo>
                  <a:close/>
                </a:path>
                <a:path w="139065" h="479425">
                  <a:moveTo>
                    <a:pt x="133248" y="282676"/>
                  </a:moveTo>
                  <a:lnTo>
                    <a:pt x="133007" y="281736"/>
                  </a:lnTo>
                  <a:lnTo>
                    <a:pt x="132753" y="281635"/>
                  </a:lnTo>
                  <a:lnTo>
                    <a:pt x="132626" y="282981"/>
                  </a:lnTo>
                  <a:lnTo>
                    <a:pt x="133248" y="282676"/>
                  </a:lnTo>
                  <a:close/>
                </a:path>
                <a:path w="139065" h="479425">
                  <a:moveTo>
                    <a:pt x="138557" y="283768"/>
                  </a:moveTo>
                  <a:lnTo>
                    <a:pt x="138061" y="279501"/>
                  </a:lnTo>
                  <a:lnTo>
                    <a:pt x="132448" y="279501"/>
                  </a:lnTo>
                  <a:lnTo>
                    <a:pt x="133007" y="281736"/>
                  </a:lnTo>
                  <a:lnTo>
                    <a:pt x="138557" y="283768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2282" y="5935370"/>
              <a:ext cx="367665" cy="202565"/>
            </a:xfrm>
            <a:custGeom>
              <a:avLst/>
              <a:gdLst/>
              <a:ahLst/>
              <a:cxnLst/>
              <a:rect l="l" t="t" r="r" b="b"/>
              <a:pathLst>
                <a:path w="367665" h="202564">
                  <a:moveTo>
                    <a:pt x="8775" y="45631"/>
                  </a:moveTo>
                  <a:lnTo>
                    <a:pt x="3721" y="45631"/>
                  </a:lnTo>
                  <a:lnTo>
                    <a:pt x="1587" y="47218"/>
                  </a:lnTo>
                  <a:lnTo>
                    <a:pt x="635" y="49898"/>
                  </a:lnTo>
                  <a:lnTo>
                    <a:pt x="0" y="51485"/>
                  </a:lnTo>
                  <a:lnTo>
                    <a:pt x="5054" y="51485"/>
                  </a:lnTo>
                  <a:lnTo>
                    <a:pt x="7188" y="49898"/>
                  </a:lnTo>
                  <a:lnTo>
                    <a:pt x="8140" y="47218"/>
                  </a:lnTo>
                  <a:lnTo>
                    <a:pt x="8775" y="45631"/>
                  </a:lnTo>
                  <a:close/>
                </a:path>
                <a:path w="367665" h="202564">
                  <a:moveTo>
                    <a:pt x="58686" y="11747"/>
                  </a:moveTo>
                  <a:lnTo>
                    <a:pt x="58394" y="10109"/>
                  </a:lnTo>
                  <a:lnTo>
                    <a:pt x="57099" y="8826"/>
                  </a:lnTo>
                  <a:lnTo>
                    <a:pt x="56883" y="8826"/>
                  </a:lnTo>
                  <a:lnTo>
                    <a:pt x="56311" y="7975"/>
                  </a:lnTo>
                  <a:lnTo>
                    <a:pt x="56222" y="8826"/>
                  </a:lnTo>
                  <a:lnTo>
                    <a:pt x="55765" y="8826"/>
                  </a:lnTo>
                  <a:lnTo>
                    <a:pt x="54965" y="9067"/>
                  </a:lnTo>
                  <a:lnTo>
                    <a:pt x="54825" y="10109"/>
                  </a:lnTo>
                  <a:lnTo>
                    <a:pt x="54724" y="12242"/>
                  </a:lnTo>
                  <a:lnTo>
                    <a:pt x="54965" y="13881"/>
                  </a:lnTo>
                  <a:lnTo>
                    <a:pt x="56311" y="15227"/>
                  </a:lnTo>
                  <a:lnTo>
                    <a:pt x="57073" y="15227"/>
                  </a:lnTo>
                  <a:lnTo>
                    <a:pt x="57353" y="15722"/>
                  </a:lnTo>
                  <a:lnTo>
                    <a:pt x="57442" y="15227"/>
                  </a:lnTo>
                  <a:lnTo>
                    <a:pt x="57594" y="15227"/>
                  </a:lnTo>
                  <a:lnTo>
                    <a:pt x="58686" y="14681"/>
                  </a:lnTo>
                  <a:lnTo>
                    <a:pt x="58686" y="11747"/>
                  </a:lnTo>
                  <a:close/>
                </a:path>
                <a:path w="367665" h="202564">
                  <a:moveTo>
                    <a:pt x="60820" y="24549"/>
                  </a:moveTo>
                  <a:lnTo>
                    <a:pt x="59728" y="25095"/>
                  </a:lnTo>
                  <a:lnTo>
                    <a:pt x="53378" y="25095"/>
                  </a:lnTo>
                  <a:lnTo>
                    <a:pt x="53086" y="27774"/>
                  </a:lnTo>
                  <a:lnTo>
                    <a:pt x="52590" y="28816"/>
                  </a:lnTo>
                  <a:lnTo>
                    <a:pt x="53873" y="28575"/>
                  </a:lnTo>
                  <a:lnTo>
                    <a:pt x="60274" y="28575"/>
                  </a:lnTo>
                  <a:lnTo>
                    <a:pt x="60528" y="25895"/>
                  </a:lnTo>
                  <a:lnTo>
                    <a:pt x="60820" y="24549"/>
                  </a:lnTo>
                  <a:close/>
                </a:path>
                <a:path w="367665" h="202564">
                  <a:moveTo>
                    <a:pt x="135382" y="177749"/>
                  </a:moveTo>
                  <a:lnTo>
                    <a:pt x="134594" y="176707"/>
                  </a:lnTo>
                  <a:lnTo>
                    <a:pt x="133007" y="175361"/>
                  </a:lnTo>
                  <a:lnTo>
                    <a:pt x="132461" y="175120"/>
                  </a:lnTo>
                  <a:lnTo>
                    <a:pt x="131965" y="175361"/>
                  </a:lnTo>
                  <a:lnTo>
                    <a:pt x="130073" y="176403"/>
                  </a:lnTo>
                  <a:lnTo>
                    <a:pt x="127939" y="177749"/>
                  </a:lnTo>
                  <a:lnTo>
                    <a:pt x="128244" y="179387"/>
                  </a:lnTo>
                  <a:lnTo>
                    <a:pt x="128485" y="180428"/>
                  </a:lnTo>
                  <a:lnTo>
                    <a:pt x="129832" y="180975"/>
                  </a:lnTo>
                  <a:lnTo>
                    <a:pt x="133007" y="180975"/>
                  </a:lnTo>
                  <a:lnTo>
                    <a:pt x="134594" y="180670"/>
                  </a:lnTo>
                  <a:lnTo>
                    <a:pt x="134886" y="178841"/>
                  </a:lnTo>
                  <a:lnTo>
                    <a:pt x="135382" y="177749"/>
                  </a:lnTo>
                  <a:close/>
                </a:path>
                <a:path w="367665" h="202564">
                  <a:moveTo>
                    <a:pt x="138557" y="163055"/>
                  </a:moveTo>
                  <a:lnTo>
                    <a:pt x="137769" y="159092"/>
                  </a:lnTo>
                  <a:lnTo>
                    <a:pt x="137515" y="158292"/>
                  </a:lnTo>
                  <a:lnTo>
                    <a:pt x="131965" y="158292"/>
                  </a:lnTo>
                  <a:lnTo>
                    <a:pt x="131648" y="158597"/>
                  </a:lnTo>
                  <a:lnTo>
                    <a:pt x="131419" y="158546"/>
                  </a:lnTo>
                  <a:lnTo>
                    <a:pt x="130708" y="159524"/>
                  </a:lnTo>
                  <a:lnTo>
                    <a:pt x="128739" y="161467"/>
                  </a:lnTo>
                  <a:lnTo>
                    <a:pt x="128384" y="162775"/>
                  </a:lnTo>
                  <a:lnTo>
                    <a:pt x="125857" y="166281"/>
                  </a:lnTo>
                  <a:lnTo>
                    <a:pt x="127609" y="167220"/>
                  </a:lnTo>
                  <a:lnTo>
                    <a:pt x="128244" y="168668"/>
                  </a:lnTo>
                  <a:lnTo>
                    <a:pt x="130378" y="169760"/>
                  </a:lnTo>
                  <a:lnTo>
                    <a:pt x="133007" y="170802"/>
                  </a:lnTo>
                  <a:lnTo>
                    <a:pt x="132283" y="168668"/>
                  </a:lnTo>
                  <a:lnTo>
                    <a:pt x="131419" y="165735"/>
                  </a:lnTo>
                  <a:lnTo>
                    <a:pt x="132461" y="165493"/>
                  </a:lnTo>
                  <a:lnTo>
                    <a:pt x="134340" y="164693"/>
                  </a:lnTo>
                  <a:lnTo>
                    <a:pt x="134569" y="164617"/>
                  </a:lnTo>
                  <a:lnTo>
                    <a:pt x="137769" y="166039"/>
                  </a:lnTo>
                  <a:lnTo>
                    <a:pt x="137274" y="163588"/>
                  </a:lnTo>
                  <a:lnTo>
                    <a:pt x="138557" y="163055"/>
                  </a:lnTo>
                  <a:close/>
                </a:path>
                <a:path w="367665" h="202564">
                  <a:moveTo>
                    <a:pt x="167233" y="100101"/>
                  </a:moveTo>
                  <a:lnTo>
                    <a:pt x="166979" y="99809"/>
                  </a:lnTo>
                  <a:lnTo>
                    <a:pt x="166979" y="97675"/>
                  </a:lnTo>
                  <a:lnTo>
                    <a:pt x="165646" y="96647"/>
                  </a:lnTo>
                  <a:lnTo>
                    <a:pt x="162471" y="96647"/>
                  </a:lnTo>
                  <a:lnTo>
                    <a:pt x="161429" y="97421"/>
                  </a:lnTo>
                  <a:lnTo>
                    <a:pt x="161137" y="99009"/>
                  </a:lnTo>
                  <a:lnTo>
                    <a:pt x="161137" y="100355"/>
                  </a:lnTo>
                  <a:lnTo>
                    <a:pt x="163017" y="100355"/>
                  </a:lnTo>
                  <a:lnTo>
                    <a:pt x="163271" y="100596"/>
                  </a:lnTo>
                  <a:lnTo>
                    <a:pt x="163804" y="100901"/>
                  </a:lnTo>
                  <a:lnTo>
                    <a:pt x="164312" y="101142"/>
                  </a:lnTo>
                  <a:lnTo>
                    <a:pt x="164858" y="101447"/>
                  </a:lnTo>
                  <a:lnTo>
                    <a:pt x="165265" y="101447"/>
                  </a:lnTo>
                  <a:lnTo>
                    <a:pt x="165404" y="101942"/>
                  </a:lnTo>
                  <a:lnTo>
                    <a:pt x="165544" y="101447"/>
                  </a:lnTo>
                  <a:lnTo>
                    <a:pt x="166738" y="101447"/>
                  </a:lnTo>
                  <a:lnTo>
                    <a:pt x="167233" y="100101"/>
                  </a:lnTo>
                  <a:close/>
                </a:path>
                <a:path w="367665" h="202564">
                  <a:moveTo>
                    <a:pt x="174129" y="58432"/>
                  </a:moveTo>
                  <a:lnTo>
                    <a:pt x="167233" y="58432"/>
                  </a:lnTo>
                  <a:lnTo>
                    <a:pt x="167233" y="58191"/>
                  </a:lnTo>
                  <a:lnTo>
                    <a:pt x="166979" y="56845"/>
                  </a:lnTo>
                  <a:lnTo>
                    <a:pt x="166738" y="54711"/>
                  </a:lnTo>
                  <a:lnTo>
                    <a:pt x="163017" y="54711"/>
                  </a:lnTo>
                  <a:lnTo>
                    <a:pt x="163512" y="56057"/>
                  </a:lnTo>
                  <a:lnTo>
                    <a:pt x="164058" y="58191"/>
                  </a:lnTo>
                  <a:lnTo>
                    <a:pt x="164312" y="59778"/>
                  </a:lnTo>
                  <a:lnTo>
                    <a:pt x="163804" y="60579"/>
                  </a:lnTo>
                  <a:lnTo>
                    <a:pt x="163512" y="61112"/>
                  </a:lnTo>
                  <a:lnTo>
                    <a:pt x="162725" y="61366"/>
                  </a:lnTo>
                  <a:lnTo>
                    <a:pt x="161925" y="61366"/>
                  </a:lnTo>
                  <a:lnTo>
                    <a:pt x="161429" y="61658"/>
                  </a:lnTo>
                  <a:lnTo>
                    <a:pt x="160629" y="61658"/>
                  </a:lnTo>
                  <a:lnTo>
                    <a:pt x="160439" y="62191"/>
                  </a:lnTo>
                  <a:lnTo>
                    <a:pt x="158203" y="61112"/>
                  </a:lnTo>
                  <a:lnTo>
                    <a:pt x="160375" y="62344"/>
                  </a:lnTo>
                  <a:lnTo>
                    <a:pt x="160337" y="62471"/>
                  </a:lnTo>
                  <a:lnTo>
                    <a:pt x="160096" y="63500"/>
                  </a:lnTo>
                  <a:lnTo>
                    <a:pt x="161683" y="64338"/>
                  </a:lnTo>
                  <a:lnTo>
                    <a:pt x="161925" y="65125"/>
                  </a:lnTo>
                  <a:lnTo>
                    <a:pt x="162725" y="65671"/>
                  </a:lnTo>
                  <a:lnTo>
                    <a:pt x="163017" y="66967"/>
                  </a:lnTo>
                  <a:lnTo>
                    <a:pt x="164820" y="65671"/>
                  </a:lnTo>
                  <a:lnTo>
                    <a:pt x="166738" y="65671"/>
                  </a:lnTo>
                  <a:lnTo>
                    <a:pt x="167119" y="65366"/>
                  </a:lnTo>
                  <a:lnTo>
                    <a:pt x="167779" y="65671"/>
                  </a:lnTo>
                  <a:lnTo>
                    <a:pt x="167538" y="65036"/>
                  </a:lnTo>
                  <a:lnTo>
                    <a:pt x="171500" y="61912"/>
                  </a:lnTo>
                  <a:lnTo>
                    <a:pt x="172834" y="60325"/>
                  </a:lnTo>
                  <a:lnTo>
                    <a:pt x="174129" y="58432"/>
                  </a:lnTo>
                  <a:close/>
                </a:path>
                <a:path w="367665" h="202564">
                  <a:moveTo>
                    <a:pt x="182664" y="148920"/>
                  </a:moveTo>
                  <a:lnTo>
                    <a:pt x="181317" y="149225"/>
                  </a:lnTo>
                  <a:lnTo>
                    <a:pt x="174967" y="149225"/>
                  </a:lnTo>
                  <a:lnTo>
                    <a:pt x="174675" y="151853"/>
                  </a:lnTo>
                  <a:lnTo>
                    <a:pt x="174675" y="153187"/>
                  </a:lnTo>
                  <a:lnTo>
                    <a:pt x="176009" y="152946"/>
                  </a:lnTo>
                  <a:lnTo>
                    <a:pt x="182118" y="152946"/>
                  </a:lnTo>
                  <a:lnTo>
                    <a:pt x="182359" y="150266"/>
                  </a:lnTo>
                  <a:lnTo>
                    <a:pt x="182664" y="148920"/>
                  </a:lnTo>
                  <a:close/>
                </a:path>
                <a:path w="367665" h="202564">
                  <a:moveTo>
                    <a:pt x="185039" y="14681"/>
                  </a:moveTo>
                  <a:lnTo>
                    <a:pt x="182118" y="13449"/>
                  </a:lnTo>
                  <a:lnTo>
                    <a:pt x="182118" y="12001"/>
                  </a:lnTo>
                  <a:lnTo>
                    <a:pt x="180530" y="12001"/>
                  </a:lnTo>
                  <a:lnTo>
                    <a:pt x="179438" y="13335"/>
                  </a:lnTo>
                  <a:lnTo>
                    <a:pt x="179438" y="15722"/>
                  </a:lnTo>
                  <a:lnTo>
                    <a:pt x="179730" y="16268"/>
                  </a:lnTo>
                  <a:lnTo>
                    <a:pt x="179984" y="16814"/>
                  </a:lnTo>
                  <a:lnTo>
                    <a:pt x="180276" y="17602"/>
                  </a:lnTo>
                  <a:lnTo>
                    <a:pt x="181076" y="17856"/>
                  </a:lnTo>
                  <a:lnTo>
                    <a:pt x="181864" y="17856"/>
                  </a:lnTo>
                  <a:lnTo>
                    <a:pt x="181864" y="16738"/>
                  </a:lnTo>
                  <a:lnTo>
                    <a:pt x="185039" y="14681"/>
                  </a:lnTo>
                  <a:close/>
                </a:path>
                <a:path w="367665" h="202564">
                  <a:moveTo>
                    <a:pt x="186626" y="60579"/>
                  </a:moveTo>
                  <a:lnTo>
                    <a:pt x="184251" y="58572"/>
                  </a:lnTo>
                  <a:lnTo>
                    <a:pt x="184251" y="57099"/>
                  </a:lnTo>
                  <a:lnTo>
                    <a:pt x="180276" y="54711"/>
                  </a:lnTo>
                  <a:lnTo>
                    <a:pt x="179717" y="54711"/>
                  </a:lnTo>
                  <a:lnTo>
                    <a:pt x="179438" y="54470"/>
                  </a:lnTo>
                  <a:lnTo>
                    <a:pt x="179146" y="54711"/>
                  </a:lnTo>
                  <a:lnTo>
                    <a:pt x="178396" y="54711"/>
                  </a:lnTo>
                  <a:lnTo>
                    <a:pt x="178396" y="55372"/>
                  </a:lnTo>
                  <a:lnTo>
                    <a:pt x="177596" y="56057"/>
                  </a:lnTo>
                  <a:lnTo>
                    <a:pt x="176009" y="57391"/>
                  </a:lnTo>
                  <a:lnTo>
                    <a:pt x="180911" y="57645"/>
                  </a:lnTo>
                  <a:lnTo>
                    <a:pt x="181241" y="57861"/>
                  </a:lnTo>
                  <a:lnTo>
                    <a:pt x="181533" y="58051"/>
                  </a:lnTo>
                  <a:lnTo>
                    <a:pt x="182118" y="58432"/>
                  </a:lnTo>
                  <a:lnTo>
                    <a:pt x="182359" y="58978"/>
                  </a:lnTo>
                  <a:lnTo>
                    <a:pt x="182905" y="58826"/>
                  </a:lnTo>
                  <a:lnTo>
                    <a:pt x="182905" y="59524"/>
                  </a:lnTo>
                  <a:lnTo>
                    <a:pt x="184251" y="59524"/>
                  </a:lnTo>
                  <a:lnTo>
                    <a:pt x="184251" y="59397"/>
                  </a:lnTo>
                  <a:lnTo>
                    <a:pt x="186626" y="60579"/>
                  </a:lnTo>
                  <a:close/>
                </a:path>
                <a:path w="367665" h="202564">
                  <a:moveTo>
                    <a:pt x="195656" y="70192"/>
                  </a:moveTo>
                  <a:lnTo>
                    <a:pt x="195414" y="69100"/>
                  </a:lnTo>
                  <a:lnTo>
                    <a:pt x="195110" y="68300"/>
                  </a:lnTo>
                  <a:lnTo>
                    <a:pt x="193776" y="68300"/>
                  </a:lnTo>
                  <a:lnTo>
                    <a:pt x="193522" y="68072"/>
                  </a:lnTo>
                  <a:lnTo>
                    <a:pt x="192976" y="66967"/>
                  </a:lnTo>
                  <a:lnTo>
                    <a:pt x="192735" y="65925"/>
                  </a:lnTo>
                  <a:lnTo>
                    <a:pt x="192557" y="65582"/>
                  </a:lnTo>
                  <a:lnTo>
                    <a:pt x="192976" y="64338"/>
                  </a:lnTo>
                  <a:lnTo>
                    <a:pt x="192049" y="64579"/>
                  </a:lnTo>
                  <a:lnTo>
                    <a:pt x="191935" y="64338"/>
                  </a:lnTo>
                  <a:lnTo>
                    <a:pt x="189560" y="64338"/>
                  </a:lnTo>
                  <a:lnTo>
                    <a:pt x="189014" y="64592"/>
                  </a:lnTo>
                  <a:lnTo>
                    <a:pt x="187972" y="64592"/>
                  </a:lnTo>
                  <a:lnTo>
                    <a:pt x="187667" y="65125"/>
                  </a:lnTo>
                  <a:lnTo>
                    <a:pt x="187286" y="65925"/>
                  </a:lnTo>
                  <a:lnTo>
                    <a:pt x="187312" y="66967"/>
                  </a:lnTo>
                  <a:lnTo>
                    <a:pt x="187426" y="67513"/>
                  </a:lnTo>
                  <a:lnTo>
                    <a:pt x="187718" y="68021"/>
                  </a:lnTo>
                  <a:lnTo>
                    <a:pt x="187172" y="69392"/>
                  </a:lnTo>
                  <a:lnTo>
                    <a:pt x="189090" y="70192"/>
                  </a:lnTo>
                  <a:lnTo>
                    <a:pt x="189255" y="70434"/>
                  </a:lnTo>
                  <a:lnTo>
                    <a:pt x="191389" y="71780"/>
                  </a:lnTo>
                  <a:lnTo>
                    <a:pt x="192951" y="71780"/>
                  </a:lnTo>
                  <a:lnTo>
                    <a:pt x="194868" y="72567"/>
                  </a:lnTo>
                  <a:lnTo>
                    <a:pt x="194640" y="71208"/>
                  </a:lnTo>
                  <a:lnTo>
                    <a:pt x="195656" y="70192"/>
                  </a:lnTo>
                  <a:close/>
                </a:path>
                <a:path w="367665" h="202564">
                  <a:moveTo>
                    <a:pt x="200964" y="143319"/>
                  </a:moveTo>
                  <a:lnTo>
                    <a:pt x="199631" y="143611"/>
                  </a:lnTo>
                  <a:lnTo>
                    <a:pt x="193522" y="143611"/>
                  </a:lnTo>
                  <a:lnTo>
                    <a:pt x="193281" y="146240"/>
                  </a:lnTo>
                  <a:lnTo>
                    <a:pt x="192735" y="147586"/>
                  </a:lnTo>
                  <a:lnTo>
                    <a:pt x="194068" y="147332"/>
                  </a:lnTo>
                  <a:lnTo>
                    <a:pt x="200418" y="147332"/>
                  </a:lnTo>
                  <a:lnTo>
                    <a:pt x="200723" y="144653"/>
                  </a:lnTo>
                  <a:lnTo>
                    <a:pt x="200964" y="143319"/>
                  </a:lnTo>
                  <a:close/>
                </a:path>
                <a:path w="367665" h="202564">
                  <a:moveTo>
                    <a:pt x="215061" y="108635"/>
                  </a:moveTo>
                  <a:lnTo>
                    <a:pt x="213969" y="107302"/>
                  </a:lnTo>
                  <a:lnTo>
                    <a:pt x="213423" y="107302"/>
                  </a:lnTo>
                  <a:lnTo>
                    <a:pt x="213715" y="105410"/>
                  </a:lnTo>
                  <a:lnTo>
                    <a:pt x="214210" y="104368"/>
                  </a:lnTo>
                  <a:lnTo>
                    <a:pt x="213423" y="103276"/>
                  </a:lnTo>
                  <a:lnTo>
                    <a:pt x="211836" y="101942"/>
                  </a:lnTo>
                  <a:lnTo>
                    <a:pt x="211340" y="101688"/>
                  </a:lnTo>
                  <a:lnTo>
                    <a:pt x="210794" y="101942"/>
                  </a:lnTo>
                  <a:lnTo>
                    <a:pt x="208902" y="103035"/>
                  </a:lnTo>
                  <a:lnTo>
                    <a:pt x="206819" y="104368"/>
                  </a:lnTo>
                  <a:lnTo>
                    <a:pt x="207073" y="105956"/>
                  </a:lnTo>
                  <a:lnTo>
                    <a:pt x="207314" y="106997"/>
                  </a:lnTo>
                  <a:lnTo>
                    <a:pt x="208661" y="107543"/>
                  </a:lnTo>
                  <a:lnTo>
                    <a:pt x="211582" y="107543"/>
                  </a:lnTo>
                  <a:lnTo>
                    <a:pt x="212623" y="107416"/>
                  </a:lnTo>
                  <a:lnTo>
                    <a:pt x="212623" y="108445"/>
                  </a:lnTo>
                  <a:lnTo>
                    <a:pt x="209448" y="110477"/>
                  </a:lnTo>
                  <a:lnTo>
                    <a:pt x="212382" y="111810"/>
                  </a:lnTo>
                  <a:lnTo>
                    <a:pt x="212382" y="113157"/>
                  </a:lnTo>
                  <a:lnTo>
                    <a:pt x="213169" y="113157"/>
                  </a:lnTo>
                  <a:lnTo>
                    <a:pt x="213969" y="112610"/>
                  </a:lnTo>
                  <a:lnTo>
                    <a:pt x="214515" y="112115"/>
                  </a:lnTo>
                  <a:lnTo>
                    <a:pt x="214757" y="111569"/>
                  </a:lnTo>
                  <a:lnTo>
                    <a:pt x="215061" y="111023"/>
                  </a:lnTo>
                  <a:lnTo>
                    <a:pt x="215061" y="108635"/>
                  </a:lnTo>
                  <a:close/>
                </a:path>
                <a:path w="367665" h="202564">
                  <a:moveTo>
                    <a:pt x="223545" y="189750"/>
                  </a:moveTo>
                  <a:lnTo>
                    <a:pt x="222199" y="188709"/>
                  </a:lnTo>
                  <a:lnTo>
                    <a:pt x="219024" y="188709"/>
                  </a:lnTo>
                  <a:lnTo>
                    <a:pt x="217932" y="189496"/>
                  </a:lnTo>
                  <a:lnTo>
                    <a:pt x="217690" y="191084"/>
                  </a:lnTo>
                  <a:lnTo>
                    <a:pt x="217754" y="192176"/>
                  </a:lnTo>
                  <a:lnTo>
                    <a:pt x="217932" y="193522"/>
                  </a:lnTo>
                  <a:lnTo>
                    <a:pt x="219011" y="193725"/>
                  </a:lnTo>
                  <a:lnTo>
                    <a:pt x="219278" y="193763"/>
                  </a:lnTo>
                  <a:lnTo>
                    <a:pt x="220865" y="193763"/>
                  </a:lnTo>
                  <a:lnTo>
                    <a:pt x="221653" y="193217"/>
                  </a:lnTo>
                  <a:lnTo>
                    <a:pt x="222999" y="192176"/>
                  </a:lnTo>
                  <a:lnTo>
                    <a:pt x="223545" y="191884"/>
                  </a:lnTo>
                  <a:lnTo>
                    <a:pt x="223545" y="189750"/>
                  </a:lnTo>
                  <a:close/>
                </a:path>
                <a:path w="367665" h="202564">
                  <a:moveTo>
                    <a:pt x="237337" y="44843"/>
                  </a:moveTo>
                  <a:lnTo>
                    <a:pt x="234162" y="44538"/>
                  </a:lnTo>
                  <a:lnTo>
                    <a:pt x="232575" y="46177"/>
                  </a:lnTo>
                  <a:lnTo>
                    <a:pt x="231775" y="48564"/>
                  </a:lnTo>
                  <a:lnTo>
                    <a:pt x="234950" y="48564"/>
                  </a:lnTo>
                  <a:lnTo>
                    <a:pt x="236537" y="47218"/>
                  </a:lnTo>
                  <a:lnTo>
                    <a:pt x="237337" y="44843"/>
                  </a:lnTo>
                  <a:close/>
                </a:path>
                <a:path w="367665" h="202564">
                  <a:moveTo>
                    <a:pt x="259905" y="199123"/>
                  </a:moveTo>
                  <a:lnTo>
                    <a:pt x="256184" y="199059"/>
                  </a:lnTo>
                  <a:lnTo>
                    <a:pt x="256184" y="197789"/>
                  </a:lnTo>
                  <a:lnTo>
                    <a:pt x="254596" y="197789"/>
                  </a:lnTo>
                  <a:lnTo>
                    <a:pt x="253504" y="198031"/>
                  </a:lnTo>
                  <a:lnTo>
                    <a:pt x="253009" y="198577"/>
                  </a:lnTo>
                  <a:lnTo>
                    <a:pt x="252704" y="199123"/>
                  </a:lnTo>
                  <a:lnTo>
                    <a:pt x="252463" y="199377"/>
                  </a:lnTo>
                  <a:lnTo>
                    <a:pt x="252463" y="201256"/>
                  </a:lnTo>
                  <a:lnTo>
                    <a:pt x="254050" y="202298"/>
                  </a:lnTo>
                  <a:lnTo>
                    <a:pt x="256184" y="202298"/>
                  </a:lnTo>
                  <a:lnTo>
                    <a:pt x="256184" y="201091"/>
                  </a:lnTo>
                  <a:lnTo>
                    <a:pt x="256540" y="201193"/>
                  </a:lnTo>
                  <a:lnTo>
                    <a:pt x="259905" y="199123"/>
                  </a:lnTo>
                  <a:close/>
                </a:path>
                <a:path w="367665" h="202564">
                  <a:moveTo>
                    <a:pt x="264909" y="185242"/>
                  </a:moveTo>
                  <a:lnTo>
                    <a:pt x="263867" y="184988"/>
                  </a:lnTo>
                  <a:lnTo>
                    <a:pt x="262534" y="184696"/>
                  </a:lnTo>
                  <a:lnTo>
                    <a:pt x="261734" y="184150"/>
                  </a:lnTo>
                  <a:lnTo>
                    <a:pt x="260692" y="183349"/>
                  </a:lnTo>
                  <a:lnTo>
                    <a:pt x="259105" y="182308"/>
                  </a:lnTo>
                  <a:lnTo>
                    <a:pt x="258813" y="181762"/>
                  </a:lnTo>
                  <a:lnTo>
                    <a:pt x="258343" y="181800"/>
                  </a:lnTo>
                  <a:lnTo>
                    <a:pt x="257517" y="181216"/>
                  </a:lnTo>
                  <a:lnTo>
                    <a:pt x="253504" y="181216"/>
                  </a:lnTo>
                  <a:lnTo>
                    <a:pt x="253250" y="182016"/>
                  </a:lnTo>
                  <a:lnTo>
                    <a:pt x="252704" y="183349"/>
                  </a:lnTo>
                  <a:lnTo>
                    <a:pt x="253009" y="184696"/>
                  </a:lnTo>
                  <a:lnTo>
                    <a:pt x="253428" y="185242"/>
                  </a:lnTo>
                  <a:lnTo>
                    <a:pt x="253009" y="186817"/>
                  </a:lnTo>
                  <a:lnTo>
                    <a:pt x="255536" y="187706"/>
                  </a:lnTo>
                  <a:lnTo>
                    <a:pt x="258013" y="188950"/>
                  </a:lnTo>
                  <a:lnTo>
                    <a:pt x="259130" y="188950"/>
                  </a:lnTo>
                  <a:lnTo>
                    <a:pt x="262280" y="190042"/>
                  </a:lnTo>
                  <a:lnTo>
                    <a:pt x="262636" y="188887"/>
                  </a:lnTo>
                  <a:lnTo>
                    <a:pt x="264121" y="187909"/>
                  </a:lnTo>
                  <a:lnTo>
                    <a:pt x="264668" y="186283"/>
                  </a:lnTo>
                  <a:lnTo>
                    <a:pt x="264909" y="185242"/>
                  </a:lnTo>
                  <a:close/>
                </a:path>
                <a:path w="367665" h="202564">
                  <a:moveTo>
                    <a:pt x="270522" y="35763"/>
                  </a:moveTo>
                  <a:lnTo>
                    <a:pt x="270395" y="33883"/>
                  </a:lnTo>
                  <a:lnTo>
                    <a:pt x="270268" y="33083"/>
                  </a:lnTo>
                  <a:lnTo>
                    <a:pt x="269976" y="32296"/>
                  </a:lnTo>
                  <a:lnTo>
                    <a:pt x="265760" y="32296"/>
                  </a:lnTo>
                  <a:lnTo>
                    <a:pt x="263626" y="33883"/>
                  </a:lnTo>
                  <a:lnTo>
                    <a:pt x="262039" y="38138"/>
                  </a:lnTo>
                  <a:lnTo>
                    <a:pt x="266547" y="38138"/>
                  </a:lnTo>
                  <a:lnTo>
                    <a:pt x="268630" y="37896"/>
                  </a:lnTo>
                  <a:lnTo>
                    <a:pt x="269176" y="37223"/>
                  </a:lnTo>
                  <a:lnTo>
                    <a:pt x="269976" y="37350"/>
                  </a:lnTo>
                  <a:lnTo>
                    <a:pt x="269913" y="37096"/>
                  </a:lnTo>
                  <a:lnTo>
                    <a:pt x="269278" y="37096"/>
                  </a:lnTo>
                  <a:lnTo>
                    <a:pt x="269506" y="36804"/>
                  </a:lnTo>
                  <a:lnTo>
                    <a:pt x="269862" y="36804"/>
                  </a:lnTo>
                  <a:lnTo>
                    <a:pt x="269786" y="36487"/>
                  </a:lnTo>
                  <a:lnTo>
                    <a:pt x="270522" y="35763"/>
                  </a:lnTo>
                  <a:close/>
                </a:path>
                <a:path w="367665" h="202564">
                  <a:moveTo>
                    <a:pt x="274485" y="24003"/>
                  </a:moveTo>
                  <a:lnTo>
                    <a:pt x="272897" y="22415"/>
                  </a:lnTo>
                  <a:lnTo>
                    <a:pt x="271564" y="21869"/>
                  </a:lnTo>
                  <a:lnTo>
                    <a:pt x="270764" y="21869"/>
                  </a:lnTo>
                  <a:lnTo>
                    <a:pt x="270522" y="21628"/>
                  </a:lnTo>
                  <a:lnTo>
                    <a:pt x="269316" y="21869"/>
                  </a:lnTo>
                  <a:lnTo>
                    <a:pt x="266547" y="21869"/>
                  </a:lnTo>
                  <a:lnTo>
                    <a:pt x="262534" y="23456"/>
                  </a:lnTo>
                  <a:lnTo>
                    <a:pt x="261251" y="26682"/>
                  </a:lnTo>
                  <a:lnTo>
                    <a:pt x="260692" y="28028"/>
                  </a:lnTo>
                  <a:lnTo>
                    <a:pt x="260946" y="28575"/>
                  </a:lnTo>
                  <a:lnTo>
                    <a:pt x="261734" y="29616"/>
                  </a:lnTo>
                  <a:lnTo>
                    <a:pt x="262826" y="30162"/>
                  </a:lnTo>
                  <a:lnTo>
                    <a:pt x="263740" y="30162"/>
                  </a:lnTo>
                  <a:lnTo>
                    <a:pt x="264414" y="30949"/>
                  </a:lnTo>
                  <a:lnTo>
                    <a:pt x="265061" y="30162"/>
                  </a:lnTo>
                  <a:lnTo>
                    <a:pt x="266001" y="30162"/>
                  </a:lnTo>
                  <a:lnTo>
                    <a:pt x="267589" y="28575"/>
                  </a:lnTo>
                  <a:lnTo>
                    <a:pt x="269176" y="27482"/>
                  </a:lnTo>
                  <a:lnTo>
                    <a:pt x="269722" y="27228"/>
                  </a:lnTo>
                  <a:lnTo>
                    <a:pt x="269976" y="26936"/>
                  </a:lnTo>
                  <a:lnTo>
                    <a:pt x="270522" y="26936"/>
                  </a:lnTo>
                  <a:lnTo>
                    <a:pt x="272656" y="26682"/>
                  </a:lnTo>
                  <a:lnTo>
                    <a:pt x="274243" y="26136"/>
                  </a:lnTo>
                  <a:lnTo>
                    <a:pt x="274485" y="25095"/>
                  </a:lnTo>
                  <a:lnTo>
                    <a:pt x="274485" y="24003"/>
                  </a:lnTo>
                  <a:close/>
                </a:path>
                <a:path w="367665" h="202564">
                  <a:moveTo>
                    <a:pt x="279552" y="30949"/>
                  </a:moveTo>
                  <a:lnTo>
                    <a:pt x="278752" y="29908"/>
                  </a:lnTo>
                  <a:lnTo>
                    <a:pt x="277164" y="28575"/>
                  </a:lnTo>
                  <a:lnTo>
                    <a:pt x="276618" y="28270"/>
                  </a:lnTo>
                  <a:lnTo>
                    <a:pt x="274243" y="29616"/>
                  </a:lnTo>
                  <a:lnTo>
                    <a:pt x="272110" y="30949"/>
                  </a:lnTo>
                  <a:lnTo>
                    <a:pt x="272351" y="32537"/>
                  </a:lnTo>
                  <a:lnTo>
                    <a:pt x="272656" y="33629"/>
                  </a:lnTo>
                  <a:lnTo>
                    <a:pt x="273939" y="34175"/>
                  </a:lnTo>
                  <a:lnTo>
                    <a:pt x="277164" y="34175"/>
                  </a:lnTo>
                  <a:lnTo>
                    <a:pt x="278752" y="33883"/>
                  </a:lnTo>
                  <a:lnTo>
                    <a:pt x="279006" y="32042"/>
                  </a:lnTo>
                  <a:lnTo>
                    <a:pt x="279552" y="30949"/>
                  </a:lnTo>
                  <a:close/>
                </a:path>
                <a:path w="367665" h="202564">
                  <a:moveTo>
                    <a:pt x="281139" y="2921"/>
                  </a:moveTo>
                  <a:lnTo>
                    <a:pt x="280885" y="241"/>
                  </a:lnTo>
                  <a:lnTo>
                    <a:pt x="276872" y="0"/>
                  </a:lnTo>
                  <a:lnTo>
                    <a:pt x="275831" y="0"/>
                  </a:lnTo>
                  <a:lnTo>
                    <a:pt x="275577" y="1041"/>
                  </a:lnTo>
                  <a:lnTo>
                    <a:pt x="275031" y="4013"/>
                  </a:lnTo>
                  <a:lnTo>
                    <a:pt x="275285" y="5600"/>
                  </a:lnTo>
                  <a:lnTo>
                    <a:pt x="276072" y="6642"/>
                  </a:lnTo>
                  <a:lnTo>
                    <a:pt x="276618" y="7188"/>
                  </a:lnTo>
                  <a:lnTo>
                    <a:pt x="277164" y="7480"/>
                  </a:lnTo>
                  <a:lnTo>
                    <a:pt x="279247" y="7480"/>
                  </a:lnTo>
                  <a:lnTo>
                    <a:pt x="280885" y="5842"/>
                  </a:lnTo>
                  <a:lnTo>
                    <a:pt x="281076" y="4013"/>
                  </a:lnTo>
                  <a:lnTo>
                    <a:pt x="281139" y="2921"/>
                  </a:lnTo>
                  <a:close/>
                </a:path>
                <a:path w="367665" h="202564">
                  <a:moveTo>
                    <a:pt x="283514" y="58191"/>
                  </a:moveTo>
                  <a:lnTo>
                    <a:pt x="283273" y="57886"/>
                  </a:lnTo>
                  <a:lnTo>
                    <a:pt x="282968" y="57645"/>
                  </a:lnTo>
                  <a:lnTo>
                    <a:pt x="282473" y="57645"/>
                  </a:lnTo>
                  <a:lnTo>
                    <a:pt x="282473" y="58737"/>
                  </a:lnTo>
                  <a:lnTo>
                    <a:pt x="282181" y="58737"/>
                  </a:lnTo>
                  <a:lnTo>
                    <a:pt x="281686" y="58432"/>
                  </a:lnTo>
                  <a:lnTo>
                    <a:pt x="281381" y="58978"/>
                  </a:lnTo>
                  <a:lnTo>
                    <a:pt x="280593" y="59778"/>
                  </a:lnTo>
                  <a:lnTo>
                    <a:pt x="279793" y="60579"/>
                  </a:lnTo>
                  <a:lnTo>
                    <a:pt x="279247" y="60883"/>
                  </a:lnTo>
                  <a:lnTo>
                    <a:pt x="279552" y="61912"/>
                  </a:lnTo>
                  <a:lnTo>
                    <a:pt x="279247" y="61912"/>
                  </a:lnTo>
                  <a:lnTo>
                    <a:pt x="279247" y="63004"/>
                  </a:lnTo>
                  <a:lnTo>
                    <a:pt x="280339" y="63004"/>
                  </a:lnTo>
                  <a:lnTo>
                    <a:pt x="283514" y="59778"/>
                  </a:lnTo>
                  <a:lnTo>
                    <a:pt x="283514" y="58737"/>
                  </a:lnTo>
                  <a:lnTo>
                    <a:pt x="283514" y="58191"/>
                  </a:lnTo>
                  <a:close/>
                </a:path>
                <a:path w="367665" h="202564">
                  <a:moveTo>
                    <a:pt x="287489" y="24549"/>
                  </a:moveTo>
                  <a:lnTo>
                    <a:pt x="287362" y="22669"/>
                  </a:lnTo>
                  <a:lnTo>
                    <a:pt x="287235" y="21869"/>
                  </a:lnTo>
                  <a:lnTo>
                    <a:pt x="286994" y="21082"/>
                  </a:lnTo>
                  <a:lnTo>
                    <a:pt x="282727" y="21082"/>
                  </a:lnTo>
                  <a:lnTo>
                    <a:pt x="280593" y="22669"/>
                  </a:lnTo>
                  <a:lnTo>
                    <a:pt x="279628" y="25349"/>
                  </a:lnTo>
                  <a:lnTo>
                    <a:pt x="279006" y="26936"/>
                  </a:lnTo>
                  <a:lnTo>
                    <a:pt x="283514" y="26936"/>
                  </a:lnTo>
                  <a:lnTo>
                    <a:pt x="285648" y="26682"/>
                  </a:lnTo>
                  <a:lnTo>
                    <a:pt x="286169" y="26009"/>
                  </a:lnTo>
                  <a:lnTo>
                    <a:pt x="286994" y="26136"/>
                  </a:lnTo>
                  <a:lnTo>
                    <a:pt x="286943" y="25895"/>
                  </a:lnTo>
                  <a:lnTo>
                    <a:pt x="286258" y="25895"/>
                  </a:lnTo>
                  <a:lnTo>
                    <a:pt x="286499" y="25590"/>
                  </a:lnTo>
                  <a:lnTo>
                    <a:pt x="286880" y="25590"/>
                  </a:lnTo>
                  <a:lnTo>
                    <a:pt x="286804" y="25234"/>
                  </a:lnTo>
                  <a:lnTo>
                    <a:pt x="287489" y="24549"/>
                  </a:lnTo>
                  <a:close/>
                </a:path>
                <a:path w="367665" h="202564">
                  <a:moveTo>
                    <a:pt x="288036" y="72872"/>
                  </a:moveTo>
                  <a:lnTo>
                    <a:pt x="282968" y="71374"/>
                  </a:lnTo>
                  <a:lnTo>
                    <a:pt x="282968" y="70192"/>
                  </a:lnTo>
                  <a:lnTo>
                    <a:pt x="281686" y="70192"/>
                  </a:lnTo>
                  <a:lnTo>
                    <a:pt x="280885" y="71285"/>
                  </a:lnTo>
                  <a:lnTo>
                    <a:pt x="280885" y="72567"/>
                  </a:lnTo>
                  <a:lnTo>
                    <a:pt x="281139" y="73431"/>
                  </a:lnTo>
                  <a:lnTo>
                    <a:pt x="281686" y="73914"/>
                  </a:lnTo>
                  <a:lnTo>
                    <a:pt x="282727" y="74714"/>
                  </a:lnTo>
                  <a:lnTo>
                    <a:pt x="283768" y="75247"/>
                  </a:lnTo>
                  <a:lnTo>
                    <a:pt x="285102" y="75247"/>
                  </a:lnTo>
                  <a:lnTo>
                    <a:pt x="285102" y="73901"/>
                  </a:lnTo>
                  <a:lnTo>
                    <a:pt x="288036" y="72872"/>
                  </a:lnTo>
                  <a:close/>
                </a:path>
                <a:path w="367665" h="202564">
                  <a:moveTo>
                    <a:pt x="290957" y="147091"/>
                  </a:moveTo>
                  <a:lnTo>
                    <a:pt x="283514" y="147091"/>
                  </a:lnTo>
                  <a:lnTo>
                    <a:pt x="283273" y="147878"/>
                  </a:lnTo>
                  <a:lnTo>
                    <a:pt x="282727" y="150558"/>
                  </a:lnTo>
                  <a:lnTo>
                    <a:pt x="282727" y="152400"/>
                  </a:lnTo>
                  <a:lnTo>
                    <a:pt x="283057" y="152844"/>
                  </a:lnTo>
                  <a:lnTo>
                    <a:pt x="282968" y="153187"/>
                  </a:lnTo>
                  <a:lnTo>
                    <a:pt x="284391" y="154609"/>
                  </a:lnTo>
                  <a:lnTo>
                    <a:pt x="284556" y="154825"/>
                  </a:lnTo>
                  <a:lnTo>
                    <a:pt x="284861" y="155067"/>
                  </a:lnTo>
                  <a:lnTo>
                    <a:pt x="285076" y="155028"/>
                  </a:lnTo>
                  <a:lnTo>
                    <a:pt x="285902" y="155321"/>
                  </a:lnTo>
                  <a:lnTo>
                    <a:pt x="288277" y="155321"/>
                  </a:lnTo>
                  <a:lnTo>
                    <a:pt x="289077" y="155067"/>
                  </a:lnTo>
                  <a:lnTo>
                    <a:pt x="290169" y="154825"/>
                  </a:lnTo>
                  <a:lnTo>
                    <a:pt x="290957" y="154533"/>
                  </a:lnTo>
                  <a:lnTo>
                    <a:pt x="290957" y="147091"/>
                  </a:lnTo>
                  <a:close/>
                </a:path>
                <a:path w="367665" h="202564">
                  <a:moveTo>
                    <a:pt x="291211" y="13589"/>
                  </a:moveTo>
                  <a:lnTo>
                    <a:pt x="290512" y="13309"/>
                  </a:lnTo>
                  <a:lnTo>
                    <a:pt x="290169" y="12242"/>
                  </a:lnTo>
                  <a:lnTo>
                    <a:pt x="284861" y="9867"/>
                  </a:lnTo>
                  <a:lnTo>
                    <a:pt x="282968" y="9867"/>
                  </a:lnTo>
                  <a:lnTo>
                    <a:pt x="282879" y="10134"/>
                  </a:lnTo>
                  <a:lnTo>
                    <a:pt x="279006" y="8521"/>
                  </a:lnTo>
                  <a:lnTo>
                    <a:pt x="282702" y="10731"/>
                  </a:lnTo>
                  <a:lnTo>
                    <a:pt x="282473" y="11747"/>
                  </a:lnTo>
                  <a:lnTo>
                    <a:pt x="283273" y="12242"/>
                  </a:lnTo>
                  <a:lnTo>
                    <a:pt x="285407" y="13335"/>
                  </a:lnTo>
                  <a:lnTo>
                    <a:pt x="285648" y="13589"/>
                  </a:lnTo>
                  <a:lnTo>
                    <a:pt x="286194" y="14376"/>
                  </a:lnTo>
                  <a:lnTo>
                    <a:pt x="287235" y="16014"/>
                  </a:lnTo>
                  <a:lnTo>
                    <a:pt x="287909" y="16014"/>
                  </a:lnTo>
                  <a:lnTo>
                    <a:pt x="288036" y="16268"/>
                  </a:lnTo>
                  <a:lnTo>
                    <a:pt x="288328" y="16014"/>
                  </a:lnTo>
                  <a:lnTo>
                    <a:pt x="289864" y="16014"/>
                  </a:lnTo>
                  <a:lnTo>
                    <a:pt x="290169" y="15468"/>
                  </a:lnTo>
                  <a:lnTo>
                    <a:pt x="290715" y="14922"/>
                  </a:lnTo>
                  <a:lnTo>
                    <a:pt x="290957" y="14376"/>
                  </a:lnTo>
                  <a:lnTo>
                    <a:pt x="290753" y="13970"/>
                  </a:lnTo>
                  <a:lnTo>
                    <a:pt x="291211" y="13589"/>
                  </a:lnTo>
                  <a:close/>
                </a:path>
                <a:path w="367665" h="202564">
                  <a:moveTo>
                    <a:pt x="301828" y="20828"/>
                  </a:moveTo>
                  <a:lnTo>
                    <a:pt x="300240" y="18402"/>
                  </a:lnTo>
                  <a:lnTo>
                    <a:pt x="297307" y="17360"/>
                  </a:lnTo>
                  <a:lnTo>
                    <a:pt x="296811" y="17056"/>
                  </a:lnTo>
                  <a:lnTo>
                    <a:pt x="296265" y="17602"/>
                  </a:lnTo>
                  <a:lnTo>
                    <a:pt x="294932" y="19189"/>
                  </a:lnTo>
                  <a:lnTo>
                    <a:pt x="294386" y="20828"/>
                  </a:lnTo>
                  <a:lnTo>
                    <a:pt x="294932" y="22415"/>
                  </a:lnTo>
                  <a:lnTo>
                    <a:pt x="295719" y="24003"/>
                  </a:lnTo>
                  <a:lnTo>
                    <a:pt x="295948" y="24142"/>
                  </a:lnTo>
                  <a:lnTo>
                    <a:pt x="296024" y="24307"/>
                  </a:lnTo>
                  <a:lnTo>
                    <a:pt x="296214" y="24307"/>
                  </a:lnTo>
                  <a:lnTo>
                    <a:pt x="297611" y="25095"/>
                  </a:lnTo>
                  <a:lnTo>
                    <a:pt x="301828" y="25095"/>
                  </a:lnTo>
                  <a:lnTo>
                    <a:pt x="301828" y="20828"/>
                  </a:lnTo>
                  <a:close/>
                </a:path>
                <a:path w="367665" h="202564">
                  <a:moveTo>
                    <a:pt x="303961" y="14135"/>
                  </a:moveTo>
                  <a:lnTo>
                    <a:pt x="303161" y="13093"/>
                  </a:lnTo>
                  <a:lnTo>
                    <a:pt x="301574" y="11747"/>
                  </a:lnTo>
                  <a:lnTo>
                    <a:pt x="301028" y="11455"/>
                  </a:lnTo>
                  <a:lnTo>
                    <a:pt x="298653" y="12788"/>
                  </a:lnTo>
                  <a:lnTo>
                    <a:pt x="296519" y="14135"/>
                  </a:lnTo>
                  <a:lnTo>
                    <a:pt x="296811" y="15722"/>
                  </a:lnTo>
                  <a:lnTo>
                    <a:pt x="297065" y="16814"/>
                  </a:lnTo>
                  <a:lnTo>
                    <a:pt x="298399" y="17360"/>
                  </a:lnTo>
                  <a:lnTo>
                    <a:pt x="301332" y="17360"/>
                  </a:lnTo>
                  <a:lnTo>
                    <a:pt x="303161" y="16814"/>
                  </a:lnTo>
                  <a:lnTo>
                    <a:pt x="303415" y="15227"/>
                  </a:lnTo>
                  <a:lnTo>
                    <a:pt x="303961" y="14135"/>
                  </a:lnTo>
                  <a:close/>
                </a:path>
                <a:path w="367665" h="202564">
                  <a:moveTo>
                    <a:pt x="316953" y="123317"/>
                  </a:moveTo>
                  <a:lnTo>
                    <a:pt x="315912" y="123317"/>
                  </a:lnTo>
                  <a:lnTo>
                    <a:pt x="315912" y="124371"/>
                  </a:lnTo>
                  <a:lnTo>
                    <a:pt x="315671" y="124371"/>
                  </a:lnTo>
                  <a:lnTo>
                    <a:pt x="315125" y="124117"/>
                  </a:lnTo>
                  <a:lnTo>
                    <a:pt x="314820" y="124663"/>
                  </a:lnTo>
                  <a:lnTo>
                    <a:pt x="313232" y="126250"/>
                  </a:lnTo>
                  <a:lnTo>
                    <a:pt x="312737" y="126492"/>
                  </a:lnTo>
                  <a:lnTo>
                    <a:pt x="312991" y="127584"/>
                  </a:lnTo>
                  <a:lnTo>
                    <a:pt x="312991" y="128384"/>
                  </a:lnTo>
                  <a:lnTo>
                    <a:pt x="313778" y="128384"/>
                  </a:lnTo>
                  <a:lnTo>
                    <a:pt x="315366" y="126796"/>
                  </a:lnTo>
                  <a:lnTo>
                    <a:pt x="316953" y="125158"/>
                  </a:lnTo>
                  <a:lnTo>
                    <a:pt x="316953" y="124371"/>
                  </a:lnTo>
                  <a:lnTo>
                    <a:pt x="316953" y="123317"/>
                  </a:lnTo>
                  <a:close/>
                </a:path>
                <a:path w="367665" h="202564">
                  <a:moveTo>
                    <a:pt x="321221" y="103581"/>
                  </a:moveTo>
                  <a:lnTo>
                    <a:pt x="319633" y="103822"/>
                  </a:lnTo>
                  <a:lnTo>
                    <a:pt x="319087" y="103822"/>
                  </a:lnTo>
                  <a:lnTo>
                    <a:pt x="318046" y="103035"/>
                  </a:lnTo>
                  <a:lnTo>
                    <a:pt x="317500" y="102235"/>
                  </a:lnTo>
                  <a:lnTo>
                    <a:pt x="316458" y="100901"/>
                  </a:lnTo>
                  <a:lnTo>
                    <a:pt x="315366" y="99809"/>
                  </a:lnTo>
                  <a:lnTo>
                    <a:pt x="315023" y="99809"/>
                  </a:lnTo>
                  <a:lnTo>
                    <a:pt x="314032" y="97421"/>
                  </a:lnTo>
                  <a:lnTo>
                    <a:pt x="313232" y="99809"/>
                  </a:lnTo>
                  <a:lnTo>
                    <a:pt x="312191" y="99809"/>
                  </a:lnTo>
                  <a:lnTo>
                    <a:pt x="311645" y="101942"/>
                  </a:lnTo>
                  <a:lnTo>
                    <a:pt x="310946" y="104076"/>
                  </a:lnTo>
                  <a:lnTo>
                    <a:pt x="312445" y="104076"/>
                  </a:lnTo>
                  <a:lnTo>
                    <a:pt x="312991" y="104076"/>
                  </a:lnTo>
                  <a:lnTo>
                    <a:pt x="315099" y="104076"/>
                  </a:lnTo>
                  <a:lnTo>
                    <a:pt x="315214" y="104368"/>
                  </a:lnTo>
                  <a:lnTo>
                    <a:pt x="313372" y="104368"/>
                  </a:lnTo>
                  <a:lnTo>
                    <a:pt x="314032" y="104863"/>
                  </a:lnTo>
                  <a:lnTo>
                    <a:pt x="314579" y="105714"/>
                  </a:lnTo>
                  <a:lnTo>
                    <a:pt x="315671" y="106997"/>
                  </a:lnTo>
                  <a:lnTo>
                    <a:pt x="316674" y="108064"/>
                  </a:lnTo>
                  <a:lnTo>
                    <a:pt x="317754" y="110769"/>
                  </a:lnTo>
                  <a:lnTo>
                    <a:pt x="318592" y="108089"/>
                  </a:lnTo>
                  <a:lnTo>
                    <a:pt x="319887" y="108089"/>
                  </a:lnTo>
                  <a:lnTo>
                    <a:pt x="320675" y="105956"/>
                  </a:lnTo>
                  <a:lnTo>
                    <a:pt x="320776" y="104863"/>
                  </a:lnTo>
                  <a:lnTo>
                    <a:pt x="320941" y="104368"/>
                  </a:lnTo>
                  <a:lnTo>
                    <a:pt x="316915" y="104368"/>
                  </a:lnTo>
                  <a:lnTo>
                    <a:pt x="316801" y="104076"/>
                  </a:lnTo>
                  <a:lnTo>
                    <a:pt x="321043" y="104076"/>
                  </a:lnTo>
                  <a:lnTo>
                    <a:pt x="321132" y="103822"/>
                  </a:lnTo>
                  <a:lnTo>
                    <a:pt x="321221" y="103581"/>
                  </a:lnTo>
                  <a:close/>
                </a:path>
                <a:path w="367665" h="202564">
                  <a:moveTo>
                    <a:pt x="324942" y="68072"/>
                  </a:moveTo>
                  <a:lnTo>
                    <a:pt x="323608" y="68300"/>
                  </a:lnTo>
                  <a:lnTo>
                    <a:pt x="317258" y="68300"/>
                  </a:lnTo>
                  <a:lnTo>
                    <a:pt x="316953" y="70980"/>
                  </a:lnTo>
                  <a:lnTo>
                    <a:pt x="316712" y="72326"/>
                  </a:lnTo>
                  <a:lnTo>
                    <a:pt x="318046" y="72072"/>
                  </a:lnTo>
                  <a:lnTo>
                    <a:pt x="324396" y="72072"/>
                  </a:lnTo>
                  <a:lnTo>
                    <a:pt x="324650" y="69392"/>
                  </a:lnTo>
                  <a:lnTo>
                    <a:pt x="324942" y="68072"/>
                  </a:lnTo>
                  <a:close/>
                </a:path>
                <a:path w="367665" h="202564">
                  <a:moveTo>
                    <a:pt x="326529" y="192976"/>
                  </a:moveTo>
                  <a:lnTo>
                    <a:pt x="325488" y="192976"/>
                  </a:lnTo>
                  <a:lnTo>
                    <a:pt x="325488" y="194068"/>
                  </a:lnTo>
                  <a:lnTo>
                    <a:pt x="325196" y="194068"/>
                  </a:lnTo>
                  <a:lnTo>
                    <a:pt x="324650" y="193763"/>
                  </a:lnTo>
                  <a:lnTo>
                    <a:pt x="324396" y="194310"/>
                  </a:lnTo>
                  <a:lnTo>
                    <a:pt x="322808" y="195897"/>
                  </a:lnTo>
                  <a:lnTo>
                    <a:pt x="322262" y="196202"/>
                  </a:lnTo>
                  <a:lnTo>
                    <a:pt x="322554" y="197243"/>
                  </a:lnTo>
                  <a:lnTo>
                    <a:pt x="322554" y="198031"/>
                  </a:lnTo>
                  <a:lnTo>
                    <a:pt x="323354" y="198031"/>
                  </a:lnTo>
                  <a:lnTo>
                    <a:pt x="326529" y="194856"/>
                  </a:lnTo>
                  <a:lnTo>
                    <a:pt x="326529" y="194068"/>
                  </a:lnTo>
                  <a:lnTo>
                    <a:pt x="326529" y="192976"/>
                  </a:lnTo>
                  <a:close/>
                </a:path>
                <a:path w="367665" h="202564">
                  <a:moveTo>
                    <a:pt x="326529" y="19189"/>
                  </a:moveTo>
                  <a:lnTo>
                    <a:pt x="320675" y="19189"/>
                  </a:lnTo>
                  <a:lnTo>
                    <a:pt x="320675" y="25095"/>
                  </a:lnTo>
                  <a:lnTo>
                    <a:pt x="326529" y="25095"/>
                  </a:lnTo>
                  <a:lnTo>
                    <a:pt x="326529" y="19189"/>
                  </a:lnTo>
                  <a:close/>
                </a:path>
                <a:path w="367665" h="202564">
                  <a:moveTo>
                    <a:pt x="333971" y="120891"/>
                  </a:moveTo>
                  <a:lnTo>
                    <a:pt x="328117" y="120891"/>
                  </a:lnTo>
                  <a:lnTo>
                    <a:pt x="328117" y="126796"/>
                  </a:lnTo>
                  <a:lnTo>
                    <a:pt x="333971" y="126796"/>
                  </a:lnTo>
                  <a:lnTo>
                    <a:pt x="333971" y="120891"/>
                  </a:lnTo>
                  <a:close/>
                </a:path>
                <a:path w="367665" h="202564">
                  <a:moveTo>
                    <a:pt x="367652" y="95542"/>
                  </a:moveTo>
                  <a:lnTo>
                    <a:pt x="367411" y="91821"/>
                  </a:lnTo>
                  <a:lnTo>
                    <a:pt x="366280" y="90500"/>
                  </a:lnTo>
                  <a:lnTo>
                    <a:pt x="366064" y="87007"/>
                  </a:lnTo>
                  <a:lnTo>
                    <a:pt x="362242" y="89941"/>
                  </a:lnTo>
                  <a:lnTo>
                    <a:pt x="361556" y="89941"/>
                  </a:lnTo>
                  <a:lnTo>
                    <a:pt x="360756" y="90233"/>
                  </a:lnTo>
                  <a:lnTo>
                    <a:pt x="359968" y="90233"/>
                  </a:lnTo>
                  <a:lnTo>
                    <a:pt x="359422" y="90487"/>
                  </a:lnTo>
                  <a:lnTo>
                    <a:pt x="357035" y="90487"/>
                  </a:lnTo>
                  <a:lnTo>
                    <a:pt x="357339" y="90233"/>
                  </a:lnTo>
                  <a:lnTo>
                    <a:pt x="357581" y="89941"/>
                  </a:lnTo>
                  <a:lnTo>
                    <a:pt x="357581" y="88353"/>
                  </a:lnTo>
                  <a:lnTo>
                    <a:pt x="357581" y="87566"/>
                  </a:lnTo>
                  <a:lnTo>
                    <a:pt x="355447" y="87274"/>
                  </a:lnTo>
                  <a:lnTo>
                    <a:pt x="354901" y="87274"/>
                  </a:lnTo>
                  <a:lnTo>
                    <a:pt x="354660" y="87807"/>
                  </a:lnTo>
                  <a:lnTo>
                    <a:pt x="352818" y="89941"/>
                  </a:lnTo>
                  <a:lnTo>
                    <a:pt x="353009" y="90957"/>
                  </a:lnTo>
                  <a:lnTo>
                    <a:pt x="352272" y="91821"/>
                  </a:lnTo>
                  <a:lnTo>
                    <a:pt x="353288" y="91821"/>
                  </a:lnTo>
                  <a:lnTo>
                    <a:pt x="353618" y="92633"/>
                  </a:lnTo>
                  <a:lnTo>
                    <a:pt x="353860" y="93408"/>
                  </a:lnTo>
                  <a:lnTo>
                    <a:pt x="354114" y="93954"/>
                  </a:lnTo>
                  <a:lnTo>
                    <a:pt x="352818" y="95288"/>
                  </a:lnTo>
                  <a:lnTo>
                    <a:pt x="351231" y="97129"/>
                  </a:lnTo>
                  <a:lnTo>
                    <a:pt x="353618" y="96875"/>
                  </a:lnTo>
                  <a:lnTo>
                    <a:pt x="356247" y="96875"/>
                  </a:lnTo>
                  <a:lnTo>
                    <a:pt x="357835" y="96342"/>
                  </a:lnTo>
                  <a:lnTo>
                    <a:pt x="359168" y="96088"/>
                  </a:lnTo>
                  <a:lnTo>
                    <a:pt x="360210" y="95834"/>
                  </a:lnTo>
                  <a:lnTo>
                    <a:pt x="361061" y="95542"/>
                  </a:lnTo>
                  <a:lnTo>
                    <a:pt x="362889" y="95542"/>
                  </a:lnTo>
                  <a:lnTo>
                    <a:pt x="364236" y="95834"/>
                  </a:lnTo>
                  <a:lnTo>
                    <a:pt x="366064" y="96647"/>
                  </a:lnTo>
                  <a:lnTo>
                    <a:pt x="367652" y="97421"/>
                  </a:lnTo>
                  <a:lnTo>
                    <a:pt x="367652" y="95542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12635" y="5813374"/>
              <a:ext cx="389255" cy="509270"/>
            </a:xfrm>
            <a:custGeom>
              <a:avLst/>
              <a:gdLst/>
              <a:ahLst/>
              <a:cxnLst/>
              <a:rect l="l" t="t" r="r" b="b"/>
              <a:pathLst>
                <a:path w="389255" h="509270">
                  <a:moveTo>
                    <a:pt x="10121" y="178054"/>
                  </a:moveTo>
                  <a:lnTo>
                    <a:pt x="6108" y="176809"/>
                  </a:lnTo>
                  <a:lnTo>
                    <a:pt x="6108" y="175615"/>
                  </a:lnTo>
                  <a:lnTo>
                    <a:pt x="4521" y="175615"/>
                  </a:lnTo>
                  <a:lnTo>
                    <a:pt x="3721" y="176707"/>
                  </a:lnTo>
                  <a:lnTo>
                    <a:pt x="3721" y="178600"/>
                  </a:lnTo>
                  <a:lnTo>
                    <a:pt x="4267" y="179387"/>
                  </a:lnTo>
                  <a:lnTo>
                    <a:pt x="5613" y="180733"/>
                  </a:lnTo>
                  <a:lnTo>
                    <a:pt x="6400" y="180975"/>
                  </a:lnTo>
                  <a:lnTo>
                    <a:pt x="7200" y="180975"/>
                  </a:lnTo>
                  <a:lnTo>
                    <a:pt x="7035" y="179844"/>
                  </a:lnTo>
                  <a:lnTo>
                    <a:pt x="10121" y="178054"/>
                  </a:lnTo>
                  <a:close/>
                </a:path>
                <a:path w="389255" h="509270">
                  <a:moveTo>
                    <a:pt x="13296" y="52590"/>
                  </a:moveTo>
                  <a:lnTo>
                    <a:pt x="13004" y="51790"/>
                  </a:lnTo>
                  <a:lnTo>
                    <a:pt x="12750" y="51003"/>
                  </a:lnTo>
                  <a:lnTo>
                    <a:pt x="11417" y="51003"/>
                  </a:lnTo>
                  <a:lnTo>
                    <a:pt x="10922" y="50698"/>
                  </a:lnTo>
                  <a:lnTo>
                    <a:pt x="10375" y="50203"/>
                  </a:lnTo>
                  <a:lnTo>
                    <a:pt x="9347" y="49504"/>
                  </a:lnTo>
                  <a:lnTo>
                    <a:pt x="9334" y="49364"/>
                  </a:lnTo>
                  <a:lnTo>
                    <a:pt x="9194" y="49403"/>
                  </a:lnTo>
                  <a:lnTo>
                    <a:pt x="8788" y="49110"/>
                  </a:lnTo>
                  <a:lnTo>
                    <a:pt x="5613" y="49110"/>
                  </a:lnTo>
                  <a:lnTo>
                    <a:pt x="5308" y="49364"/>
                  </a:lnTo>
                  <a:lnTo>
                    <a:pt x="4267" y="51003"/>
                  </a:lnTo>
                  <a:lnTo>
                    <a:pt x="4521" y="52336"/>
                  </a:lnTo>
                  <a:lnTo>
                    <a:pt x="4686" y="52590"/>
                  </a:lnTo>
                  <a:lnTo>
                    <a:pt x="3479" y="54470"/>
                  </a:lnTo>
                  <a:lnTo>
                    <a:pt x="5943" y="54749"/>
                  </a:lnTo>
                  <a:lnTo>
                    <a:pt x="7988" y="55270"/>
                  </a:lnTo>
                  <a:lnTo>
                    <a:pt x="10591" y="55270"/>
                  </a:lnTo>
                  <a:lnTo>
                    <a:pt x="12750" y="55511"/>
                  </a:lnTo>
                  <a:lnTo>
                    <a:pt x="12420" y="54013"/>
                  </a:lnTo>
                  <a:lnTo>
                    <a:pt x="13004" y="53378"/>
                  </a:lnTo>
                  <a:lnTo>
                    <a:pt x="13296" y="52590"/>
                  </a:lnTo>
                  <a:close/>
                </a:path>
                <a:path w="389255" h="509270">
                  <a:moveTo>
                    <a:pt x="16230" y="255435"/>
                  </a:moveTo>
                  <a:lnTo>
                    <a:pt x="12255" y="255346"/>
                  </a:lnTo>
                  <a:lnTo>
                    <a:pt x="12204" y="254101"/>
                  </a:lnTo>
                  <a:lnTo>
                    <a:pt x="10922" y="253847"/>
                  </a:lnTo>
                  <a:lnTo>
                    <a:pt x="5854" y="253847"/>
                  </a:lnTo>
                  <a:lnTo>
                    <a:pt x="5613" y="254393"/>
                  </a:lnTo>
                  <a:lnTo>
                    <a:pt x="5067" y="254889"/>
                  </a:lnTo>
                  <a:lnTo>
                    <a:pt x="4267" y="255193"/>
                  </a:lnTo>
                  <a:lnTo>
                    <a:pt x="3175" y="255193"/>
                  </a:lnTo>
                  <a:lnTo>
                    <a:pt x="2387" y="255435"/>
                  </a:lnTo>
                  <a:lnTo>
                    <a:pt x="2133" y="256209"/>
                  </a:lnTo>
                  <a:lnTo>
                    <a:pt x="0" y="255193"/>
                  </a:lnTo>
                  <a:lnTo>
                    <a:pt x="2082" y="256413"/>
                  </a:lnTo>
                  <a:lnTo>
                    <a:pt x="1892" y="257327"/>
                  </a:lnTo>
                  <a:lnTo>
                    <a:pt x="2933" y="257873"/>
                  </a:lnTo>
                  <a:lnTo>
                    <a:pt x="5854" y="259702"/>
                  </a:lnTo>
                  <a:lnTo>
                    <a:pt x="6400" y="260007"/>
                  </a:lnTo>
                  <a:lnTo>
                    <a:pt x="6896" y="259156"/>
                  </a:lnTo>
                  <a:lnTo>
                    <a:pt x="7696" y="258368"/>
                  </a:lnTo>
                  <a:lnTo>
                    <a:pt x="9029" y="257873"/>
                  </a:lnTo>
                  <a:lnTo>
                    <a:pt x="10121" y="257327"/>
                  </a:lnTo>
                  <a:lnTo>
                    <a:pt x="11417" y="256781"/>
                  </a:lnTo>
                  <a:lnTo>
                    <a:pt x="12509" y="256235"/>
                  </a:lnTo>
                  <a:lnTo>
                    <a:pt x="12382" y="255841"/>
                  </a:lnTo>
                  <a:lnTo>
                    <a:pt x="16230" y="255435"/>
                  </a:lnTo>
                  <a:close/>
                </a:path>
                <a:path w="389255" h="509270">
                  <a:moveTo>
                    <a:pt x="16471" y="408686"/>
                  </a:moveTo>
                  <a:lnTo>
                    <a:pt x="13246" y="406247"/>
                  </a:lnTo>
                  <a:lnTo>
                    <a:pt x="12915" y="406006"/>
                  </a:lnTo>
                  <a:lnTo>
                    <a:pt x="12750" y="404914"/>
                  </a:lnTo>
                  <a:lnTo>
                    <a:pt x="11709" y="404114"/>
                  </a:lnTo>
                  <a:lnTo>
                    <a:pt x="10375" y="403072"/>
                  </a:lnTo>
                  <a:lnTo>
                    <a:pt x="9575" y="404114"/>
                  </a:lnTo>
                  <a:lnTo>
                    <a:pt x="8788" y="404114"/>
                  </a:lnTo>
                  <a:lnTo>
                    <a:pt x="8788" y="403872"/>
                  </a:lnTo>
                  <a:lnTo>
                    <a:pt x="9029" y="403567"/>
                  </a:lnTo>
                  <a:lnTo>
                    <a:pt x="8534" y="403872"/>
                  </a:lnTo>
                  <a:lnTo>
                    <a:pt x="7442" y="403872"/>
                  </a:lnTo>
                  <a:lnTo>
                    <a:pt x="7200" y="403567"/>
                  </a:lnTo>
                  <a:lnTo>
                    <a:pt x="7124" y="403072"/>
                  </a:lnTo>
                  <a:lnTo>
                    <a:pt x="6108" y="399605"/>
                  </a:lnTo>
                  <a:lnTo>
                    <a:pt x="5397" y="403072"/>
                  </a:lnTo>
                  <a:lnTo>
                    <a:pt x="4813" y="405701"/>
                  </a:lnTo>
                  <a:lnTo>
                    <a:pt x="5613" y="407047"/>
                  </a:lnTo>
                  <a:lnTo>
                    <a:pt x="4813" y="410819"/>
                  </a:lnTo>
                  <a:lnTo>
                    <a:pt x="16471" y="408686"/>
                  </a:lnTo>
                  <a:close/>
                </a:path>
                <a:path w="389255" h="509270">
                  <a:moveTo>
                    <a:pt x="18859" y="33883"/>
                  </a:moveTo>
                  <a:lnTo>
                    <a:pt x="17513" y="34188"/>
                  </a:lnTo>
                  <a:lnTo>
                    <a:pt x="11163" y="34188"/>
                  </a:lnTo>
                  <a:lnTo>
                    <a:pt x="10922" y="36855"/>
                  </a:lnTo>
                  <a:lnTo>
                    <a:pt x="10922" y="38150"/>
                  </a:lnTo>
                  <a:lnTo>
                    <a:pt x="12204" y="37896"/>
                  </a:lnTo>
                  <a:lnTo>
                    <a:pt x="18313" y="37896"/>
                  </a:lnTo>
                  <a:lnTo>
                    <a:pt x="18605" y="35229"/>
                  </a:lnTo>
                  <a:lnTo>
                    <a:pt x="18859" y="33883"/>
                  </a:lnTo>
                  <a:close/>
                </a:path>
                <a:path w="389255" h="509270">
                  <a:moveTo>
                    <a:pt x="20739" y="365429"/>
                  </a:moveTo>
                  <a:lnTo>
                    <a:pt x="19951" y="362204"/>
                  </a:lnTo>
                  <a:lnTo>
                    <a:pt x="19951" y="361708"/>
                  </a:lnTo>
                  <a:lnTo>
                    <a:pt x="19646" y="361403"/>
                  </a:lnTo>
                  <a:lnTo>
                    <a:pt x="18313" y="360616"/>
                  </a:lnTo>
                  <a:lnTo>
                    <a:pt x="14884" y="359816"/>
                  </a:lnTo>
                  <a:lnTo>
                    <a:pt x="9575" y="359816"/>
                  </a:lnTo>
                  <a:lnTo>
                    <a:pt x="9525" y="359943"/>
                  </a:lnTo>
                  <a:lnTo>
                    <a:pt x="5854" y="359575"/>
                  </a:lnTo>
                  <a:lnTo>
                    <a:pt x="8839" y="361911"/>
                  </a:lnTo>
                  <a:lnTo>
                    <a:pt x="8534" y="362750"/>
                  </a:lnTo>
                  <a:lnTo>
                    <a:pt x="10121" y="364337"/>
                  </a:lnTo>
                  <a:lnTo>
                    <a:pt x="12750" y="366471"/>
                  </a:lnTo>
                  <a:lnTo>
                    <a:pt x="12750" y="365429"/>
                  </a:lnTo>
                  <a:lnTo>
                    <a:pt x="13296" y="368896"/>
                  </a:lnTo>
                  <a:lnTo>
                    <a:pt x="15430" y="369138"/>
                  </a:lnTo>
                  <a:lnTo>
                    <a:pt x="16230" y="369443"/>
                  </a:lnTo>
                  <a:lnTo>
                    <a:pt x="16230" y="367563"/>
                  </a:lnTo>
                  <a:lnTo>
                    <a:pt x="16471" y="367563"/>
                  </a:lnTo>
                  <a:lnTo>
                    <a:pt x="17513" y="367017"/>
                  </a:lnTo>
                  <a:lnTo>
                    <a:pt x="18859" y="366217"/>
                  </a:lnTo>
                  <a:lnTo>
                    <a:pt x="19138" y="366102"/>
                  </a:lnTo>
                  <a:lnTo>
                    <a:pt x="20447" y="366471"/>
                  </a:lnTo>
                  <a:lnTo>
                    <a:pt x="20218" y="365645"/>
                  </a:lnTo>
                  <a:lnTo>
                    <a:pt x="20739" y="365429"/>
                  </a:lnTo>
                  <a:close/>
                </a:path>
                <a:path w="389255" h="509270">
                  <a:moveTo>
                    <a:pt x="22580" y="0"/>
                  </a:moveTo>
                  <a:lnTo>
                    <a:pt x="21234" y="254"/>
                  </a:lnTo>
                  <a:lnTo>
                    <a:pt x="14884" y="254"/>
                  </a:lnTo>
                  <a:lnTo>
                    <a:pt x="14643" y="2933"/>
                  </a:lnTo>
                  <a:lnTo>
                    <a:pt x="14643" y="4267"/>
                  </a:lnTo>
                  <a:lnTo>
                    <a:pt x="15925" y="4013"/>
                  </a:lnTo>
                  <a:lnTo>
                    <a:pt x="22034" y="4013"/>
                  </a:lnTo>
                  <a:lnTo>
                    <a:pt x="22326" y="1346"/>
                  </a:lnTo>
                  <a:lnTo>
                    <a:pt x="22580" y="0"/>
                  </a:lnTo>
                  <a:close/>
                </a:path>
                <a:path w="389255" h="509270">
                  <a:moveTo>
                    <a:pt x="26543" y="50203"/>
                  </a:moveTo>
                  <a:lnTo>
                    <a:pt x="26301" y="49657"/>
                  </a:lnTo>
                  <a:lnTo>
                    <a:pt x="25755" y="48069"/>
                  </a:lnTo>
                  <a:lnTo>
                    <a:pt x="21526" y="45643"/>
                  </a:lnTo>
                  <a:lnTo>
                    <a:pt x="19227" y="45643"/>
                  </a:lnTo>
                  <a:lnTo>
                    <a:pt x="14884" y="43510"/>
                  </a:lnTo>
                  <a:lnTo>
                    <a:pt x="18808" y="46570"/>
                  </a:lnTo>
                  <a:lnTo>
                    <a:pt x="18605" y="47231"/>
                  </a:lnTo>
                  <a:lnTo>
                    <a:pt x="18859" y="48069"/>
                  </a:lnTo>
                  <a:lnTo>
                    <a:pt x="22326" y="50698"/>
                  </a:lnTo>
                  <a:lnTo>
                    <a:pt x="22821" y="51549"/>
                  </a:lnTo>
                  <a:lnTo>
                    <a:pt x="24168" y="52336"/>
                  </a:lnTo>
                  <a:lnTo>
                    <a:pt x="25285" y="52336"/>
                  </a:lnTo>
                  <a:lnTo>
                    <a:pt x="25755" y="52832"/>
                  </a:lnTo>
                  <a:lnTo>
                    <a:pt x="25615" y="52336"/>
                  </a:lnTo>
                  <a:lnTo>
                    <a:pt x="25755" y="52336"/>
                  </a:lnTo>
                  <a:lnTo>
                    <a:pt x="26047" y="51790"/>
                  </a:lnTo>
                  <a:lnTo>
                    <a:pt x="26543" y="51244"/>
                  </a:lnTo>
                  <a:lnTo>
                    <a:pt x="26543" y="50203"/>
                  </a:lnTo>
                  <a:close/>
                </a:path>
                <a:path w="389255" h="509270">
                  <a:moveTo>
                    <a:pt x="33985" y="416420"/>
                  </a:moveTo>
                  <a:lnTo>
                    <a:pt x="32270" y="414782"/>
                  </a:lnTo>
                  <a:lnTo>
                    <a:pt x="31699" y="414248"/>
                  </a:lnTo>
                  <a:lnTo>
                    <a:pt x="32143" y="413194"/>
                  </a:lnTo>
                  <a:lnTo>
                    <a:pt x="30340" y="411607"/>
                  </a:lnTo>
                  <a:lnTo>
                    <a:pt x="29476" y="410819"/>
                  </a:lnTo>
                  <a:lnTo>
                    <a:pt x="27876" y="409181"/>
                  </a:lnTo>
                  <a:lnTo>
                    <a:pt x="27635" y="411607"/>
                  </a:lnTo>
                  <a:lnTo>
                    <a:pt x="26835" y="410819"/>
                  </a:lnTo>
                  <a:lnTo>
                    <a:pt x="26047" y="410273"/>
                  </a:lnTo>
                  <a:lnTo>
                    <a:pt x="24168" y="410273"/>
                  </a:lnTo>
                  <a:lnTo>
                    <a:pt x="24053" y="410819"/>
                  </a:lnTo>
                  <a:lnTo>
                    <a:pt x="23368" y="412648"/>
                  </a:lnTo>
                  <a:lnTo>
                    <a:pt x="22821" y="413994"/>
                  </a:lnTo>
                  <a:lnTo>
                    <a:pt x="22580" y="414286"/>
                  </a:lnTo>
                  <a:lnTo>
                    <a:pt x="23126" y="415086"/>
                  </a:lnTo>
                  <a:lnTo>
                    <a:pt x="22821" y="416128"/>
                  </a:lnTo>
                  <a:lnTo>
                    <a:pt x="23914" y="416420"/>
                  </a:lnTo>
                  <a:lnTo>
                    <a:pt x="25755" y="416674"/>
                  </a:lnTo>
                  <a:lnTo>
                    <a:pt x="29476" y="416674"/>
                  </a:lnTo>
                  <a:lnTo>
                    <a:pt x="30403" y="416293"/>
                  </a:lnTo>
                  <a:lnTo>
                    <a:pt x="33985" y="416420"/>
                  </a:lnTo>
                  <a:close/>
                </a:path>
                <a:path w="389255" h="509270">
                  <a:moveTo>
                    <a:pt x="35572" y="502094"/>
                  </a:moveTo>
                  <a:lnTo>
                    <a:pt x="31356" y="502094"/>
                  </a:lnTo>
                  <a:lnTo>
                    <a:pt x="27089" y="502094"/>
                  </a:lnTo>
                  <a:lnTo>
                    <a:pt x="24460" y="502094"/>
                  </a:lnTo>
                  <a:lnTo>
                    <a:pt x="24676" y="503707"/>
                  </a:lnTo>
                  <a:lnTo>
                    <a:pt x="24168" y="504482"/>
                  </a:lnTo>
                  <a:lnTo>
                    <a:pt x="24257" y="506069"/>
                  </a:lnTo>
                  <a:lnTo>
                    <a:pt x="24460" y="506615"/>
                  </a:lnTo>
                  <a:lnTo>
                    <a:pt x="28676" y="506615"/>
                  </a:lnTo>
                  <a:lnTo>
                    <a:pt x="30556" y="507161"/>
                  </a:lnTo>
                  <a:lnTo>
                    <a:pt x="31851" y="508203"/>
                  </a:lnTo>
                  <a:lnTo>
                    <a:pt x="33185" y="509041"/>
                  </a:lnTo>
                  <a:lnTo>
                    <a:pt x="33731" y="507949"/>
                  </a:lnTo>
                  <a:lnTo>
                    <a:pt x="34772" y="506069"/>
                  </a:lnTo>
                  <a:lnTo>
                    <a:pt x="34531" y="505028"/>
                  </a:lnTo>
                  <a:lnTo>
                    <a:pt x="34137" y="504469"/>
                  </a:lnTo>
                  <a:lnTo>
                    <a:pt x="35572" y="502094"/>
                  </a:lnTo>
                  <a:close/>
                </a:path>
                <a:path w="389255" h="509270">
                  <a:moveTo>
                    <a:pt x="48615" y="204736"/>
                  </a:moveTo>
                  <a:lnTo>
                    <a:pt x="47282" y="203644"/>
                  </a:lnTo>
                  <a:lnTo>
                    <a:pt x="44348" y="203644"/>
                  </a:lnTo>
                  <a:lnTo>
                    <a:pt x="43014" y="204508"/>
                  </a:lnTo>
                  <a:lnTo>
                    <a:pt x="42760" y="206095"/>
                  </a:lnTo>
                  <a:lnTo>
                    <a:pt x="42824" y="207124"/>
                  </a:lnTo>
                  <a:lnTo>
                    <a:pt x="43014" y="208457"/>
                  </a:lnTo>
                  <a:lnTo>
                    <a:pt x="44348" y="208762"/>
                  </a:lnTo>
                  <a:lnTo>
                    <a:pt x="45935" y="208762"/>
                  </a:lnTo>
                  <a:lnTo>
                    <a:pt x="46736" y="207911"/>
                  </a:lnTo>
                  <a:lnTo>
                    <a:pt x="48069" y="207124"/>
                  </a:lnTo>
                  <a:lnTo>
                    <a:pt x="48615" y="206870"/>
                  </a:lnTo>
                  <a:lnTo>
                    <a:pt x="48615" y="204736"/>
                  </a:lnTo>
                  <a:close/>
                </a:path>
                <a:path w="389255" h="509270">
                  <a:moveTo>
                    <a:pt x="48869" y="156171"/>
                  </a:moveTo>
                  <a:lnTo>
                    <a:pt x="47523" y="156413"/>
                  </a:lnTo>
                  <a:lnTo>
                    <a:pt x="41173" y="156413"/>
                  </a:lnTo>
                  <a:lnTo>
                    <a:pt x="40881" y="159092"/>
                  </a:lnTo>
                  <a:lnTo>
                    <a:pt x="40627" y="160439"/>
                  </a:lnTo>
                  <a:lnTo>
                    <a:pt x="41973" y="160134"/>
                  </a:lnTo>
                  <a:lnTo>
                    <a:pt x="48323" y="160134"/>
                  </a:lnTo>
                  <a:lnTo>
                    <a:pt x="48615" y="157505"/>
                  </a:lnTo>
                  <a:lnTo>
                    <a:pt x="48869" y="156171"/>
                  </a:lnTo>
                  <a:close/>
                </a:path>
                <a:path w="389255" h="509270">
                  <a:moveTo>
                    <a:pt x="60528" y="108394"/>
                  </a:moveTo>
                  <a:lnTo>
                    <a:pt x="57099" y="108356"/>
                  </a:lnTo>
                  <a:lnTo>
                    <a:pt x="57099" y="107061"/>
                  </a:lnTo>
                  <a:lnTo>
                    <a:pt x="56007" y="107061"/>
                  </a:lnTo>
                  <a:lnTo>
                    <a:pt x="54965" y="107302"/>
                  </a:lnTo>
                  <a:lnTo>
                    <a:pt x="54419" y="107556"/>
                  </a:lnTo>
                  <a:lnTo>
                    <a:pt x="53086" y="107848"/>
                  </a:lnTo>
                  <a:lnTo>
                    <a:pt x="53086" y="110528"/>
                  </a:lnTo>
                  <a:lnTo>
                    <a:pt x="54965" y="111569"/>
                  </a:lnTo>
                  <a:lnTo>
                    <a:pt x="57099" y="111569"/>
                  </a:lnTo>
                  <a:lnTo>
                    <a:pt x="57099" y="110553"/>
                  </a:lnTo>
                  <a:lnTo>
                    <a:pt x="60528" y="108394"/>
                  </a:lnTo>
                  <a:close/>
                </a:path>
                <a:path w="389255" h="509270">
                  <a:moveTo>
                    <a:pt x="72732" y="271716"/>
                  </a:moveTo>
                  <a:lnTo>
                    <a:pt x="71932" y="271462"/>
                  </a:lnTo>
                  <a:lnTo>
                    <a:pt x="71437" y="271221"/>
                  </a:lnTo>
                  <a:lnTo>
                    <a:pt x="68719" y="271221"/>
                  </a:lnTo>
                  <a:lnTo>
                    <a:pt x="67170" y="270675"/>
                  </a:lnTo>
                  <a:lnTo>
                    <a:pt x="66141" y="272719"/>
                  </a:lnTo>
                  <a:lnTo>
                    <a:pt x="64249" y="275488"/>
                  </a:lnTo>
                  <a:lnTo>
                    <a:pt x="64122" y="276758"/>
                  </a:lnTo>
                  <a:lnTo>
                    <a:pt x="62903" y="279196"/>
                  </a:lnTo>
                  <a:lnTo>
                    <a:pt x="63995" y="279387"/>
                  </a:lnTo>
                  <a:lnTo>
                    <a:pt x="64795" y="280543"/>
                  </a:lnTo>
                  <a:lnTo>
                    <a:pt x="66128" y="280784"/>
                  </a:lnTo>
                  <a:lnTo>
                    <a:pt x="66929" y="281089"/>
                  </a:lnTo>
                  <a:lnTo>
                    <a:pt x="67424" y="278663"/>
                  </a:lnTo>
                  <a:lnTo>
                    <a:pt x="68211" y="277863"/>
                  </a:lnTo>
                  <a:lnTo>
                    <a:pt x="69557" y="277063"/>
                  </a:lnTo>
                  <a:lnTo>
                    <a:pt x="70891" y="275983"/>
                  </a:lnTo>
                  <a:lnTo>
                    <a:pt x="71145" y="275983"/>
                  </a:lnTo>
                  <a:lnTo>
                    <a:pt x="71170" y="275805"/>
                  </a:lnTo>
                  <a:lnTo>
                    <a:pt x="72478" y="274942"/>
                  </a:lnTo>
                  <a:lnTo>
                    <a:pt x="72732" y="272554"/>
                  </a:lnTo>
                  <a:lnTo>
                    <a:pt x="72732" y="271716"/>
                  </a:lnTo>
                  <a:close/>
                </a:path>
                <a:path w="389255" h="509270">
                  <a:moveTo>
                    <a:pt x="77787" y="132651"/>
                  </a:moveTo>
                  <a:lnTo>
                    <a:pt x="75958" y="129971"/>
                  </a:lnTo>
                  <a:lnTo>
                    <a:pt x="75679" y="132651"/>
                  </a:lnTo>
                  <a:lnTo>
                    <a:pt x="75412" y="134785"/>
                  </a:lnTo>
                  <a:lnTo>
                    <a:pt x="77000" y="137718"/>
                  </a:lnTo>
                  <a:lnTo>
                    <a:pt x="77546" y="134785"/>
                  </a:lnTo>
                  <a:lnTo>
                    <a:pt x="77787" y="132651"/>
                  </a:lnTo>
                  <a:close/>
                </a:path>
                <a:path w="389255" h="509270">
                  <a:moveTo>
                    <a:pt x="80467" y="108102"/>
                  </a:moveTo>
                  <a:lnTo>
                    <a:pt x="77622" y="108229"/>
                  </a:lnTo>
                  <a:lnTo>
                    <a:pt x="77546" y="107848"/>
                  </a:lnTo>
                  <a:lnTo>
                    <a:pt x="75958" y="107556"/>
                  </a:lnTo>
                  <a:lnTo>
                    <a:pt x="72732" y="107556"/>
                  </a:lnTo>
                  <a:lnTo>
                    <a:pt x="69303" y="107848"/>
                  </a:lnTo>
                  <a:lnTo>
                    <a:pt x="69037" y="108597"/>
                  </a:lnTo>
                  <a:lnTo>
                    <a:pt x="67716" y="108648"/>
                  </a:lnTo>
                  <a:lnTo>
                    <a:pt x="68757" y="109435"/>
                  </a:lnTo>
                  <a:lnTo>
                    <a:pt x="68757" y="109689"/>
                  </a:lnTo>
                  <a:lnTo>
                    <a:pt x="68516" y="110528"/>
                  </a:lnTo>
                  <a:lnTo>
                    <a:pt x="69557" y="111328"/>
                  </a:lnTo>
                  <a:lnTo>
                    <a:pt x="70891" y="111823"/>
                  </a:lnTo>
                  <a:lnTo>
                    <a:pt x="71932" y="112369"/>
                  </a:lnTo>
                  <a:lnTo>
                    <a:pt x="73520" y="112369"/>
                  </a:lnTo>
                  <a:lnTo>
                    <a:pt x="74066" y="112115"/>
                  </a:lnTo>
                  <a:lnTo>
                    <a:pt x="75158" y="111328"/>
                  </a:lnTo>
                  <a:lnTo>
                    <a:pt x="75958" y="111023"/>
                  </a:lnTo>
                  <a:lnTo>
                    <a:pt x="76746" y="110782"/>
                  </a:lnTo>
                  <a:lnTo>
                    <a:pt x="78041" y="110236"/>
                  </a:lnTo>
                  <a:lnTo>
                    <a:pt x="77838" y="109220"/>
                  </a:lnTo>
                  <a:lnTo>
                    <a:pt x="80467" y="108102"/>
                  </a:lnTo>
                  <a:close/>
                </a:path>
                <a:path w="389255" h="509270">
                  <a:moveTo>
                    <a:pt x="89496" y="180428"/>
                  </a:moveTo>
                  <a:lnTo>
                    <a:pt x="89395" y="175120"/>
                  </a:lnTo>
                  <a:lnTo>
                    <a:pt x="89204" y="174574"/>
                  </a:lnTo>
                  <a:lnTo>
                    <a:pt x="88658" y="174028"/>
                  </a:lnTo>
                  <a:lnTo>
                    <a:pt x="88163" y="173240"/>
                  </a:lnTo>
                  <a:lnTo>
                    <a:pt x="87071" y="172986"/>
                  </a:lnTo>
                  <a:lnTo>
                    <a:pt x="86029" y="172986"/>
                  </a:lnTo>
                  <a:lnTo>
                    <a:pt x="86029" y="174739"/>
                  </a:lnTo>
                  <a:lnTo>
                    <a:pt x="84988" y="174332"/>
                  </a:lnTo>
                  <a:lnTo>
                    <a:pt x="86271" y="181229"/>
                  </a:lnTo>
                  <a:lnTo>
                    <a:pt x="80962" y="181521"/>
                  </a:lnTo>
                  <a:lnTo>
                    <a:pt x="81267" y="187375"/>
                  </a:lnTo>
                  <a:lnTo>
                    <a:pt x="81267" y="188480"/>
                  </a:lnTo>
                  <a:lnTo>
                    <a:pt x="84442" y="188480"/>
                  </a:lnTo>
                  <a:lnTo>
                    <a:pt x="89496" y="180428"/>
                  </a:lnTo>
                  <a:close/>
                </a:path>
                <a:path w="389255" h="509270">
                  <a:moveTo>
                    <a:pt x="89496" y="158800"/>
                  </a:moveTo>
                  <a:lnTo>
                    <a:pt x="87617" y="159893"/>
                  </a:lnTo>
                  <a:lnTo>
                    <a:pt x="87071" y="160134"/>
                  </a:lnTo>
                  <a:lnTo>
                    <a:pt x="86817" y="160439"/>
                  </a:lnTo>
                  <a:lnTo>
                    <a:pt x="85483" y="160439"/>
                  </a:lnTo>
                  <a:lnTo>
                    <a:pt x="84442" y="159639"/>
                  </a:lnTo>
                  <a:lnTo>
                    <a:pt x="82854" y="158546"/>
                  </a:lnTo>
                  <a:lnTo>
                    <a:pt x="82486" y="158191"/>
                  </a:lnTo>
                  <a:lnTo>
                    <a:pt x="81762" y="156171"/>
                  </a:lnTo>
                  <a:lnTo>
                    <a:pt x="81559" y="158013"/>
                  </a:lnTo>
                  <a:lnTo>
                    <a:pt x="79921" y="158013"/>
                  </a:lnTo>
                  <a:lnTo>
                    <a:pt x="79705" y="159893"/>
                  </a:lnTo>
                  <a:lnTo>
                    <a:pt x="79679" y="161772"/>
                  </a:lnTo>
                  <a:lnTo>
                    <a:pt x="80721" y="162026"/>
                  </a:lnTo>
                  <a:lnTo>
                    <a:pt x="81267" y="162026"/>
                  </a:lnTo>
                  <a:lnTo>
                    <a:pt x="81267" y="162572"/>
                  </a:lnTo>
                  <a:lnTo>
                    <a:pt x="80467" y="163614"/>
                  </a:lnTo>
                  <a:lnTo>
                    <a:pt x="80175" y="164160"/>
                  </a:lnTo>
                  <a:lnTo>
                    <a:pt x="79133" y="165493"/>
                  </a:lnTo>
                  <a:lnTo>
                    <a:pt x="80962" y="165747"/>
                  </a:lnTo>
                  <a:lnTo>
                    <a:pt x="81762" y="166039"/>
                  </a:lnTo>
                  <a:lnTo>
                    <a:pt x="88163" y="166039"/>
                  </a:lnTo>
                  <a:lnTo>
                    <a:pt x="89369" y="163614"/>
                  </a:lnTo>
                  <a:lnTo>
                    <a:pt x="89395" y="162572"/>
                  </a:lnTo>
                  <a:lnTo>
                    <a:pt x="89331" y="162026"/>
                  </a:lnTo>
                  <a:lnTo>
                    <a:pt x="89268" y="160439"/>
                  </a:lnTo>
                  <a:lnTo>
                    <a:pt x="89496" y="158800"/>
                  </a:lnTo>
                  <a:close/>
                </a:path>
                <a:path w="389255" h="509270">
                  <a:moveTo>
                    <a:pt x="97193" y="165252"/>
                  </a:moveTo>
                  <a:lnTo>
                    <a:pt x="95846" y="164160"/>
                  </a:lnTo>
                  <a:lnTo>
                    <a:pt x="92671" y="164160"/>
                  </a:lnTo>
                  <a:lnTo>
                    <a:pt x="91579" y="164947"/>
                  </a:lnTo>
                  <a:lnTo>
                    <a:pt x="91338" y="166535"/>
                  </a:lnTo>
                  <a:lnTo>
                    <a:pt x="91401" y="167627"/>
                  </a:lnTo>
                  <a:lnTo>
                    <a:pt x="91579" y="168973"/>
                  </a:lnTo>
                  <a:lnTo>
                    <a:pt x="92925" y="169214"/>
                  </a:lnTo>
                  <a:lnTo>
                    <a:pt x="94513" y="169214"/>
                  </a:lnTo>
                  <a:lnTo>
                    <a:pt x="95605" y="168427"/>
                  </a:lnTo>
                  <a:lnTo>
                    <a:pt x="96647" y="167627"/>
                  </a:lnTo>
                  <a:lnTo>
                    <a:pt x="97193" y="167386"/>
                  </a:lnTo>
                  <a:lnTo>
                    <a:pt x="97193" y="165252"/>
                  </a:lnTo>
                  <a:close/>
                </a:path>
                <a:path w="389255" h="509270">
                  <a:moveTo>
                    <a:pt x="112814" y="284556"/>
                  </a:moveTo>
                  <a:lnTo>
                    <a:pt x="112560" y="284010"/>
                  </a:lnTo>
                  <a:lnTo>
                    <a:pt x="111772" y="282917"/>
                  </a:lnTo>
                  <a:lnTo>
                    <a:pt x="107505" y="277317"/>
                  </a:lnTo>
                  <a:lnTo>
                    <a:pt x="106095" y="277317"/>
                  </a:lnTo>
                  <a:lnTo>
                    <a:pt x="104330" y="275183"/>
                  </a:lnTo>
                  <a:lnTo>
                    <a:pt x="105816" y="277533"/>
                  </a:lnTo>
                  <a:lnTo>
                    <a:pt x="105676" y="277863"/>
                  </a:lnTo>
                  <a:lnTo>
                    <a:pt x="105130" y="278409"/>
                  </a:lnTo>
                  <a:lnTo>
                    <a:pt x="105676" y="278955"/>
                  </a:lnTo>
                  <a:lnTo>
                    <a:pt x="106464" y="280289"/>
                  </a:lnTo>
                  <a:lnTo>
                    <a:pt x="109143" y="284010"/>
                  </a:lnTo>
                  <a:lnTo>
                    <a:pt x="110972" y="285902"/>
                  </a:lnTo>
                  <a:lnTo>
                    <a:pt x="112318" y="285902"/>
                  </a:lnTo>
                  <a:lnTo>
                    <a:pt x="112814" y="286143"/>
                  </a:lnTo>
                  <a:lnTo>
                    <a:pt x="112445" y="285623"/>
                  </a:lnTo>
                  <a:lnTo>
                    <a:pt x="112560" y="285356"/>
                  </a:lnTo>
                  <a:lnTo>
                    <a:pt x="112814" y="284556"/>
                  </a:lnTo>
                  <a:close/>
                </a:path>
                <a:path w="389255" h="509270">
                  <a:moveTo>
                    <a:pt x="115239" y="162814"/>
                  </a:moveTo>
                  <a:lnTo>
                    <a:pt x="114896" y="162966"/>
                  </a:lnTo>
                  <a:lnTo>
                    <a:pt x="114693" y="162267"/>
                  </a:lnTo>
                  <a:lnTo>
                    <a:pt x="113106" y="162267"/>
                  </a:lnTo>
                  <a:lnTo>
                    <a:pt x="110731" y="163614"/>
                  </a:lnTo>
                  <a:lnTo>
                    <a:pt x="110185" y="164160"/>
                  </a:lnTo>
                  <a:lnTo>
                    <a:pt x="108851" y="164947"/>
                  </a:lnTo>
                  <a:lnTo>
                    <a:pt x="109131" y="166039"/>
                  </a:lnTo>
                  <a:lnTo>
                    <a:pt x="108305" y="166535"/>
                  </a:lnTo>
                  <a:lnTo>
                    <a:pt x="109245" y="166662"/>
                  </a:lnTo>
                  <a:lnTo>
                    <a:pt x="109639" y="167081"/>
                  </a:lnTo>
                  <a:lnTo>
                    <a:pt x="111226" y="167081"/>
                  </a:lnTo>
                  <a:lnTo>
                    <a:pt x="112560" y="166535"/>
                  </a:lnTo>
                  <a:lnTo>
                    <a:pt x="113601" y="165493"/>
                  </a:lnTo>
                  <a:lnTo>
                    <a:pt x="114693" y="164706"/>
                  </a:lnTo>
                  <a:lnTo>
                    <a:pt x="115239" y="163906"/>
                  </a:lnTo>
                  <a:lnTo>
                    <a:pt x="114947" y="163118"/>
                  </a:lnTo>
                  <a:lnTo>
                    <a:pt x="115239" y="162814"/>
                  </a:lnTo>
                  <a:close/>
                </a:path>
                <a:path w="389255" h="509270">
                  <a:moveTo>
                    <a:pt x="124269" y="147891"/>
                  </a:moveTo>
                  <a:lnTo>
                    <a:pt x="120256" y="146646"/>
                  </a:lnTo>
                  <a:lnTo>
                    <a:pt x="120256" y="145453"/>
                  </a:lnTo>
                  <a:lnTo>
                    <a:pt x="118668" y="145453"/>
                  </a:lnTo>
                  <a:lnTo>
                    <a:pt x="117868" y="146545"/>
                  </a:lnTo>
                  <a:lnTo>
                    <a:pt x="117868" y="148437"/>
                  </a:lnTo>
                  <a:lnTo>
                    <a:pt x="118414" y="149225"/>
                  </a:lnTo>
                  <a:lnTo>
                    <a:pt x="119761" y="150571"/>
                  </a:lnTo>
                  <a:lnTo>
                    <a:pt x="120548" y="150812"/>
                  </a:lnTo>
                  <a:lnTo>
                    <a:pt x="121043" y="150812"/>
                  </a:lnTo>
                  <a:lnTo>
                    <a:pt x="121043" y="149694"/>
                  </a:lnTo>
                  <a:lnTo>
                    <a:pt x="124269" y="147891"/>
                  </a:lnTo>
                  <a:close/>
                </a:path>
                <a:path w="389255" h="509270">
                  <a:moveTo>
                    <a:pt x="126657" y="262382"/>
                  </a:moveTo>
                  <a:lnTo>
                    <a:pt x="125145" y="262483"/>
                  </a:lnTo>
                  <a:lnTo>
                    <a:pt x="124269" y="261594"/>
                  </a:lnTo>
                  <a:lnTo>
                    <a:pt x="122631" y="261594"/>
                  </a:lnTo>
                  <a:lnTo>
                    <a:pt x="122631" y="262623"/>
                  </a:lnTo>
                  <a:lnTo>
                    <a:pt x="122389" y="262636"/>
                  </a:lnTo>
                  <a:lnTo>
                    <a:pt x="122135" y="262636"/>
                  </a:lnTo>
                  <a:lnTo>
                    <a:pt x="122631" y="266103"/>
                  </a:lnTo>
                  <a:lnTo>
                    <a:pt x="121589" y="267195"/>
                  </a:lnTo>
                  <a:lnTo>
                    <a:pt x="120840" y="267944"/>
                  </a:lnTo>
                  <a:lnTo>
                    <a:pt x="116039" y="266649"/>
                  </a:lnTo>
                  <a:lnTo>
                    <a:pt x="116827" y="270129"/>
                  </a:lnTo>
                  <a:lnTo>
                    <a:pt x="117081" y="270141"/>
                  </a:lnTo>
                  <a:lnTo>
                    <a:pt x="117081" y="271221"/>
                  </a:lnTo>
                  <a:lnTo>
                    <a:pt x="119214" y="271221"/>
                  </a:lnTo>
                  <a:lnTo>
                    <a:pt x="121348" y="270370"/>
                  </a:lnTo>
                  <a:lnTo>
                    <a:pt x="123431" y="270370"/>
                  </a:lnTo>
                  <a:lnTo>
                    <a:pt x="124383" y="267995"/>
                  </a:lnTo>
                  <a:lnTo>
                    <a:pt x="126657" y="262382"/>
                  </a:lnTo>
                  <a:close/>
                </a:path>
                <a:path w="389255" h="509270">
                  <a:moveTo>
                    <a:pt x="127698" y="165747"/>
                  </a:moveTo>
                  <a:lnTo>
                    <a:pt x="125310" y="163715"/>
                  </a:lnTo>
                  <a:lnTo>
                    <a:pt x="125310" y="163360"/>
                  </a:lnTo>
                  <a:lnTo>
                    <a:pt x="125069" y="162814"/>
                  </a:lnTo>
                  <a:lnTo>
                    <a:pt x="124764" y="162572"/>
                  </a:lnTo>
                  <a:lnTo>
                    <a:pt x="123977" y="161480"/>
                  </a:lnTo>
                  <a:lnTo>
                    <a:pt x="121348" y="159893"/>
                  </a:lnTo>
                  <a:lnTo>
                    <a:pt x="120840" y="159893"/>
                  </a:lnTo>
                  <a:lnTo>
                    <a:pt x="120548" y="159639"/>
                  </a:lnTo>
                  <a:lnTo>
                    <a:pt x="120243" y="159893"/>
                  </a:lnTo>
                  <a:lnTo>
                    <a:pt x="119456" y="159893"/>
                  </a:lnTo>
                  <a:lnTo>
                    <a:pt x="119456" y="160566"/>
                  </a:lnTo>
                  <a:lnTo>
                    <a:pt x="118668" y="161226"/>
                  </a:lnTo>
                  <a:lnTo>
                    <a:pt x="117081" y="162267"/>
                  </a:lnTo>
                  <a:lnTo>
                    <a:pt x="122135" y="162814"/>
                  </a:lnTo>
                  <a:lnTo>
                    <a:pt x="122389" y="163118"/>
                  </a:lnTo>
                  <a:lnTo>
                    <a:pt x="123266" y="163563"/>
                  </a:lnTo>
                  <a:lnTo>
                    <a:pt x="123431" y="163906"/>
                  </a:lnTo>
                  <a:lnTo>
                    <a:pt x="123761" y="163804"/>
                  </a:lnTo>
                  <a:lnTo>
                    <a:pt x="123977" y="163906"/>
                  </a:lnTo>
                  <a:lnTo>
                    <a:pt x="123977" y="164706"/>
                  </a:lnTo>
                  <a:lnTo>
                    <a:pt x="125310" y="164706"/>
                  </a:lnTo>
                  <a:lnTo>
                    <a:pt x="125310" y="164566"/>
                  </a:lnTo>
                  <a:lnTo>
                    <a:pt x="127698" y="165747"/>
                  </a:lnTo>
                  <a:close/>
                </a:path>
                <a:path w="389255" h="509270">
                  <a:moveTo>
                    <a:pt x="156375" y="253301"/>
                  </a:moveTo>
                  <a:lnTo>
                    <a:pt x="156057" y="253415"/>
                  </a:lnTo>
                  <a:lnTo>
                    <a:pt x="155829" y="252755"/>
                  </a:lnTo>
                  <a:lnTo>
                    <a:pt x="154241" y="252755"/>
                  </a:lnTo>
                  <a:lnTo>
                    <a:pt x="151853" y="254101"/>
                  </a:lnTo>
                  <a:lnTo>
                    <a:pt x="151307" y="254647"/>
                  </a:lnTo>
                  <a:lnTo>
                    <a:pt x="150025" y="255435"/>
                  </a:lnTo>
                  <a:lnTo>
                    <a:pt x="150139" y="255981"/>
                  </a:lnTo>
                  <a:lnTo>
                    <a:pt x="150190" y="256501"/>
                  </a:lnTo>
                  <a:lnTo>
                    <a:pt x="149720" y="256781"/>
                  </a:lnTo>
                  <a:lnTo>
                    <a:pt x="150241" y="256844"/>
                  </a:lnTo>
                  <a:lnTo>
                    <a:pt x="150266" y="257022"/>
                  </a:lnTo>
                  <a:lnTo>
                    <a:pt x="150812" y="257568"/>
                  </a:lnTo>
                  <a:lnTo>
                    <a:pt x="152400" y="257568"/>
                  </a:lnTo>
                  <a:lnTo>
                    <a:pt x="153695" y="257022"/>
                  </a:lnTo>
                  <a:lnTo>
                    <a:pt x="154787" y="255981"/>
                  </a:lnTo>
                  <a:lnTo>
                    <a:pt x="155829" y="255193"/>
                  </a:lnTo>
                  <a:lnTo>
                    <a:pt x="156375" y="254393"/>
                  </a:lnTo>
                  <a:lnTo>
                    <a:pt x="156121" y="253555"/>
                  </a:lnTo>
                  <a:lnTo>
                    <a:pt x="156375" y="253301"/>
                  </a:lnTo>
                  <a:close/>
                </a:path>
                <a:path w="389255" h="509270">
                  <a:moveTo>
                    <a:pt x="160883" y="148132"/>
                  </a:moveTo>
                  <a:lnTo>
                    <a:pt x="159550" y="147091"/>
                  </a:lnTo>
                  <a:lnTo>
                    <a:pt x="156375" y="147091"/>
                  </a:lnTo>
                  <a:lnTo>
                    <a:pt x="155333" y="147891"/>
                  </a:lnTo>
                  <a:lnTo>
                    <a:pt x="155028" y="149479"/>
                  </a:lnTo>
                  <a:lnTo>
                    <a:pt x="155105" y="150571"/>
                  </a:lnTo>
                  <a:lnTo>
                    <a:pt x="155333" y="151904"/>
                  </a:lnTo>
                  <a:lnTo>
                    <a:pt x="156362" y="152120"/>
                  </a:lnTo>
                  <a:lnTo>
                    <a:pt x="156616" y="152158"/>
                  </a:lnTo>
                  <a:lnTo>
                    <a:pt x="158203" y="152158"/>
                  </a:lnTo>
                  <a:lnTo>
                    <a:pt x="159004" y="151612"/>
                  </a:lnTo>
                  <a:lnTo>
                    <a:pt x="160337" y="150571"/>
                  </a:lnTo>
                  <a:lnTo>
                    <a:pt x="160883" y="150266"/>
                  </a:lnTo>
                  <a:lnTo>
                    <a:pt x="160883" y="148132"/>
                  </a:lnTo>
                  <a:close/>
                </a:path>
                <a:path w="389255" h="509270">
                  <a:moveTo>
                    <a:pt x="161925" y="174332"/>
                  </a:moveTo>
                  <a:lnTo>
                    <a:pt x="158762" y="173558"/>
                  </a:lnTo>
                  <a:lnTo>
                    <a:pt x="157962" y="171894"/>
                  </a:lnTo>
                  <a:lnTo>
                    <a:pt x="154533" y="171107"/>
                  </a:lnTo>
                  <a:lnTo>
                    <a:pt x="153441" y="170903"/>
                  </a:lnTo>
                  <a:lnTo>
                    <a:pt x="153441" y="167627"/>
                  </a:lnTo>
                  <a:lnTo>
                    <a:pt x="147586" y="167627"/>
                  </a:lnTo>
                  <a:lnTo>
                    <a:pt x="147586" y="173482"/>
                  </a:lnTo>
                  <a:lnTo>
                    <a:pt x="153200" y="173482"/>
                  </a:lnTo>
                  <a:lnTo>
                    <a:pt x="153200" y="174828"/>
                  </a:lnTo>
                  <a:lnTo>
                    <a:pt x="153441" y="176466"/>
                  </a:lnTo>
                  <a:lnTo>
                    <a:pt x="154241" y="177241"/>
                  </a:lnTo>
                  <a:lnTo>
                    <a:pt x="154241" y="182321"/>
                  </a:lnTo>
                  <a:lnTo>
                    <a:pt x="161925" y="174332"/>
                  </a:lnTo>
                  <a:close/>
                </a:path>
                <a:path w="389255" h="509270">
                  <a:moveTo>
                    <a:pt x="166446" y="248246"/>
                  </a:moveTo>
                  <a:lnTo>
                    <a:pt x="166090" y="248412"/>
                  </a:lnTo>
                  <a:lnTo>
                    <a:pt x="165646" y="247992"/>
                  </a:lnTo>
                  <a:lnTo>
                    <a:pt x="164604" y="247992"/>
                  </a:lnTo>
                  <a:lnTo>
                    <a:pt x="164058" y="248246"/>
                  </a:lnTo>
                  <a:lnTo>
                    <a:pt x="163271" y="248488"/>
                  </a:lnTo>
                  <a:lnTo>
                    <a:pt x="161429" y="248488"/>
                  </a:lnTo>
                  <a:lnTo>
                    <a:pt x="159842" y="249034"/>
                  </a:lnTo>
                  <a:lnTo>
                    <a:pt x="159562" y="250075"/>
                  </a:lnTo>
                  <a:lnTo>
                    <a:pt x="159296" y="250126"/>
                  </a:lnTo>
                  <a:lnTo>
                    <a:pt x="159550" y="250558"/>
                  </a:lnTo>
                  <a:lnTo>
                    <a:pt x="159550" y="250926"/>
                  </a:lnTo>
                  <a:lnTo>
                    <a:pt x="159842" y="251968"/>
                  </a:lnTo>
                  <a:lnTo>
                    <a:pt x="160883" y="252755"/>
                  </a:lnTo>
                  <a:lnTo>
                    <a:pt x="163271" y="252755"/>
                  </a:lnTo>
                  <a:lnTo>
                    <a:pt x="164058" y="252260"/>
                  </a:lnTo>
                  <a:lnTo>
                    <a:pt x="165150" y="251714"/>
                  </a:lnTo>
                  <a:lnTo>
                    <a:pt x="166446" y="250126"/>
                  </a:lnTo>
                  <a:lnTo>
                    <a:pt x="166192" y="249034"/>
                  </a:lnTo>
                  <a:lnTo>
                    <a:pt x="166192" y="248627"/>
                  </a:lnTo>
                  <a:lnTo>
                    <a:pt x="166446" y="248246"/>
                  </a:lnTo>
                  <a:close/>
                </a:path>
                <a:path w="389255" h="509270">
                  <a:moveTo>
                    <a:pt x="170713" y="220218"/>
                  </a:moveTo>
                  <a:lnTo>
                    <a:pt x="165646" y="220218"/>
                  </a:lnTo>
                  <a:lnTo>
                    <a:pt x="163512" y="221805"/>
                  </a:lnTo>
                  <a:lnTo>
                    <a:pt x="162725" y="224002"/>
                  </a:lnTo>
                  <a:lnTo>
                    <a:pt x="162725" y="222097"/>
                  </a:lnTo>
                  <a:lnTo>
                    <a:pt x="162229" y="221551"/>
                  </a:lnTo>
                  <a:lnTo>
                    <a:pt x="161429" y="221551"/>
                  </a:lnTo>
                  <a:lnTo>
                    <a:pt x="161429" y="222592"/>
                  </a:lnTo>
                  <a:lnTo>
                    <a:pt x="160642" y="222592"/>
                  </a:lnTo>
                  <a:lnTo>
                    <a:pt x="160489" y="223126"/>
                  </a:lnTo>
                  <a:lnTo>
                    <a:pt x="159842" y="223139"/>
                  </a:lnTo>
                  <a:lnTo>
                    <a:pt x="158508" y="223685"/>
                  </a:lnTo>
                  <a:lnTo>
                    <a:pt x="156616" y="225818"/>
                  </a:lnTo>
                  <a:lnTo>
                    <a:pt x="156121" y="226860"/>
                  </a:lnTo>
                  <a:lnTo>
                    <a:pt x="156159" y="227584"/>
                  </a:lnTo>
                  <a:lnTo>
                    <a:pt x="155829" y="227711"/>
                  </a:lnTo>
                  <a:lnTo>
                    <a:pt x="155829" y="229844"/>
                  </a:lnTo>
                  <a:lnTo>
                    <a:pt x="157162" y="229844"/>
                  </a:lnTo>
                  <a:lnTo>
                    <a:pt x="159550" y="227406"/>
                  </a:lnTo>
                  <a:lnTo>
                    <a:pt x="160642" y="226364"/>
                  </a:lnTo>
                  <a:lnTo>
                    <a:pt x="162585" y="224383"/>
                  </a:lnTo>
                  <a:lnTo>
                    <a:pt x="161925" y="226072"/>
                  </a:lnTo>
                  <a:lnTo>
                    <a:pt x="166992" y="226072"/>
                  </a:lnTo>
                  <a:lnTo>
                    <a:pt x="169125" y="224485"/>
                  </a:lnTo>
                  <a:lnTo>
                    <a:pt x="170065" y="221805"/>
                  </a:lnTo>
                  <a:lnTo>
                    <a:pt x="170713" y="220218"/>
                  </a:lnTo>
                  <a:close/>
                </a:path>
                <a:path w="389255" h="509270">
                  <a:moveTo>
                    <a:pt x="173088" y="320827"/>
                  </a:moveTo>
                  <a:lnTo>
                    <a:pt x="172085" y="320560"/>
                  </a:lnTo>
                  <a:lnTo>
                    <a:pt x="172300" y="319786"/>
                  </a:lnTo>
                  <a:lnTo>
                    <a:pt x="170726" y="320192"/>
                  </a:lnTo>
                  <a:lnTo>
                    <a:pt x="170167" y="320027"/>
                  </a:lnTo>
                  <a:lnTo>
                    <a:pt x="167538" y="319239"/>
                  </a:lnTo>
                  <a:lnTo>
                    <a:pt x="166446" y="318985"/>
                  </a:lnTo>
                  <a:lnTo>
                    <a:pt x="166192" y="318439"/>
                  </a:lnTo>
                  <a:lnTo>
                    <a:pt x="164858" y="316852"/>
                  </a:lnTo>
                  <a:lnTo>
                    <a:pt x="164426" y="318439"/>
                  </a:lnTo>
                  <a:lnTo>
                    <a:pt x="163271" y="322961"/>
                  </a:lnTo>
                  <a:lnTo>
                    <a:pt x="164325" y="323265"/>
                  </a:lnTo>
                  <a:lnTo>
                    <a:pt x="164058" y="324294"/>
                  </a:lnTo>
                  <a:lnTo>
                    <a:pt x="165938" y="323735"/>
                  </a:lnTo>
                  <a:lnTo>
                    <a:pt x="166192" y="323799"/>
                  </a:lnTo>
                  <a:lnTo>
                    <a:pt x="168033" y="324294"/>
                  </a:lnTo>
                  <a:lnTo>
                    <a:pt x="168821" y="324599"/>
                  </a:lnTo>
                  <a:lnTo>
                    <a:pt x="169913" y="324840"/>
                  </a:lnTo>
                  <a:lnTo>
                    <a:pt x="170167" y="325386"/>
                  </a:lnTo>
                  <a:lnTo>
                    <a:pt x="171500" y="326974"/>
                  </a:lnTo>
                  <a:lnTo>
                    <a:pt x="171958" y="325386"/>
                  </a:lnTo>
                  <a:lnTo>
                    <a:pt x="173088" y="320827"/>
                  </a:lnTo>
                  <a:close/>
                </a:path>
                <a:path w="389255" h="509270">
                  <a:moveTo>
                    <a:pt x="177355" y="247992"/>
                  </a:moveTo>
                  <a:lnTo>
                    <a:pt x="176022" y="246913"/>
                  </a:lnTo>
                  <a:lnTo>
                    <a:pt x="173088" y="246913"/>
                  </a:lnTo>
                  <a:lnTo>
                    <a:pt x="171754" y="247700"/>
                  </a:lnTo>
                  <a:lnTo>
                    <a:pt x="171500" y="249288"/>
                  </a:lnTo>
                  <a:lnTo>
                    <a:pt x="171500" y="250621"/>
                  </a:lnTo>
                  <a:lnTo>
                    <a:pt x="173342" y="250621"/>
                  </a:lnTo>
                  <a:lnTo>
                    <a:pt x="173634" y="250926"/>
                  </a:lnTo>
                  <a:lnTo>
                    <a:pt x="174180" y="251167"/>
                  </a:lnTo>
                  <a:lnTo>
                    <a:pt x="175221" y="251714"/>
                  </a:lnTo>
                  <a:lnTo>
                    <a:pt x="175615" y="251714"/>
                  </a:lnTo>
                  <a:lnTo>
                    <a:pt x="175768" y="252260"/>
                  </a:lnTo>
                  <a:lnTo>
                    <a:pt x="175920" y="251714"/>
                  </a:lnTo>
                  <a:lnTo>
                    <a:pt x="177063" y="251714"/>
                  </a:lnTo>
                  <a:lnTo>
                    <a:pt x="177228" y="250926"/>
                  </a:lnTo>
                  <a:lnTo>
                    <a:pt x="177355" y="247992"/>
                  </a:lnTo>
                  <a:close/>
                </a:path>
                <a:path w="389255" h="509270">
                  <a:moveTo>
                    <a:pt x="177850" y="182880"/>
                  </a:moveTo>
                  <a:lnTo>
                    <a:pt x="177063" y="182575"/>
                  </a:lnTo>
                  <a:lnTo>
                    <a:pt x="176809" y="182575"/>
                  </a:lnTo>
                  <a:lnTo>
                    <a:pt x="176568" y="182321"/>
                  </a:lnTo>
                  <a:lnTo>
                    <a:pt x="175475" y="181521"/>
                  </a:lnTo>
                  <a:lnTo>
                    <a:pt x="173088" y="180187"/>
                  </a:lnTo>
                  <a:lnTo>
                    <a:pt x="171018" y="180187"/>
                  </a:lnTo>
                  <a:lnTo>
                    <a:pt x="169367" y="179095"/>
                  </a:lnTo>
                  <a:lnTo>
                    <a:pt x="169303" y="180238"/>
                  </a:lnTo>
                  <a:lnTo>
                    <a:pt x="168033" y="181229"/>
                  </a:lnTo>
                  <a:lnTo>
                    <a:pt x="168033" y="185242"/>
                  </a:lnTo>
                  <a:lnTo>
                    <a:pt x="169672" y="184467"/>
                  </a:lnTo>
                  <a:lnTo>
                    <a:pt x="169913" y="184200"/>
                  </a:lnTo>
                  <a:lnTo>
                    <a:pt x="171259" y="184200"/>
                  </a:lnTo>
                  <a:lnTo>
                    <a:pt x="172046" y="185000"/>
                  </a:lnTo>
                  <a:lnTo>
                    <a:pt x="172847" y="185496"/>
                  </a:lnTo>
                  <a:lnTo>
                    <a:pt x="173634" y="186334"/>
                  </a:lnTo>
                  <a:lnTo>
                    <a:pt x="174434" y="186829"/>
                  </a:lnTo>
                  <a:lnTo>
                    <a:pt x="175475" y="189255"/>
                  </a:lnTo>
                  <a:lnTo>
                    <a:pt x="175945" y="186829"/>
                  </a:lnTo>
                  <a:lnTo>
                    <a:pt x="177063" y="186829"/>
                  </a:lnTo>
                  <a:lnTo>
                    <a:pt x="177355" y="184696"/>
                  </a:lnTo>
                  <a:lnTo>
                    <a:pt x="177469" y="184200"/>
                  </a:lnTo>
                  <a:lnTo>
                    <a:pt x="177609" y="183654"/>
                  </a:lnTo>
                  <a:lnTo>
                    <a:pt x="177850" y="182880"/>
                  </a:lnTo>
                  <a:close/>
                </a:path>
                <a:path w="389255" h="509270">
                  <a:moveTo>
                    <a:pt x="183159" y="296811"/>
                  </a:moveTo>
                  <a:lnTo>
                    <a:pt x="179730" y="296913"/>
                  </a:lnTo>
                  <a:lnTo>
                    <a:pt x="178943" y="296570"/>
                  </a:lnTo>
                  <a:lnTo>
                    <a:pt x="174675" y="296570"/>
                  </a:lnTo>
                  <a:lnTo>
                    <a:pt x="173151" y="297103"/>
                  </a:lnTo>
                  <a:lnTo>
                    <a:pt x="172300" y="297116"/>
                  </a:lnTo>
                  <a:lnTo>
                    <a:pt x="172440" y="297967"/>
                  </a:lnTo>
                  <a:lnTo>
                    <a:pt x="172300" y="298157"/>
                  </a:lnTo>
                  <a:lnTo>
                    <a:pt x="171754" y="298945"/>
                  </a:lnTo>
                  <a:lnTo>
                    <a:pt x="171818" y="300532"/>
                  </a:lnTo>
                  <a:lnTo>
                    <a:pt x="172046" y="301383"/>
                  </a:lnTo>
                  <a:lnTo>
                    <a:pt x="174675" y="301383"/>
                  </a:lnTo>
                  <a:lnTo>
                    <a:pt x="175475" y="301625"/>
                  </a:lnTo>
                  <a:lnTo>
                    <a:pt x="176263" y="302171"/>
                  </a:lnTo>
                  <a:lnTo>
                    <a:pt x="177355" y="302666"/>
                  </a:lnTo>
                  <a:lnTo>
                    <a:pt x="178396" y="303212"/>
                  </a:lnTo>
                  <a:lnTo>
                    <a:pt x="180276" y="303212"/>
                  </a:lnTo>
                  <a:lnTo>
                    <a:pt x="180530" y="302971"/>
                  </a:lnTo>
                  <a:lnTo>
                    <a:pt x="181076" y="302971"/>
                  </a:lnTo>
                  <a:lnTo>
                    <a:pt x="181330" y="302425"/>
                  </a:lnTo>
                  <a:lnTo>
                    <a:pt x="182372" y="300532"/>
                  </a:lnTo>
                  <a:lnTo>
                    <a:pt x="182118" y="299491"/>
                  </a:lnTo>
                  <a:lnTo>
                    <a:pt x="181889" y="299173"/>
                  </a:lnTo>
                  <a:lnTo>
                    <a:pt x="183159" y="296811"/>
                  </a:lnTo>
                  <a:close/>
                </a:path>
                <a:path w="389255" h="509270">
                  <a:moveTo>
                    <a:pt x="389191" y="122783"/>
                  </a:moveTo>
                  <a:lnTo>
                    <a:pt x="386105" y="122440"/>
                  </a:lnTo>
                  <a:lnTo>
                    <a:pt x="384378" y="121996"/>
                  </a:lnTo>
                  <a:lnTo>
                    <a:pt x="382130" y="121996"/>
                  </a:lnTo>
                  <a:lnTo>
                    <a:pt x="379857" y="121742"/>
                  </a:lnTo>
                  <a:lnTo>
                    <a:pt x="380123" y="122948"/>
                  </a:lnTo>
                  <a:lnTo>
                    <a:pt x="379857" y="123329"/>
                  </a:lnTo>
                  <a:lnTo>
                    <a:pt x="379361" y="123875"/>
                  </a:lnTo>
                  <a:lnTo>
                    <a:pt x="379069" y="124663"/>
                  </a:lnTo>
                  <a:lnTo>
                    <a:pt x="379361" y="125463"/>
                  </a:lnTo>
                  <a:lnTo>
                    <a:pt x="379615" y="126263"/>
                  </a:lnTo>
                  <a:lnTo>
                    <a:pt x="380707" y="126263"/>
                  </a:lnTo>
                  <a:lnTo>
                    <a:pt x="381495" y="126504"/>
                  </a:lnTo>
                  <a:lnTo>
                    <a:pt x="381495" y="127050"/>
                  </a:lnTo>
                  <a:lnTo>
                    <a:pt x="381203" y="128384"/>
                  </a:lnTo>
                  <a:lnTo>
                    <a:pt x="386803" y="128384"/>
                  </a:lnTo>
                  <a:lnTo>
                    <a:pt x="387057" y="127838"/>
                  </a:lnTo>
                  <a:lnTo>
                    <a:pt x="388099" y="126263"/>
                  </a:lnTo>
                  <a:lnTo>
                    <a:pt x="387845" y="124917"/>
                  </a:lnTo>
                  <a:lnTo>
                    <a:pt x="389191" y="12278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0149" y="5651893"/>
              <a:ext cx="441325" cy="1127760"/>
            </a:xfrm>
            <a:custGeom>
              <a:avLst/>
              <a:gdLst/>
              <a:ahLst/>
              <a:cxnLst/>
              <a:rect l="l" t="t" r="r" b="b"/>
              <a:pathLst>
                <a:path w="441325" h="1127759">
                  <a:moveTo>
                    <a:pt x="14630" y="400646"/>
                  </a:moveTo>
                  <a:lnTo>
                    <a:pt x="13538" y="398767"/>
                  </a:lnTo>
                  <a:lnTo>
                    <a:pt x="12750" y="397725"/>
                  </a:lnTo>
                  <a:lnTo>
                    <a:pt x="11455" y="396379"/>
                  </a:lnTo>
                  <a:lnTo>
                    <a:pt x="9321" y="395287"/>
                  </a:lnTo>
                  <a:lnTo>
                    <a:pt x="5067" y="395287"/>
                  </a:lnTo>
                  <a:lnTo>
                    <a:pt x="2933" y="396087"/>
                  </a:lnTo>
                  <a:lnTo>
                    <a:pt x="1892" y="397725"/>
                  </a:lnTo>
                  <a:lnTo>
                    <a:pt x="1092" y="398767"/>
                  </a:lnTo>
                  <a:lnTo>
                    <a:pt x="0" y="400646"/>
                  </a:lnTo>
                  <a:lnTo>
                    <a:pt x="723" y="403326"/>
                  </a:lnTo>
                  <a:lnTo>
                    <a:pt x="800" y="403872"/>
                  </a:lnTo>
                  <a:lnTo>
                    <a:pt x="1092" y="404126"/>
                  </a:lnTo>
                  <a:lnTo>
                    <a:pt x="2133" y="405168"/>
                  </a:lnTo>
                  <a:lnTo>
                    <a:pt x="3225" y="405714"/>
                  </a:lnTo>
                  <a:lnTo>
                    <a:pt x="3987" y="405714"/>
                  </a:lnTo>
                  <a:lnTo>
                    <a:pt x="5308" y="407047"/>
                  </a:lnTo>
                  <a:lnTo>
                    <a:pt x="5689" y="405599"/>
                  </a:lnTo>
                  <a:lnTo>
                    <a:pt x="6146" y="405460"/>
                  </a:lnTo>
                  <a:lnTo>
                    <a:pt x="6946" y="404672"/>
                  </a:lnTo>
                  <a:lnTo>
                    <a:pt x="7988" y="404368"/>
                  </a:lnTo>
                  <a:lnTo>
                    <a:pt x="9029" y="403872"/>
                  </a:lnTo>
                  <a:lnTo>
                    <a:pt x="11963" y="403872"/>
                  </a:lnTo>
                  <a:lnTo>
                    <a:pt x="12750" y="404126"/>
                  </a:lnTo>
                  <a:lnTo>
                    <a:pt x="13843" y="404368"/>
                  </a:lnTo>
                  <a:lnTo>
                    <a:pt x="13957" y="403872"/>
                  </a:lnTo>
                  <a:lnTo>
                    <a:pt x="14630" y="400646"/>
                  </a:lnTo>
                  <a:close/>
                </a:path>
                <a:path w="441325" h="1127759">
                  <a:moveTo>
                    <a:pt x="81813" y="4521"/>
                  </a:moveTo>
                  <a:lnTo>
                    <a:pt x="81508" y="4267"/>
                  </a:lnTo>
                  <a:lnTo>
                    <a:pt x="80721" y="2933"/>
                  </a:lnTo>
                  <a:lnTo>
                    <a:pt x="79679" y="2133"/>
                  </a:lnTo>
                  <a:lnTo>
                    <a:pt x="79336" y="2133"/>
                  </a:lnTo>
                  <a:lnTo>
                    <a:pt x="78333" y="0"/>
                  </a:lnTo>
                  <a:lnTo>
                    <a:pt x="76212" y="2133"/>
                  </a:lnTo>
                  <a:lnTo>
                    <a:pt x="75653" y="2133"/>
                  </a:lnTo>
                  <a:lnTo>
                    <a:pt x="72783" y="4813"/>
                  </a:lnTo>
                  <a:lnTo>
                    <a:pt x="72644" y="5727"/>
                  </a:lnTo>
                  <a:lnTo>
                    <a:pt x="70891" y="7493"/>
                  </a:lnTo>
                  <a:lnTo>
                    <a:pt x="72504" y="7823"/>
                  </a:lnTo>
                  <a:lnTo>
                    <a:pt x="73025" y="9080"/>
                  </a:lnTo>
                  <a:lnTo>
                    <a:pt x="74612" y="9334"/>
                  </a:lnTo>
                  <a:lnTo>
                    <a:pt x="76200" y="9880"/>
                  </a:lnTo>
                  <a:lnTo>
                    <a:pt x="76200" y="7747"/>
                  </a:lnTo>
                  <a:lnTo>
                    <a:pt x="78092" y="7493"/>
                  </a:lnTo>
                  <a:lnTo>
                    <a:pt x="79375" y="7200"/>
                  </a:lnTo>
                  <a:lnTo>
                    <a:pt x="79984" y="7137"/>
                  </a:lnTo>
                  <a:lnTo>
                    <a:pt x="80175" y="7200"/>
                  </a:lnTo>
                  <a:lnTo>
                    <a:pt x="81508" y="6946"/>
                  </a:lnTo>
                  <a:lnTo>
                    <a:pt x="81813" y="4813"/>
                  </a:lnTo>
                  <a:lnTo>
                    <a:pt x="81813" y="4521"/>
                  </a:lnTo>
                  <a:close/>
                </a:path>
                <a:path w="441325" h="1127759">
                  <a:moveTo>
                    <a:pt x="98526" y="292544"/>
                  </a:moveTo>
                  <a:lnTo>
                    <a:pt x="98221" y="291998"/>
                  </a:lnTo>
                  <a:lnTo>
                    <a:pt x="96393" y="289623"/>
                  </a:lnTo>
                  <a:lnTo>
                    <a:pt x="95592" y="288823"/>
                  </a:lnTo>
                  <a:lnTo>
                    <a:pt x="94348" y="288823"/>
                  </a:lnTo>
                  <a:lnTo>
                    <a:pt x="93713" y="287985"/>
                  </a:lnTo>
                  <a:lnTo>
                    <a:pt x="94119" y="288823"/>
                  </a:lnTo>
                  <a:lnTo>
                    <a:pt x="93459" y="288823"/>
                  </a:lnTo>
                  <a:lnTo>
                    <a:pt x="92913" y="289318"/>
                  </a:lnTo>
                  <a:lnTo>
                    <a:pt x="92417" y="290118"/>
                  </a:lnTo>
                  <a:lnTo>
                    <a:pt x="92125" y="290410"/>
                  </a:lnTo>
                  <a:lnTo>
                    <a:pt x="91630" y="291211"/>
                  </a:lnTo>
                  <a:lnTo>
                    <a:pt x="90538" y="292303"/>
                  </a:lnTo>
                  <a:lnTo>
                    <a:pt x="89992" y="292544"/>
                  </a:lnTo>
                  <a:lnTo>
                    <a:pt x="89496" y="293090"/>
                  </a:lnTo>
                  <a:lnTo>
                    <a:pt x="87363" y="294932"/>
                  </a:lnTo>
                  <a:lnTo>
                    <a:pt x="85775" y="296265"/>
                  </a:lnTo>
                  <a:lnTo>
                    <a:pt x="86004" y="296964"/>
                  </a:lnTo>
                  <a:lnTo>
                    <a:pt x="84188" y="298157"/>
                  </a:lnTo>
                  <a:lnTo>
                    <a:pt x="86448" y="298157"/>
                  </a:lnTo>
                  <a:lnTo>
                    <a:pt x="86817" y="298945"/>
                  </a:lnTo>
                  <a:lnTo>
                    <a:pt x="88404" y="299199"/>
                  </a:lnTo>
                  <a:lnTo>
                    <a:pt x="89738" y="299199"/>
                  </a:lnTo>
                  <a:lnTo>
                    <a:pt x="91084" y="299491"/>
                  </a:lnTo>
                  <a:lnTo>
                    <a:pt x="91084" y="295719"/>
                  </a:lnTo>
                  <a:lnTo>
                    <a:pt x="97980" y="295719"/>
                  </a:lnTo>
                  <a:lnTo>
                    <a:pt x="98526" y="293090"/>
                  </a:lnTo>
                  <a:lnTo>
                    <a:pt x="98526" y="292544"/>
                  </a:lnTo>
                  <a:close/>
                </a:path>
                <a:path w="441325" h="1127759">
                  <a:moveTo>
                    <a:pt x="99314" y="298157"/>
                  </a:moveTo>
                  <a:lnTo>
                    <a:pt x="95592" y="298094"/>
                  </a:lnTo>
                  <a:lnTo>
                    <a:pt x="95592" y="296811"/>
                  </a:lnTo>
                  <a:lnTo>
                    <a:pt x="94513" y="296811"/>
                  </a:lnTo>
                  <a:lnTo>
                    <a:pt x="93459" y="297065"/>
                  </a:lnTo>
                  <a:lnTo>
                    <a:pt x="92913" y="297357"/>
                  </a:lnTo>
                  <a:lnTo>
                    <a:pt x="91630" y="297611"/>
                  </a:lnTo>
                  <a:lnTo>
                    <a:pt x="91630" y="300291"/>
                  </a:lnTo>
                  <a:lnTo>
                    <a:pt x="93459" y="301332"/>
                  </a:lnTo>
                  <a:lnTo>
                    <a:pt x="95592" y="301332"/>
                  </a:lnTo>
                  <a:lnTo>
                    <a:pt x="95592" y="300177"/>
                  </a:lnTo>
                  <a:lnTo>
                    <a:pt x="95796" y="300228"/>
                  </a:lnTo>
                  <a:lnTo>
                    <a:pt x="99314" y="298157"/>
                  </a:lnTo>
                  <a:close/>
                </a:path>
                <a:path w="441325" h="1127759">
                  <a:moveTo>
                    <a:pt x="109143" y="423862"/>
                  </a:moveTo>
                  <a:lnTo>
                    <a:pt x="104876" y="424116"/>
                  </a:lnTo>
                  <a:lnTo>
                    <a:pt x="104622" y="424116"/>
                  </a:lnTo>
                  <a:lnTo>
                    <a:pt x="105117" y="427583"/>
                  </a:lnTo>
                  <a:lnTo>
                    <a:pt x="103530" y="429475"/>
                  </a:lnTo>
                  <a:lnTo>
                    <a:pt x="98526" y="428129"/>
                  </a:lnTo>
                  <a:lnTo>
                    <a:pt x="99314" y="431609"/>
                  </a:lnTo>
                  <a:lnTo>
                    <a:pt x="105918" y="431850"/>
                  </a:lnTo>
                  <a:lnTo>
                    <a:pt x="106870" y="429475"/>
                  </a:lnTo>
                  <a:lnTo>
                    <a:pt x="109143" y="423862"/>
                  </a:lnTo>
                  <a:close/>
                </a:path>
                <a:path w="441325" h="1127759">
                  <a:moveTo>
                    <a:pt x="120802" y="325386"/>
                  </a:moveTo>
                  <a:lnTo>
                    <a:pt x="114947" y="325386"/>
                  </a:lnTo>
                  <a:lnTo>
                    <a:pt x="114947" y="331241"/>
                  </a:lnTo>
                  <a:lnTo>
                    <a:pt x="120802" y="331241"/>
                  </a:lnTo>
                  <a:lnTo>
                    <a:pt x="120802" y="325386"/>
                  </a:lnTo>
                  <a:close/>
                </a:path>
                <a:path w="441325" h="1127759">
                  <a:moveTo>
                    <a:pt x="122936" y="470052"/>
                  </a:moveTo>
                  <a:lnTo>
                    <a:pt x="121589" y="470052"/>
                  </a:lnTo>
                  <a:lnTo>
                    <a:pt x="117081" y="470293"/>
                  </a:lnTo>
                  <a:lnTo>
                    <a:pt x="114452" y="471639"/>
                  </a:lnTo>
                  <a:lnTo>
                    <a:pt x="113106" y="474319"/>
                  </a:lnTo>
                  <a:lnTo>
                    <a:pt x="112560" y="475653"/>
                  </a:lnTo>
                  <a:lnTo>
                    <a:pt x="114147" y="475907"/>
                  </a:lnTo>
                  <a:lnTo>
                    <a:pt x="114947" y="476199"/>
                  </a:lnTo>
                  <a:lnTo>
                    <a:pt x="121043" y="476199"/>
                  </a:lnTo>
                  <a:lnTo>
                    <a:pt x="122389" y="473519"/>
                  </a:lnTo>
                  <a:lnTo>
                    <a:pt x="122643" y="471639"/>
                  </a:lnTo>
                  <a:lnTo>
                    <a:pt x="122936" y="470052"/>
                  </a:lnTo>
                  <a:close/>
                </a:path>
                <a:path w="441325" h="1127759">
                  <a:moveTo>
                    <a:pt x="124269" y="304012"/>
                  </a:moveTo>
                  <a:lnTo>
                    <a:pt x="123482" y="302425"/>
                  </a:lnTo>
                  <a:lnTo>
                    <a:pt x="122389" y="301078"/>
                  </a:lnTo>
                  <a:lnTo>
                    <a:pt x="121589" y="300037"/>
                  </a:lnTo>
                  <a:lnTo>
                    <a:pt x="121043" y="299745"/>
                  </a:lnTo>
                  <a:lnTo>
                    <a:pt x="119951" y="299745"/>
                  </a:lnTo>
                  <a:lnTo>
                    <a:pt x="119761" y="299491"/>
                  </a:lnTo>
                  <a:lnTo>
                    <a:pt x="119824" y="299745"/>
                  </a:lnTo>
                  <a:lnTo>
                    <a:pt x="119456" y="300291"/>
                  </a:lnTo>
                  <a:lnTo>
                    <a:pt x="119456" y="300837"/>
                  </a:lnTo>
                  <a:lnTo>
                    <a:pt x="118960" y="301332"/>
                  </a:lnTo>
                  <a:lnTo>
                    <a:pt x="120802" y="304304"/>
                  </a:lnTo>
                  <a:lnTo>
                    <a:pt x="121348" y="305346"/>
                  </a:lnTo>
                  <a:lnTo>
                    <a:pt x="121894" y="305892"/>
                  </a:lnTo>
                  <a:lnTo>
                    <a:pt x="122682" y="305892"/>
                  </a:lnTo>
                  <a:lnTo>
                    <a:pt x="122821" y="305854"/>
                  </a:lnTo>
                  <a:lnTo>
                    <a:pt x="123177" y="306438"/>
                  </a:lnTo>
                  <a:lnTo>
                    <a:pt x="123266" y="305727"/>
                  </a:lnTo>
                  <a:lnTo>
                    <a:pt x="123482" y="305650"/>
                  </a:lnTo>
                  <a:lnTo>
                    <a:pt x="124269" y="304012"/>
                  </a:lnTo>
                  <a:close/>
                </a:path>
                <a:path w="441325" h="1127759">
                  <a:moveTo>
                    <a:pt x="126352" y="483946"/>
                  </a:moveTo>
                  <a:lnTo>
                    <a:pt x="125564" y="482854"/>
                  </a:lnTo>
                  <a:lnTo>
                    <a:pt x="123977" y="481507"/>
                  </a:lnTo>
                  <a:lnTo>
                    <a:pt x="123482" y="481266"/>
                  </a:lnTo>
                  <a:lnTo>
                    <a:pt x="122936" y="481507"/>
                  </a:lnTo>
                  <a:lnTo>
                    <a:pt x="121043" y="482600"/>
                  </a:lnTo>
                  <a:lnTo>
                    <a:pt x="118960" y="483946"/>
                  </a:lnTo>
                  <a:lnTo>
                    <a:pt x="119214" y="485533"/>
                  </a:lnTo>
                  <a:lnTo>
                    <a:pt x="119456" y="486575"/>
                  </a:lnTo>
                  <a:lnTo>
                    <a:pt x="120802" y="487121"/>
                  </a:lnTo>
                  <a:lnTo>
                    <a:pt x="123977" y="487121"/>
                  </a:lnTo>
                  <a:lnTo>
                    <a:pt x="125564" y="486575"/>
                  </a:lnTo>
                  <a:lnTo>
                    <a:pt x="125857" y="484987"/>
                  </a:lnTo>
                  <a:lnTo>
                    <a:pt x="126352" y="483946"/>
                  </a:lnTo>
                  <a:close/>
                </a:path>
                <a:path w="441325" h="1127759">
                  <a:moveTo>
                    <a:pt x="363194" y="1075143"/>
                  </a:moveTo>
                  <a:lnTo>
                    <a:pt x="361302" y="1071714"/>
                  </a:lnTo>
                  <a:lnTo>
                    <a:pt x="361302" y="1071422"/>
                  </a:lnTo>
                  <a:lnTo>
                    <a:pt x="360946" y="1071067"/>
                  </a:lnTo>
                  <a:lnTo>
                    <a:pt x="358927" y="1067396"/>
                  </a:lnTo>
                  <a:lnTo>
                    <a:pt x="357543" y="1070076"/>
                  </a:lnTo>
                  <a:lnTo>
                    <a:pt x="357339" y="1070076"/>
                  </a:lnTo>
                  <a:lnTo>
                    <a:pt x="355993" y="1070622"/>
                  </a:lnTo>
                  <a:lnTo>
                    <a:pt x="354660" y="1073010"/>
                  </a:lnTo>
                  <a:lnTo>
                    <a:pt x="354406" y="1073797"/>
                  </a:lnTo>
                  <a:lnTo>
                    <a:pt x="354406" y="1074635"/>
                  </a:lnTo>
                  <a:lnTo>
                    <a:pt x="354660" y="1075143"/>
                  </a:lnTo>
                  <a:lnTo>
                    <a:pt x="355206" y="1075931"/>
                  </a:lnTo>
                  <a:lnTo>
                    <a:pt x="356247" y="1076477"/>
                  </a:lnTo>
                  <a:lnTo>
                    <a:pt x="357339" y="1076477"/>
                  </a:lnTo>
                  <a:lnTo>
                    <a:pt x="360514" y="1076223"/>
                  </a:lnTo>
                  <a:lnTo>
                    <a:pt x="360984" y="1075270"/>
                  </a:lnTo>
                  <a:lnTo>
                    <a:pt x="363194" y="1075143"/>
                  </a:lnTo>
                  <a:close/>
                </a:path>
                <a:path w="441325" h="1127759">
                  <a:moveTo>
                    <a:pt x="364236" y="1094384"/>
                  </a:moveTo>
                  <a:lnTo>
                    <a:pt x="362889" y="1093292"/>
                  </a:lnTo>
                  <a:lnTo>
                    <a:pt x="359968" y="1093292"/>
                  </a:lnTo>
                  <a:lnTo>
                    <a:pt x="358673" y="1094092"/>
                  </a:lnTo>
                  <a:lnTo>
                    <a:pt x="358381" y="1095730"/>
                  </a:lnTo>
                  <a:lnTo>
                    <a:pt x="358457" y="1096772"/>
                  </a:lnTo>
                  <a:lnTo>
                    <a:pt x="358673" y="1098105"/>
                  </a:lnTo>
                  <a:lnTo>
                    <a:pt x="359702" y="1098308"/>
                  </a:lnTo>
                  <a:lnTo>
                    <a:pt x="359968" y="1098359"/>
                  </a:lnTo>
                  <a:lnTo>
                    <a:pt x="361556" y="1098359"/>
                  </a:lnTo>
                  <a:lnTo>
                    <a:pt x="362343" y="1097864"/>
                  </a:lnTo>
                  <a:lnTo>
                    <a:pt x="363689" y="1096772"/>
                  </a:lnTo>
                  <a:lnTo>
                    <a:pt x="364236" y="1096518"/>
                  </a:lnTo>
                  <a:lnTo>
                    <a:pt x="364236" y="1094384"/>
                  </a:lnTo>
                  <a:close/>
                </a:path>
                <a:path w="441325" h="1127759">
                  <a:moveTo>
                    <a:pt x="366369" y="842670"/>
                  </a:moveTo>
                  <a:lnTo>
                    <a:pt x="365023" y="842911"/>
                  </a:lnTo>
                  <a:lnTo>
                    <a:pt x="358673" y="842911"/>
                  </a:lnTo>
                  <a:lnTo>
                    <a:pt x="358381" y="845591"/>
                  </a:lnTo>
                  <a:lnTo>
                    <a:pt x="358127" y="846937"/>
                  </a:lnTo>
                  <a:lnTo>
                    <a:pt x="359473" y="846683"/>
                  </a:lnTo>
                  <a:lnTo>
                    <a:pt x="365823" y="846683"/>
                  </a:lnTo>
                  <a:lnTo>
                    <a:pt x="366064" y="844003"/>
                  </a:lnTo>
                  <a:lnTo>
                    <a:pt x="366369" y="842670"/>
                  </a:lnTo>
                  <a:close/>
                </a:path>
                <a:path w="441325" h="1127759">
                  <a:moveTo>
                    <a:pt x="370090" y="1064717"/>
                  </a:moveTo>
                  <a:lnTo>
                    <a:pt x="368744" y="1065022"/>
                  </a:lnTo>
                  <a:lnTo>
                    <a:pt x="362343" y="1065022"/>
                  </a:lnTo>
                  <a:lnTo>
                    <a:pt x="362102" y="1067701"/>
                  </a:lnTo>
                  <a:lnTo>
                    <a:pt x="361848" y="1069035"/>
                  </a:lnTo>
                  <a:lnTo>
                    <a:pt x="363194" y="1068743"/>
                  </a:lnTo>
                  <a:lnTo>
                    <a:pt x="369544" y="1068743"/>
                  </a:lnTo>
                  <a:lnTo>
                    <a:pt x="369785" y="1066063"/>
                  </a:lnTo>
                  <a:lnTo>
                    <a:pt x="370090" y="1064717"/>
                  </a:lnTo>
                  <a:close/>
                </a:path>
                <a:path w="441325" h="1127759">
                  <a:moveTo>
                    <a:pt x="370332" y="835964"/>
                  </a:moveTo>
                  <a:lnTo>
                    <a:pt x="369290" y="835469"/>
                  </a:lnTo>
                  <a:lnTo>
                    <a:pt x="368744" y="835177"/>
                  </a:lnTo>
                  <a:lnTo>
                    <a:pt x="367957" y="834923"/>
                  </a:lnTo>
                  <a:lnTo>
                    <a:pt x="366369" y="834923"/>
                  </a:lnTo>
                  <a:lnTo>
                    <a:pt x="365569" y="834923"/>
                  </a:lnTo>
                  <a:lnTo>
                    <a:pt x="363982" y="835964"/>
                  </a:lnTo>
                  <a:lnTo>
                    <a:pt x="363194" y="836815"/>
                  </a:lnTo>
                  <a:lnTo>
                    <a:pt x="362889" y="836815"/>
                  </a:lnTo>
                  <a:lnTo>
                    <a:pt x="362648" y="837057"/>
                  </a:lnTo>
                  <a:lnTo>
                    <a:pt x="361061" y="837857"/>
                  </a:lnTo>
                  <a:lnTo>
                    <a:pt x="359968" y="838644"/>
                  </a:lnTo>
                  <a:lnTo>
                    <a:pt x="360172" y="839444"/>
                  </a:lnTo>
                  <a:lnTo>
                    <a:pt x="360260" y="840282"/>
                  </a:lnTo>
                  <a:lnTo>
                    <a:pt x="360756" y="840778"/>
                  </a:lnTo>
                  <a:lnTo>
                    <a:pt x="363435" y="840778"/>
                  </a:lnTo>
                  <a:lnTo>
                    <a:pt x="369544" y="839444"/>
                  </a:lnTo>
                  <a:lnTo>
                    <a:pt x="370332" y="837311"/>
                  </a:lnTo>
                  <a:lnTo>
                    <a:pt x="370332" y="835964"/>
                  </a:lnTo>
                  <a:close/>
                </a:path>
                <a:path w="441325" h="1127759">
                  <a:moveTo>
                    <a:pt x="371373" y="1085557"/>
                  </a:moveTo>
                  <a:lnTo>
                    <a:pt x="369265" y="1086078"/>
                  </a:lnTo>
                  <a:lnTo>
                    <a:pt x="368744" y="1085303"/>
                  </a:lnTo>
                  <a:lnTo>
                    <a:pt x="367157" y="1085303"/>
                  </a:lnTo>
                  <a:lnTo>
                    <a:pt x="366864" y="1085557"/>
                  </a:lnTo>
                  <a:lnTo>
                    <a:pt x="366369" y="1085557"/>
                  </a:lnTo>
                  <a:lnTo>
                    <a:pt x="365569" y="1085850"/>
                  </a:lnTo>
                  <a:lnTo>
                    <a:pt x="365569" y="1087437"/>
                  </a:lnTo>
                  <a:lnTo>
                    <a:pt x="364477" y="1087437"/>
                  </a:lnTo>
                  <a:lnTo>
                    <a:pt x="362889" y="1087983"/>
                  </a:lnTo>
                  <a:lnTo>
                    <a:pt x="362102" y="1089825"/>
                  </a:lnTo>
                  <a:lnTo>
                    <a:pt x="362343" y="1091463"/>
                  </a:lnTo>
                  <a:lnTo>
                    <a:pt x="362648" y="1092504"/>
                  </a:lnTo>
                  <a:lnTo>
                    <a:pt x="362889" y="1092746"/>
                  </a:lnTo>
                  <a:lnTo>
                    <a:pt x="363435" y="1093292"/>
                  </a:lnTo>
                  <a:lnTo>
                    <a:pt x="364782" y="1093292"/>
                  </a:lnTo>
                  <a:lnTo>
                    <a:pt x="365823" y="1093050"/>
                  </a:lnTo>
                  <a:lnTo>
                    <a:pt x="369544" y="1089025"/>
                  </a:lnTo>
                  <a:lnTo>
                    <a:pt x="369379" y="1087742"/>
                  </a:lnTo>
                  <a:lnTo>
                    <a:pt x="371373" y="1085557"/>
                  </a:lnTo>
                  <a:close/>
                </a:path>
                <a:path w="441325" h="1127759">
                  <a:moveTo>
                    <a:pt x="372719" y="983856"/>
                  </a:moveTo>
                  <a:lnTo>
                    <a:pt x="372643" y="980389"/>
                  </a:lnTo>
                  <a:lnTo>
                    <a:pt x="372554" y="980033"/>
                  </a:lnTo>
                  <a:lnTo>
                    <a:pt x="372465" y="976414"/>
                  </a:lnTo>
                  <a:lnTo>
                    <a:pt x="370814" y="977709"/>
                  </a:lnTo>
                  <a:lnTo>
                    <a:pt x="370090" y="977709"/>
                  </a:lnTo>
                  <a:lnTo>
                    <a:pt x="370090" y="978293"/>
                  </a:lnTo>
                  <a:lnTo>
                    <a:pt x="368744" y="979347"/>
                  </a:lnTo>
                  <a:lnTo>
                    <a:pt x="368198" y="979843"/>
                  </a:lnTo>
                  <a:lnTo>
                    <a:pt x="368998" y="982522"/>
                  </a:lnTo>
                  <a:lnTo>
                    <a:pt x="368744" y="983068"/>
                  </a:lnTo>
                  <a:lnTo>
                    <a:pt x="368503" y="983310"/>
                  </a:lnTo>
                  <a:lnTo>
                    <a:pt x="365823" y="984402"/>
                  </a:lnTo>
                  <a:lnTo>
                    <a:pt x="368744" y="984948"/>
                  </a:lnTo>
                  <a:lnTo>
                    <a:pt x="368998" y="984999"/>
                  </a:lnTo>
                  <a:lnTo>
                    <a:pt x="368998" y="985989"/>
                  </a:lnTo>
                  <a:lnTo>
                    <a:pt x="371373" y="985989"/>
                  </a:lnTo>
                  <a:lnTo>
                    <a:pt x="371652" y="985532"/>
                  </a:lnTo>
                  <a:lnTo>
                    <a:pt x="372719" y="985735"/>
                  </a:lnTo>
                  <a:lnTo>
                    <a:pt x="372668" y="983945"/>
                  </a:lnTo>
                  <a:close/>
                </a:path>
                <a:path w="441325" h="1127759">
                  <a:moveTo>
                    <a:pt x="375399" y="943825"/>
                  </a:moveTo>
                  <a:lnTo>
                    <a:pt x="374053" y="942784"/>
                  </a:lnTo>
                  <a:lnTo>
                    <a:pt x="370878" y="942784"/>
                  </a:lnTo>
                  <a:lnTo>
                    <a:pt x="369785" y="943571"/>
                  </a:lnTo>
                  <a:lnTo>
                    <a:pt x="369544" y="945159"/>
                  </a:lnTo>
                  <a:lnTo>
                    <a:pt x="369608" y="946251"/>
                  </a:lnTo>
                  <a:lnTo>
                    <a:pt x="369785" y="947547"/>
                  </a:lnTo>
                  <a:lnTo>
                    <a:pt x="370865" y="947788"/>
                  </a:lnTo>
                  <a:lnTo>
                    <a:pt x="371132" y="947839"/>
                  </a:lnTo>
                  <a:lnTo>
                    <a:pt x="372719" y="947839"/>
                  </a:lnTo>
                  <a:lnTo>
                    <a:pt x="373811" y="947293"/>
                  </a:lnTo>
                  <a:lnTo>
                    <a:pt x="374853" y="946251"/>
                  </a:lnTo>
                  <a:lnTo>
                    <a:pt x="375399" y="945959"/>
                  </a:lnTo>
                  <a:lnTo>
                    <a:pt x="375399" y="943825"/>
                  </a:lnTo>
                  <a:close/>
                </a:path>
                <a:path w="441325" h="1127759">
                  <a:moveTo>
                    <a:pt x="375399" y="906170"/>
                  </a:moveTo>
                  <a:lnTo>
                    <a:pt x="375094" y="905916"/>
                  </a:lnTo>
                  <a:lnTo>
                    <a:pt x="374853" y="905675"/>
                  </a:lnTo>
                  <a:lnTo>
                    <a:pt x="374307" y="905675"/>
                  </a:lnTo>
                  <a:lnTo>
                    <a:pt x="374307" y="906716"/>
                  </a:lnTo>
                  <a:lnTo>
                    <a:pt x="374053" y="906716"/>
                  </a:lnTo>
                  <a:lnTo>
                    <a:pt x="373507" y="906462"/>
                  </a:lnTo>
                  <a:lnTo>
                    <a:pt x="373265" y="907008"/>
                  </a:lnTo>
                  <a:lnTo>
                    <a:pt x="372465" y="907808"/>
                  </a:lnTo>
                  <a:lnTo>
                    <a:pt x="371678" y="908596"/>
                  </a:lnTo>
                  <a:lnTo>
                    <a:pt x="371132" y="908850"/>
                  </a:lnTo>
                  <a:lnTo>
                    <a:pt x="371373" y="909942"/>
                  </a:lnTo>
                  <a:lnTo>
                    <a:pt x="371132" y="909942"/>
                  </a:lnTo>
                  <a:lnTo>
                    <a:pt x="371132" y="910983"/>
                  </a:lnTo>
                  <a:lnTo>
                    <a:pt x="372173" y="910983"/>
                  </a:lnTo>
                  <a:lnTo>
                    <a:pt x="375399" y="907808"/>
                  </a:lnTo>
                  <a:lnTo>
                    <a:pt x="375399" y="906716"/>
                  </a:lnTo>
                  <a:lnTo>
                    <a:pt x="375399" y="906170"/>
                  </a:lnTo>
                  <a:close/>
                </a:path>
                <a:path w="441325" h="1127759">
                  <a:moveTo>
                    <a:pt x="377228" y="1014818"/>
                  </a:moveTo>
                  <a:lnTo>
                    <a:pt x="376186" y="1014818"/>
                  </a:lnTo>
                  <a:lnTo>
                    <a:pt x="376186" y="1015898"/>
                  </a:lnTo>
                  <a:lnTo>
                    <a:pt x="375894" y="1015898"/>
                  </a:lnTo>
                  <a:lnTo>
                    <a:pt x="375399" y="1015606"/>
                  </a:lnTo>
                  <a:lnTo>
                    <a:pt x="375094" y="1016152"/>
                  </a:lnTo>
                  <a:lnTo>
                    <a:pt x="374345" y="1016927"/>
                  </a:lnTo>
                  <a:lnTo>
                    <a:pt x="373507" y="1017790"/>
                  </a:lnTo>
                  <a:lnTo>
                    <a:pt x="373011" y="1018032"/>
                  </a:lnTo>
                  <a:lnTo>
                    <a:pt x="373265" y="1019073"/>
                  </a:lnTo>
                  <a:lnTo>
                    <a:pt x="373011" y="1019073"/>
                  </a:lnTo>
                  <a:lnTo>
                    <a:pt x="373011" y="1019924"/>
                  </a:lnTo>
                  <a:lnTo>
                    <a:pt x="374053" y="1019924"/>
                  </a:lnTo>
                  <a:lnTo>
                    <a:pt x="375640" y="1018286"/>
                  </a:lnTo>
                  <a:lnTo>
                    <a:pt x="377228" y="1016698"/>
                  </a:lnTo>
                  <a:lnTo>
                    <a:pt x="377228" y="1015898"/>
                  </a:lnTo>
                  <a:lnTo>
                    <a:pt x="377228" y="1014818"/>
                  </a:lnTo>
                  <a:close/>
                </a:path>
                <a:path w="441325" h="1127759">
                  <a:moveTo>
                    <a:pt x="382295" y="843711"/>
                  </a:moveTo>
                  <a:lnTo>
                    <a:pt x="381698" y="843889"/>
                  </a:lnTo>
                  <a:lnTo>
                    <a:pt x="381495" y="843216"/>
                  </a:lnTo>
                  <a:lnTo>
                    <a:pt x="379907" y="843216"/>
                  </a:lnTo>
                  <a:lnTo>
                    <a:pt x="377482" y="844550"/>
                  </a:lnTo>
                  <a:lnTo>
                    <a:pt x="376986" y="845045"/>
                  </a:lnTo>
                  <a:lnTo>
                    <a:pt x="375640" y="845896"/>
                  </a:lnTo>
                  <a:lnTo>
                    <a:pt x="375881" y="846899"/>
                  </a:lnTo>
                  <a:lnTo>
                    <a:pt x="375399" y="847178"/>
                  </a:lnTo>
                  <a:lnTo>
                    <a:pt x="375894" y="847255"/>
                  </a:lnTo>
                  <a:lnTo>
                    <a:pt x="375894" y="847483"/>
                  </a:lnTo>
                  <a:lnTo>
                    <a:pt x="376440" y="848029"/>
                  </a:lnTo>
                  <a:lnTo>
                    <a:pt x="378320" y="848029"/>
                  </a:lnTo>
                  <a:lnTo>
                    <a:pt x="379615" y="847483"/>
                  </a:lnTo>
                  <a:lnTo>
                    <a:pt x="380403" y="846391"/>
                  </a:lnTo>
                  <a:lnTo>
                    <a:pt x="381495" y="845591"/>
                  </a:lnTo>
                  <a:lnTo>
                    <a:pt x="381990" y="844804"/>
                  </a:lnTo>
                  <a:lnTo>
                    <a:pt x="381774" y="844130"/>
                  </a:lnTo>
                  <a:lnTo>
                    <a:pt x="382295" y="843711"/>
                  </a:lnTo>
                  <a:close/>
                </a:path>
                <a:path w="441325" h="1127759">
                  <a:moveTo>
                    <a:pt x="384670" y="787158"/>
                  </a:moveTo>
                  <a:lnTo>
                    <a:pt x="384429" y="786612"/>
                  </a:lnTo>
                  <a:lnTo>
                    <a:pt x="384251" y="786358"/>
                  </a:lnTo>
                  <a:lnTo>
                    <a:pt x="383882" y="785812"/>
                  </a:lnTo>
                  <a:lnTo>
                    <a:pt x="383082" y="785266"/>
                  </a:lnTo>
                  <a:lnTo>
                    <a:pt x="382422" y="785266"/>
                  </a:lnTo>
                  <a:lnTo>
                    <a:pt x="381990" y="784479"/>
                  </a:lnTo>
                  <a:lnTo>
                    <a:pt x="381063" y="785266"/>
                  </a:lnTo>
                  <a:lnTo>
                    <a:pt x="380707" y="785266"/>
                  </a:lnTo>
                  <a:lnTo>
                    <a:pt x="379907" y="785571"/>
                  </a:lnTo>
                  <a:lnTo>
                    <a:pt x="377774" y="786066"/>
                  </a:lnTo>
                  <a:lnTo>
                    <a:pt x="376986" y="786358"/>
                  </a:lnTo>
                  <a:lnTo>
                    <a:pt x="374599" y="786358"/>
                  </a:lnTo>
                  <a:lnTo>
                    <a:pt x="373811" y="786066"/>
                  </a:lnTo>
                  <a:lnTo>
                    <a:pt x="373265" y="785025"/>
                  </a:lnTo>
                  <a:lnTo>
                    <a:pt x="371678" y="782345"/>
                  </a:lnTo>
                  <a:lnTo>
                    <a:pt x="371182" y="787158"/>
                  </a:lnTo>
                  <a:lnTo>
                    <a:pt x="371297" y="788987"/>
                  </a:lnTo>
                  <a:lnTo>
                    <a:pt x="371373" y="789533"/>
                  </a:lnTo>
                  <a:lnTo>
                    <a:pt x="371995" y="790168"/>
                  </a:lnTo>
                  <a:lnTo>
                    <a:pt x="371373" y="796239"/>
                  </a:lnTo>
                  <a:lnTo>
                    <a:pt x="378129" y="791972"/>
                  </a:lnTo>
                  <a:lnTo>
                    <a:pt x="379361" y="791972"/>
                  </a:lnTo>
                  <a:lnTo>
                    <a:pt x="383882" y="788987"/>
                  </a:lnTo>
                  <a:lnTo>
                    <a:pt x="384429" y="787946"/>
                  </a:lnTo>
                  <a:lnTo>
                    <a:pt x="384670" y="787158"/>
                  </a:lnTo>
                  <a:close/>
                </a:path>
                <a:path w="441325" h="1127759">
                  <a:moveTo>
                    <a:pt x="386511" y="829068"/>
                  </a:moveTo>
                  <a:lnTo>
                    <a:pt x="385216" y="826947"/>
                  </a:lnTo>
                  <a:lnTo>
                    <a:pt x="381990" y="825855"/>
                  </a:lnTo>
                  <a:lnTo>
                    <a:pt x="381495" y="825601"/>
                  </a:lnTo>
                  <a:lnTo>
                    <a:pt x="380949" y="826096"/>
                  </a:lnTo>
                  <a:lnTo>
                    <a:pt x="379615" y="827735"/>
                  </a:lnTo>
                  <a:lnTo>
                    <a:pt x="379120" y="829322"/>
                  </a:lnTo>
                  <a:lnTo>
                    <a:pt x="379171" y="829525"/>
                  </a:lnTo>
                  <a:lnTo>
                    <a:pt x="379476" y="830491"/>
                  </a:lnTo>
                  <a:lnTo>
                    <a:pt x="379615" y="830910"/>
                  </a:lnTo>
                  <a:lnTo>
                    <a:pt x="379793" y="831303"/>
                  </a:lnTo>
                  <a:lnTo>
                    <a:pt x="380403" y="832789"/>
                  </a:lnTo>
                  <a:lnTo>
                    <a:pt x="380860" y="832764"/>
                  </a:lnTo>
                  <a:lnTo>
                    <a:pt x="382295" y="833589"/>
                  </a:lnTo>
                  <a:lnTo>
                    <a:pt x="386511" y="833589"/>
                  </a:lnTo>
                  <a:lnTo>
                    <a:pt x="386511" y="829068"/>
                  </a:lnTo>
                  <a:close/>
                </a:path>
                <a:path w="441325" h="1127759">
                  <a:moveTo>
                    <a:pt x="393954" y="1031633"/>
                  </a:moveTo>
                  <a:lnTo>
                    <a:pt x="393153" y="1030592"/>
                  </a:lnTo>
                  <a:lnTo>
                    <a:pt x="391566" y="1029246"/>
                  </a:lnTo>
                  <a:lnTo>
                    <a:pt x="391020" y="1028954"/>
                  </a:lnTo>
                  <a:lnTo>
                    <a:pt x="388645" y="1030287"/>
                  </a:lnTo>
                  <a:lnTo>
                    <a:pt x="386511" y="1031633"/>
                  </a:lnTo>
                  <a:lnTo>
                    <a:pt x="386803" y="1033272"/>
                  </a:lnTo>
                  <a:lnTo>
                    <a:pt x="387057" y="1034313"/>
                  </a:lnTo>
                  <a:lnTo>
                    <a:pt x="388391" y="1034859"/>
                  </a:lnTo>
                  <a:lnTo>
                    <a:pt x="391566" y="1034859"/>
                  </a:lnTo>
                  <a:lnTo>
                    <a:pt x="393153" y="1034313"/>
                  </a:lnTo>
                  <a:lnTo>
                    <a:pt x="393458" y="1032725"/>
                  </a:lnTo>
                  <a:lnTo>
                    <a:pt x="393954" y="1031633"/>
                  </a:lnTo>
                  <a:close/>
                </a:path>
                <a:path w="441325" h="1127759">
                  <a:moveTo>
                    <a:pt x="398221" y="980389"/>
                  </a:moveTo>
                  <a:lnTo>
                    <a:pt x="397700" y="980135"/>
                  </a:lnTo>
                  <a:lnTo>
                    <a:pt x="397116" y="979843"/>
                  </a:lnTo>
                  <a:lnTo>
                    <a:pt x="395046" y="978801"/>
                  </a:lnTo>
                  <a:lnTo>
                    <a:pt x="393458" y="978547"/>
                  </a:lnTo>
                  <a:lnTo>
                    <a:pt x="390779" y="978547"/>
                  </a:lnTo>
                  <a:lnTo>
                    <a:pt x="389737" y="978801"/>
                  </a:lnTo>
                  <a:lnTo>
                    <a:pt x="386257" y="979589"/>
                  </a:lnTo>
                  <a:lnTo>
                    <a:pt x="384429" y="979843"/>
                  </a:lnTo>
                  <a:lnTo>
                    <a:pt x="384124" y="979043"/>
                  </a:lnTo>
                  <a:lnTo>
                    <a:pt x="383628" y="978547"/>
                  </a:lnTo>
                  <a:lnTo>
                    <a:pt x="383336" y="978001"/>
                  </a:lnTo>
                  <a:lnTo>
                    <a:pt x="384670" y="977709"/>
                  </a:lnTo>
                  <a:lnTo>
                    <a:pt x="386511" y="977455"/>
                  </a:lnTo>
                  <a:lnTo>
                    <a:pt x="386511" y="973988"/>
                  </a:lnTo>
                  <a:lnTo>
                    <a:pt x="385216" y="974229"/>
                  </a:lnTo>
                  <a:lnTo>
                    <a:pt x="379615" y="974229"/>
                  </a:lnTo>
                  <a:lnTo>
                    <a:pt x="378155" y="974509"/>
                  </a:lnTo>
                  <a:lnTo>
                    <a:pt x="376186" y="973734"/>
                  </a:lnTo>
                  <a:lnTo>
                    <a:pt x="376961" y="976109"/>
                  </a:lnTo>
                  <a:lnTo>
                    <a:pt x="376682" y="976668"/>
                  </a:lnTo>
                  <a:lnTo>
                    <a:pt x="376758" y="978001"/>
                  </a:lnTo>
                  <a:lnTo>
                    <a:pt x="377228" y="979589"/>
                  </a:lnTo>
                  <a:lnTo>
                    <a:pt x="377482" y="980681"/>
                  </a:lnTo>
                  <a:lnTo>
                    <a:pt x="378574" y="980389"/>
                  </a:lnTo>
                  <a:lnTo>
                    <a:pt x="378815" y="980135"/>
                  </a:lnTo>
                  <a:lnTo>
                    <a:pt x="380707" y="980135"/>
                  </a:lnTo>
                  <a:lnTo>
                    <a:pt x="380949" y="980681"/>
                  </a:lnTo>
                  <a:lnTo>
                    <a:pt x="381495" y="982522"/>
                  </a:lnTo>
                  <a:lnTo>
                    <a:pt x="381749" y="983602"/>
                  </a:lnTo>
                  <a:lnTo>
                    <a:pt x="382295" y="984948"/>
                  </a:lnTo>
                  <a:lnTo>
                    <a:pt x="383082" y="985735"/>
                  </a:lnTo>
                  <a:lnTo>
                    <a:pt x="383082" y="985989"/>
                  </a:lnTo>
                  <a:lnTo>
                    <a:pt x="383882" y="985443"/>
                  </a:lnTo>
                  <a:lnTo>
                    <a:pt x="385216" y="984643"/>
                  </a:lnTo>
                  <a:lnTo>
                    <a:pt x="387299" y="984643"/>
                  </a:lnTo>
                  <a:lnTo>
                    <a:pt x="389432" y="984402"/>
                  </a:lnTo>
                  <a:lnTo>
                    <a:pt x="392607" y="984148"/>
                  </a:lnTo>
                  <a:lnTo>
                    <a:pt x="394500" y="984643"/>
                  </a:lnTo>
                  <a:lnTo>
                    <a:pt x="394919" y="983945"/>
                  </a:lnTo>
                  <a:lnTo>
                    <a:pt x="395833" y="983856"/>
                  </a:lnTo>
                  <a:lnTo>
                    <a:pt x="397421" y="981468"/>
                  </a:lnTo>
                  <a:lnTo>
                    <a:pt x="398221" y="980389"/>
                  </a:lnTo>
                  <a:close/>
                </a:path>
                <a:path w="441325" h="1127759">
                  <a:moveTo>
                    <a:pt x="409371" y="943825"/>
                  </a:moveTo>
                  <a:lnTo>
                    <a:pt x="407784" y="944613"/>
                  </a:lnTo>
                  <a:lnTo>
                    <a:pt x="406450" y="945159"/>
                  </a:lnTo>
                  <a:lnTo>
                    <a:pt x="405358" y="945413"/>
                  </a:lnTo>
                  <a:lnTo>
                    <a:pt x="402183" y="945413"/>
                  </a:lnTo>
                  <a:lnTo>
                    <a:pt x="401396" y="945159"/>
                  </a:lnTo>
                  <a:lnTo>
                    <a:pt x="400596" y="945159"/>
                  </a:lnTo>
                  <a:lnTo>
                    <a:pt x="400113" y="945019"/>
                  </a:lnTo>
                  <a:lnTo>
                    <a:pt x="399262" y="943279"/>
                  </a:lnTo>
                  <a:lnTo>
                    <a:pt x="397535" y="944918"/>
                  </a:lnTo>
                  <a:lnTo>
                    <a:pt x="395833" y="945413"/>
                  </a:lnTo>
                  <a:lnTo>
                    <a:pt x="394500" y="946746"/>
                  </a:lnTo>
                  <a:lnTo>
                    <a:pt x="392912" y="948385"/>
                  </a:lnTo>
                  <a:lnTo>
                    <a:pt x="395046" y="948639"/>
                  </a:lnTo>
                  <a:lnTo>
                    <a:pt x="395287" y="948639"/>
                  </a:lnTo>
                  <a:lnTo>
                    <a:pt x="395287" y="948880"/>
                  </a:lnTo>
                  <a:lnTo>
                    <a:pt x="395046" y="949426"/>
                  </a:lnTo>
                  <a:lnTo>
                    <a:pt x="394525" y="950175"/>
                  </a:lnTo>
                  <a:lnTo>
                    <a:pt x="393954" y="950518"/>
                  </a:lnTo>
                  <a:lnTo>
                    <a:pt x="394792" y="950671"/>
                  </a:lnTo>
                  <a:lnTo>
                    <a:pt x="395046" y="951014"/>
                  </a:lnTo>
                  <a:lnTo>
                    <a:pt x="395287" y="951560"/>
                  </a:lnTo>
                  <a:lnTo>
                    <a:pt x="395833" y="951852"/>
                  </a:lnTo>
                  <a:lnTo>
                    <a:pt x="396633" y="952106"/>
                  </a:lnTo>
                  <a:lnTo>
                    <a:pt x="397675" y="952652"/>
                  </a:lnTo>
                  <a:lnTo>
                    <a:pt x="398462" y="950518"/>
                  </a:lnTo>
                  <a:lnTo>
                    <a:pt x="400354" y="950226"/>
                  </a:lnTo>
                  <a:lnTo>
                    <a:pt x="402437" y="949972"/>
                  </a:lnTo>
                  <a:lnTo>
                    <a:pt x="405117" y="949718"/>
                  </a:lnTo>
                  <a:lnTo>
                    <a:pt x="405752" y="949629"/>
                  </a:lnTo>
                  <a:lnTo>
                    <a:pt x="407492" y="950226"/>
                  </a:lnTo>
                  <a:lnTo>
                    <a:pt x="407581" y="949350"/>
                  </a:lnTo>
                  <a:lnTo>
                    <a:pt x="408584" y="949185"/>
                  </a:lnTo>
                  <a:lnTo>
                    <a:pt x="409117" y="945413"/>
                  </a:lnTo>
                  <a:lnTo>
                    <a:pt x="409371" y="943825"/>
                  </a:lnTo>
                  <a:close/>
                </a:path>
                <a:path w="441325" h="1127759">
                  <a:moveTo>
                    <a:pt x="417068" y="901649"/>
                  </a:moveTo>
                  <a:lnTo>
                    <a:pt x="416534" y="901458"/>
                  </a:lnTo>
                  <a:lnTo>
                    <a:pt x="416267" y="900607"/>
                  </a:lnTo>
                  <a:lnTo>
                    <a:pt x="415480" y="900061"/>
                  </a:lnTo>
                  <a:lnTo>
                    <a:pt x="414388" y="899515"/>
                  </a:lnTo>
                  <a:lnTo>
                    <a:pt x="413092" y="898969"/>
                  </a:lnTo>
                  <a:lnTo>
                    <a:pt x="412800" y="900315"/>
                  </a:lnTo>
                  <a:lnTo>
                    <a:pt x="411467" y="902995"/>
                  </a:lnTo>
                  <a:lnTo>
                    <a:pt x="410667" y="904036"/>
                  </a:lnTo>
                  <a:lnTo>
                    <a:pt x="410794" y="904303"/>
                  </a:lnTo>
                  <a:lnTo>
                    <a:pt x="410413" y="904582"/>
                  </a:lnTo>
                  <a:lnTo>
                    <a:pt x="411073" y="904875"/>
                  </a:lnTo>
                  <a:lnTo>
                    <a:pt x="411213" y="905129"/>
                  </a:lnTo>
                  <a:lnTo>
                    <a:pt x="411467" y="905916"/>
                  </a:lnTo>
                  <a:lnTo>
                    <a:pt x="412254" y="906462"/>
                  </a:lnTo>
                  <a:lnTo>
                    <a:pt x="413346" y="907008"/>
                  </a:lnTo>
                  <a:lnTo>
                    <a:pt x="414680" y="907503"/>
                  </a:lnTo>
                  <a:lnTo>
                    <a:pt x="414934" y="906170"/>
                  </a:lnTo>
                  <a:lnTo>
                    <a:pt x="415480" y="905129"/>
                  </a:lnTo>
                  <a:lnTo>
                    <a:pt x="415721" y="904582"/>
                  </a:lnTo>
                  <a:lnTo>
                    <a:pt x="416267" y="903541"/>
                  </a:lnTo>
                  <a:lnTo>
                    <a:pt x="417068" y="902449"/>
                  </a:lnTo>
                  <a:lnTo>
                    <a:pt x="416750" y="901865"/>
                  </a:lnTo>
                  <a:lnTo>
                    <a:pt x="417068" y="901649"/>
                  </a:lnTo>
                  <a:close/>
                </a:path>
                <a:path w="441325" h="1127759">
                  <a:moveTo>
                    <a:pt x="420484" y="1083970"/>
                  </a:moveTo>
                  <a:lnTo>
                    <a:pt x="419696" y="1083665"/>
                  </a:lnTo>
                  <a:lnTo>
                    <a:pt x="417855" y="1082878"/>
                  </a:lnTo>
                  <a:lnTo>
                    <a:pt x="416521" y="1082382"/>
                  </a:lnTo>
                  <a:lnTo>
                    <a:pt x="414274" y="1082382"/>
                  </a:lnTo>
                  <a:lnTo>
                    <a:pt x="412013" y="1081290"/>
                  </a:lnTo>
                  <a:lnTo>
                    <a:pt x="413131" y="1083843"/>
                  </a:lnTo>
                  <a:lnTo>
                    <a:pt x="412546" y="1085011"/>
                  </a:lnTo>
                  <a:lnTo>
                    <a:pt x="413893" y="1087691"/>
                  </a:lnTo>
                  <a:lnTo>
                    <a:pt x="414680" y="1089025"/>
                  </a:lnTo>
                  <a:lnTo>
                    <a:pt x="416521" y="1091958"/>
                  </a:lnTo>
                  <a:lnTo>
                    <a:pt x="416521" y="1087691"/>
                  </a:lnTo>
                  <a:lnTo>
                    <a:pt x="416763" y="1087691"/>
                  </a:lnTo>
                  <a:lnTo>
                    <a:pt x="417855" y="1087145"/>
                  </a:lnTo>
                  <a:lnTo>
                    <a:pt x="418655" y="1086891"/>
                  </a:lnTo>
                  <a:lnTo>
                    <a:pt x="419989" y="1086345"/>
                  </a:lnTo>
                  <a:lnTo>
                    <a:pt x="420243" y="1084757"/>
                  </a:lnTo>
                  <a:lnTo>
                    <a:pt x="420484" y="1083970"/>
                  </a:lnTo>
                  <a:close/>
                </a:path>
                <a:path w="441325" h="1127759">
                  <a:moveTo>
                    <a:pt x="422922" y="979347"/>
                  </a:moveTo>
                  <a:lnTo>
                    <a:pt x="422198" y="977214"/>
                  </a:lnTo>
                  <a:lnTo>
                    <a:pt x="422617" y="976414"/>
                  </a:lnTo>
                  <a:lnTo>
                    <a:pt x="422617" y="975321"/>
                  </a:lnTo>
                  <a:lnTo>
                    <a:pt x="421830" y="972642"/>
                  </a:lnTo>
                  <a:lnTo>
                    <a:pt x="421030" y="972642"/>
                  </a:lnTo>
                  <a:lnTo>
                    <a:pt x="416763" y="972947"/>
                  </a:lnTo>
                  <a:lnTo>
                    <a:pt x="414134" y="974229"/>
                  </a:lnTo>
                  <a:lnTo>
                    <a:pt x="412800" y="976909"/>
                  </a:lnTo>
                  <a:lnTo>
                    <a:pt x="412254" y="979043"/>
                  </a:lnTo>
                  <a:lnTo>
                    <a:pt x="414134" y="978801"/>
                  </a:lnTo>
                  <a:lnTo>
                    <a:pt x="419696" y="978801"/>
                  </a:lnTo>
                  <a:lnTo>
                    <a:pt x="421068" y="978585"/>
                  </a:lnTo>
                  <a:lnTo>
                    <a:pt x="422922" y="979347"/>
                  </a:lnTo>
                  <a:close/>
                </a:path>
                <a:path w="441325" h="1127759">
                  <a:moveTo>
                    <a:pt x="423710" y="848271"/>
                  </a:moveTo>
                  <a:lnTo>
                    <a:pt x="418896" y="848271"/>
                  </a:lnTo>
                  <a:lnTo>
                    <a:pt x="417855" y="847483"/>
                  </a:lnTo>
                  <a:lnTo>
                    <a:pt x="416521" y="846391"/>
                  </a:lnTo>
                  <a:lnTo>
                    <a:pt x="415531" y="845629"/>
                  </a:lnTo>
                  <a:lnTo>
                    <a:pt x="415721" y="843457"/>
                  </a:lnTo>
                  <a:lnTo>
                    <a:pt x="413626" y="844042"/>
                  </a:lnTo>
                  <a:lnTo>
                    <a:pt x="410171" y="844003"/>
                  </a:lnTo>
                  <a:lnTo>
                    <a:pt x="407784" y="844550"/>
                  </a:lnTo>
                  <a:lnTo>
                    <a:pt x="406946" y="844804"/>
                  </a:lnTo>
                  <a:lnTo>
                    <a:pt x="407035" y="846391"/>
                  </a:lnTo>
                  <a:lnTo>
                    <a:pt x="407238" y="848029"/>
                  </a:lnTo>
                  <a:lnTo>
                    <a:pt x="406158" y="849312"/>
                  </a:lnTo>
                  <a:lnTo>
                    <a:pt x="405358" y="850658"/>
                  </a:lnTo>
                  <a:lnTo>
                    <a:pt x="403275" y="853630"/>
                  </a:lnTo>
                  <a:lnTo>
                    <a:pt x="406704" y="851992"/>
                  </a:lnTo>
                  <a:lnTo>
                    <a:pt x="408038" y="851496"/>
                  </a:lnTo>
                  <a:lnTo>
                    <a:pt x="409079" y="851204"/>
                  </a:lnTo>
                  <a:lnTo>
                    <a:pt x="411467" y="851204"/>
                  </a:lnTo>
                  <a:lnTo>
                    <a:pt x="412546" y="851496"/>
                  </a:lnTo>
                  <a:lnTo>
                    <a:pt x="414680" y="851992"/>
                  </a:lnTo>
                  <a:lnTo>
                    <a:pt x="415086" y="852119"/>
                  </a:lnTo>
                  <a:lnTo>
                    <a:pt x="416267" y="853884"/>
                  </a:lnTo>
                  <a:lnTo>
                    <a:pt x="417918" y="852297"/>
                  </a:lnTo>
                  <a:lnTo>
                    <a:pt x="418655" y="852297"/>
                  </a:lnTo>
                  <a:lnTo>
                    <a:pt x="420243" y="851496"/>
                  </a:lnTo>
                  <a:lnTo>
                    <a:pt x="420585" y="851204"/>
                  </a:lnTo>
                  <a:lnTo>
                    <a:pt x="421830" y="850163"/>
                  </a:lnTo>
                  <a:lnTo>
                    <a:pt x="423710" y="848271"/>
                  </a:lnTo>
                  <a:close/>
                </a:path>
                <a:path w="441325" h="1127759">
                  <a:moveTo>
                    <a:pt x="424510" y="878433"/>
                  </a:moveTo>
                  <a:lnTo>
                    <a:pt x="422186" y="876554"/>
                  </a:lnTo>
                  <a:lnTo>
                    <a:pt x="422376" y="876554"/>
                  </a:lnTo>
                  <a:lnTo>
                    <a:pt x="422376" y="875207"/>
                  </a:lnTo>
                  <a:lnTo>
                    <a:pt x="419989" y="873874"/>
                  </a:lnTo>
                  <a:lnTo>
                    <a:pt x="419201" y="873379"/>
                  </a:lnTo>
                  <a:lnTo>
                    <a:pt x="417563" y="872578"/>
                  </a:lnTo>
                  <a:lnTo>
                    <a:pt x="417309" y="872578"/>
                  </a:lnTo>
                  <a:lnTo>
                    <a:pt x="416267" y="872578"/>
                  </a:lnTo>
                  <a:lnTo>
                    <a:pt x="416267" y="873328"/>
                  </a:lnTo>
                  <a:lnTo>
                    <a:pt x="415480" y="873874"/>
                  </a:lnTo>
                  <a:lnTo>
                    <a:pt x="413893" y="875207"/>
                  </a:lnTo>
                  <a:lnTo>
                    <a:pt x="418769" y="875512"/>
                  </a:lnTo>
                  <a:lnTo>
                    <a:pt x="419989" y="876300"/>
                  </a:lnTo>
                  <a:lnTo>
                    <a:pt x="420103" y="876554"/>
                  </a:lnTo>
                  <a:lnTo>
                    <a:pt x="420776" y="876554"/>
                  </a:lnTo>
                  <a:lnTo>
                    <a:pt x="421360" y="876846"/>
                  </a:lnTo>
                  <a:lnTo>
                    <a:pt x="421030" y="876846"/>
                  </a:lnTo>
                  <a:lnTo>
                    <a:pt x="421030" y="877341"/>
                  </a:lnTo>
                  <a:lnTo>
                    <a:pt x="422338" y="877341"/>
                  </a:lnTo>
                  <a:lnTo>
                    <a:pt x="424510" y="878433"/>
                  </a:lnTo>
                  <a:close/>
                </a:path>
                <a:path w="441325" h="1127759">
                  <a:moveTo>
                    <a:pt x="425297" y="920356"/>
                  </a:moveTo>
                  <a:lnTo>
                    <a:pt x="425005" y="919810"/>
                  </a:lnTo>
                  <a:lnTo>
                    <a:pt x="424510" y="919022"/>
                  </a:lnTo>
                  <a:lnTo>
                    <a:pt x="422922" y="918476"/>
                  </a:lnTo>
                  <a:lnTo>
                    <a:pt x="419201" y="918476"/>
                  </a:lnTo>
                  <a:lnTo>
                    <a:pt x="417563" y="919264"/>
                  </a:lnTo>
                  <a:lnTo>
                    <a:pt x="416521" y="920610"/>
                  </a:lnTo>
                  <a:lnTo>
                    <a:pt x="416267" y="920851"/>
                  </a:lnTo>
                  <a:lnTo>
                    <a:pt x="416267" y="921143"/>
                  </a:lnTo>
                  <a:lnTo>
                    <a:pt x="416090" y="921943"/>
                  </a:lnTo>
                  <a:lnTo>
                    <a:pt x="416140" y="923277"/>
                  </a:lnTo>
                  <a:lnTo>
                    <a:pt x="416267" y="923823"/>
                  </a:lnTo>
                  <a:lnTo>
                    <a:pt x="417309" y="924864"/>
                  </a:lnTo>
                  <a:lnTo>
                    <a:pt x="417855" y="925169"/>
                  </a:lnTo>
                  <a:lnTo>
                    <a:pt x="418896" y="925169"/>
                  </a:lnTo>
                  <a:lnTo>
                    <a:pt x="419442" y="925410"/>
                  </a:lnTo>
                  <a:lnTo>
                    <a:pt x="419392" y="924674"/>
                  </a:lnTo>
                  <a:lnTo>
                    <a:pt x="419989" y="924077"/>
                  </a:lnTo>
                  <a:lnTo>
                    <a:pt x="420243" y="923277"/>
                  </a:lnTo>
                  <a:lnTo>
                    <a:pt x="420243" y="922197"/>
                  </a:lnTo>
                  <a:lnTo>
                    <a:pt x="423418" y="922197"/>
                  </a:lnTo>
                  <a:lnTo>
                    <a:pt x="424510" y="921943"/>
                  </a:lnTo>
                  <a:lnTo>
                    <a:pt x="425005" y="921143"/>
                  </a:lnTo>
                  <a:lnTo>
                    <a:pt x="425297" y="920851"/>
                  </a:lnTo>
                  <a:lnTo>
                    <a:pt x="425297" y="920356"/>
                  </a:lnTo>
                  <a:close/>
                </a:path>
                <a:path w="441325" h="1127759">
                  <a:moveTo>
                    <a:pt x="431101" y="856018"/>
                  </a:moveTo>
                  <a:lnTo>
                    <a:pt x="430314" y="854430"/>
                  </a:lnTo>
                  <a:lnTo>
                    <a:pt x="428726" y="854430"/>
                  </a:lnTo>
                  <a:lnTo>
                    <a:pt x="428726" y="855941"/>
                  </a:lnTo>
                  <a:lnTo>
                    <a:pt x="426593" y="857059"/>
                  </a:lnTo>
                  <a:lnTo>
                    <a:pt x="429196" y="860183"/>
                  </a:lnTo>
                  <a:lnTo>
                    <a:pt x="429272" y="860031"/>
                  </a:lnTo>
                  <a:lnTo>
                    <a:pt x="429272" y="861364"/>
                  </a:lnTo>
                  <a:lnTo>
                    <a:pt x="429514" y="861364"/>
                  </a:lnTo>
                  <a:lnTo>
                    <a:pt x="430314" y="861072"/>
                  </a:lnTo>
                  <a:lnTo>
                    <a:pt x="430860" y="860031"/>
                  </a:lnTo>
                  <a:lnTo>
                    <a:pt x="431101" y="859485"/>
                  </a:lnTo>
                  <a:lnTo>
                    <a:pt x="431101" y="856018"/>
                  </a:lnTo>
                  <a:close/>
                </a:path>
                <a:path w="441325" h="1127759">
                  <a:moveTo>
                    <a:pt x="431406" y="920064"/>
                  </a:moveTo>
                  <a:lnTo>
                    <a:pt x="426097" y="920064"/>
                  </a:lnTo>
                  <a:lnTo>
                    <a:pt x="425792" y="920610"/>
                  </a:lnTo>
                  <a:lnTo>
                    <a:pt x="423964" y="922985"/>
                  </a:lnTo>
                  <a:lnTo>
                    <a:pt x="424357" y="924179"/>
                  </a:lnTo>
                  <a:lnTo>
                    <a:pt x="422617" y="926452"/>
                  </a:lnTo>
                  <a:lnTo>
                    <a:pt x="430060" y="927798"/>
                  </a:lnTo>
                  <a:lnTo>
                    <a:pt x="430212" y="925817"/>
                  </a:lnTo>
                  <a:lnTo>
                    <a:pt x="431406" y="924864"/>
                  </a:lnTo>
                  <a:lnTo>
                    <a:pt x="431406" y="920064"/>
                  </a:lnTo>
                  <a:close/>
                </a:path>
                <a:path w="441325" h="1127759">
                  <a:moveTo>
                    <a:pt x="432193" y="959599"/>
                  </a:moveTo>
                  <a:lnTo>
                    <a:pt x="431088" y="959370"/>
                  </a:lnTo>
                  <a:lnTo>
                    <a:pt x="430847" y="959319"/>
                  </a:lnTo>
                  <a:lnTo>
                    <a:pt x="428231" y="958748"/>
                  </a:lnTo>
                  <a:lnTo>
                    <a:pt x="425005" y="958253"/>
                  </a:lnTo>
                  <a:lnTo>
                    <a:pt x="424510" y="958253"/>
                  </a:lnTo>
                  <a:lnTo>
                    <a:pt x="423964" y="957961"/>
                  </a:lnTo>
                  <a:lnTo>
                    <a:pt x="423418" y="957961"/>
                  </a:lnTo>
                  <a:lnTo>
                    <a:pt x="422376" y="957707"/>
                  </a:lnTo>
                  <a:lnTo>
                    <a:pt x="422071" y="958748"/>
                  </a:lnTo>
                  <a:lnTo>
                    <a:pt x="421284" y="963866"/>
                  </a:lnTo>
                  <a:lnTo>
                    <a:pt x="425551" y="964653"/>
                  </a:lnTo>
                  <a:lnTo>
                    <a:pt x="428726" y="965200"/>
                  </a:lnTo>
                  <a:lnTo>
                    <a:pt x="429272" y="965200"/>
                  </a:lnTo>
                  <a:lnTo>
                    <a:pt x="429818" y="965454"/>
                  </a:lnTo>
                  <a:lnTo>
                    <a:pt x="430314" y="965454"/>
                  </a:lnTo>
                  <a:lnTo>
                    <a:pt x="431406" y="965695"/>
                  </a:lnTo>
                  <a:lnTo>
                    <a:pt x="431647" y="964653"/>
                  </a:lnTo>
                  <a:lnTo>
                    <a:pt x="432193" y="959599"/>
                  </a:lnTo>
                  <a:close/>
                </a:path>
                <a:path w="441325" h="1127759">
                  <a:moveTo>
                    <a:pt x="433539" y="1120775"/>
                  </a:moveTo>
                  <a:lnTo>
                    <a:pt x="429272" y="1120775"/>
                  </a:lnTo>
                  <a:lnTo>
                    <a:pt x="425005" y="1120775"/>
                  </a:lnTo>
                  <a:lnTo>
                    <a:pt x="422376" y="1120775"/>
                  </a:lnTo>
                  <a:lnTo>
                    <a:pt x="422617" y="1122413"/>
                  </a:lnTo>
                  <a:lnTo>
                    <a:pt x="422071" y="1123213"/>
                  </a:lnTo>
                  <a:lnTo>
                    <a:pt x="422160" y="1124800"/>
                  </a:lnTo>
                  <a:lnTo>
                    <a:pt x="422376" y="1125347"/>
                  </a:lnTo>
                  <a:lnTo>
                    <a:pt x="426593" y="1125347"/>
                  </a:lnTo>
                  <a:lnTo>
                    <a:pt x="428472" y="1125893"/>
                  </a:lnTo>
                  <a:lnTo>
                    <a:pt x="429818" y="1126934"/>
                  </a:lnTo>
                  <a:lnTo>
                    <a:pt x="431101" y="1127721"/>
                  </a:lnTo>
                  <a:lnTo>
                    <a:pt x="431647" y="1126680"/>
                  </a:lnTo>
                  <a:lnTo>
                    <a:pt x="432689" y="1124800"/>
                  </a:lnTo>
                  <a:lnTo>
                    <a:pt x="432447" y="1123759"/>
                  </a:lnTo>
                  <a:lnTo>
                    <a:pt x="432079" y="1123188"/>
                  </a:lnTo>
                  <a:lnTo>
                    <a:pt x="433539" y="1120775"/>
                  </a:lnTo>
                  <a:close/>
                </a:path>
                <a:path w="441325" h="1127759">
                  <a:moveTo>
                    <a:pt x="440931" y="1119187"/>
                  </a:moveTo>
                  <a:lnTo>
                    <a:pt x="440677" y="1118146"/>
                  </a:lnTo>
                  <a:lnTo>
                    <a:pt x="440220" y="1115720"/>
                  </a:lnTo>
                  <a:lnTo>
                    <a:pt x="440131" y="1115174"/>
                  </a:lnTo>
                  <a:lnTo>
                    <a:pt x="439229" y="1115174"/>
                  </a:lnTo>
                  <a:lnTo>
                    <a:pt x="439089" y="1114374"/>
                  </a:lnTo>
                  <a:lnTo>
                    <a:pt x="437134" y="1115174"/>
                  </a:lnTo>
                  <a:lnTo>
                    <a:pt x="434327" y="1115174"/>
                  </a:lnTo>
                  <a:lnTo>
                    <a:pt x="433235" y="1115466"/>
                  </a:lnTo>
                  <a:lnTo>
                    <a:pt x="431901" y="1115466"/>
                  </a:lnTo>
                  <a:lnTo>
                    <a:pt x="430606" y="1115720"/>
                  </a:lnTo>
                  <a:lnTo>
                    <a:pt x="427685" y="1115720"/>
                  </a:lnTo>
                  <a:lnTo>
                    <a:pt x="427685" y="1114920"/>
                  </a:lnTo>
                  <a:lnTo>
                    <a:pt x="427443" y="1114082"/>
                  </a:lnTo>
                  <a:lnTo>
                    <a:pt x="427926" y="1112545"/>
                  </a:lnTo>
                  <a:lnTo>
                    <a:pt x="425665" y="1111592"/>
                  </a:lnTo>
                  <a:lnTo>
                    <a:pt x="425551" y="1111453"/>
                  </a:lnTo>
                  <a:lnTo>
                    <a:pt x="423418" y="1110107"/>
                  </a:lnTo>
                  <a:lnTo>
                    <a:pt x="422148" y="1110107"/>
                  </a:lnTo>
                  <a:lnTo>
                    <a:pt x="419696" y="1109065"/>
                  </a:lnTo>
                  <a:lnTo>
                    <a:pt x="419544" y="1110234"/>
                  </a:lnTo>
                  <a:lnTo>
                    <a:pt x="418401" y="1111199"/>
                  </a:lnTo>
                  <a:lnTo>
                    <a:pt x="418109" y="1112786"/>
                  </a:lnTo>
                  <a:lnTo>
                    <a:pt x="418109" y="1113332"/>
                  </a:lnTo>
                  <a:lnTo>
                    <a:pt x="418655" y="1113586"/>
                  </a:lnTo>
                  <a:lnTo>
                    <a:pt x="422376" y="1116507"/>
                  </a:lnTo>
                  <a:lnTo>
                    <a:pt x="426885" y="1119987"/>
                  </a:lnTo>
                  <a:lnTo>
                    <a:pt x="428523" y="1119987"/>
                  </a:lnTo>
                  <a:lnTo>
                    <a:pt x="429272" y="1120533"/>
                  </a:lnTo>
                  <a:lnTo>
                    <a:pt x="432333" y="1119987"/>
                  </a:lnTo>
                  <a:lnTo>
                    <a:pt x="438048" y="1119987"/>
                  </a:lnTo>
                  <a:lnTo>
                    <a:pt x="439889" y="1119441"/>
                  </a:lnTo>
                  <a:lnTo>
                    <a:pt x="440931" y="111918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35444" y="6429971"/>
              <a:ext cx="171450" cy="351155"/>
            </a:xfrm>
            <a:custGeom>
              <a:avLst/>
              <a:gdLst/>
              <a:ahLst/>
              <a:cxnLst/>
              <a:rect l="l" t="t" r="r" b="b"/>
              <a:pathLst>
                <a:path w="171450" h="351154">
                  <a:moveTo>
                    <a:pt x="13550" y="270370"/>
                  </a:moveTo>
                  <a:lnTo>
                    <a:pt x="10617" y="272008"/>
                  </a:lnTo>
                  <a:lnTo>
                    <a:pt x="9575" y="272503"/>
                  </a:lnTo>
                  <a:lnTo>
                    <a:pt x="8483" y="272796"/>
                  </a:lnTo>
                  <a:lnTo>
                    <a:pt x="7200" y="272796"/>
                  </a:lnTo>
                  <a:lnTo>
                    <a:pt x="6654" y="272503"/>
                  </a:lnTo>
                  <a:lnTo>
                    <a:pt x="5359" y="272503"/>
                  </a:lnTo>
                  <a:lnTo>
                    <a:pt x="5067" y="271703"/>
                  </a:lnTo>
                  <a:lnTo>
                    <a:pt x="4622" y="272503"/>
                  </a:lnTo>
                  <a:lnTo>
                    <a:pt x="4267" y="272503"/>
                  </a:lnTo>
                  <a:lnTo>
                    <a:pt x="3479" y="273050"/>
                  </a:lnTo>
                  <a:lnTo>
                    <a:pt x="2679" y="274383"/>
                  </a:lnTo>
                  <a:lnTo>
                    <a:pt x="1841" y="275424"/>
                  </a:lnTo>
                  <a:lnTo>
                    <a:pt x="3175" y="275729"/>
                  </a:lnTo>
                  <a:lnTo>
                    <a:pt x="3975" y="275971"/>
                  </a:lnTo>
                  <a:lnTo>
                    <a:pt x="4267" y="276275"/>
                  </a:lnTo>
                  <a:lnTo>
                    <a:pt x="4521" y="276275"/>
                  </a:lnTo>
                  <a:lnTo>
                    <a:pt x="3492" y="277304"/>
                  </a:lnTo>
                  <a:lnTo>
                    <a:pt x="2933" y="276275"/>
                  </a:lnTo>
                  <a:lnTo>
                    <a:pt x="3048" y="277558"/>
                  </a:lnTo>
                  <a:lnTo>
                    <a:pt x="1587" y="278650"/>
                  </a:lnTo>
                  <a:lnTo>
                    <a:pt x="0" y="279742"/>
                  </a:lnTo>
                  <a:lnTo>
                    <a:pt x="546" y="282371"/>
                  </a:lnTo>
                  <a:lnTo>
                    <a:pt x="1841" y="282917"/>
                  </a:lnTo>
                  <a:lnTo>
                    <a:pt x="3175" y="283222"/>
                  </a:lnTo>
                  <a:lnTo>
                    <a:pt x="4762" y="283718"/>
                  </a:lnTo>
                  <a:lnTo>
                    <a:pt x="4521" y="281876"/>
                  </a:lnTo>
                  <a:lnTo>
                    <a:pt x="4762" y="282130"/>
                  </a:lnTo>
                  <a:lnTo>
                    <a:pt x="4762" y="282371"/>
                  </a:lnTo>
                  <a:lnTo>
                    <a:pt x="5067" y="282371"/>
                  </a:lnTo>
                  <a:lnTo>
                    <a:pt x="6108" y="282917"/>
                  </a:lnTo>
                  <a:lnTo>
                    <a:pt x="6896" y="283718"/>
                  </a:lnTo>
                  <a:lnTo>
                    <a:pt x="8788" y="286943"/>
                  </a:lnTo>
                  <a:lnTo>
                    <a:pt x="8902" y="283718"/>
                  </a:lnTo>
                  <a:lnTo>
                    <a:pt x="9029" y="283718"/>
                  </a:lnTo>
                  <a:lnTo>
                    <a:pt x="10071" y="283222"/>
                  </a:lnTo>
                  <a:lnTo>
                    <a:pt x="10198" y="281876"/>
                  </a:lnTo>
                  <a:lnTo>
                    <a:pt x="10287" y="281038"/>
                  </a:lnTo>
                  <a:lnTo>
                    <a:pt x="10375" y="279450"/>
                  </a:lnTo>
                  <a:lnTo>
                    <a:pt x="9575" y="279196"/>
                  </a:lnTo>
                  <a:lnTo>
                    <a:pt x="9283" y="279196"/>
                  </a:lnTo>
                  <a:lnTo>
                    <a:pt x="8483" y="278904"/>
                  </a:lnTo>
                  <a:lnTo>
                    <a:pt x="8483" y="277317"/>
                  </a:lnTo>
                  <a:lnTo>
                    <a:pt x="10617" y="276771"/>
                  </a:lnTo>
                  <a:lnTo>
                    <a:pt x="11417" y="274929"/>
                  </a:lnTo>
                  <a:lnTo>
                    <a:pt x="12420" y="272796"/>
                  </a:lnTo>
                  <a:lnTo>
                    <a:pt x="13550" y="270370"/>
                  </a:lnTo>
                  <a:close/>
                </a:path>
                <a:path w="171450" h="351154">
                  <a:moveTo>
                    <a:pt x="18605" y="234607"/>
                  </a:moveTo>
                  <a:lnTo>
                    <a:pt x="16954" y="233260"/>
                  </a:lnTo>
                  <a:lnTo>
                    <a:pt x="15684" y="232219"/>
                  </a:lnTo>
                  <a:lnTo>
                    <a:pt x="14884" y="233260"/>
                  </a:lnTo>
                  <a:lnTo>
                    <a:pt x="13550" y="233260"/>
                  </a:lnTo>
                  <a:lnTo>
                    <a:pt x="13550" y="233019"/>
                  </a:lnTo>
                  <a:lnTo>
                    <a:pt x="13296" y="233019"/>
                  </a:lnTo>
                  <a:lnTo>
                    <a:pt x="12204" y="232219"/>
                  </a:lnTo>
                  <a:lnTo>
                    <a:pt x="11658" y="231927"/>
                  </a:lnTo>
                  <a:lnTo>
                    <a:pt x="10871" y="231927"/>
                  </a:lnTo>
                  <a:lnTo>
                    <a:pt x="10617" y="232219"/>
                  </a:lnTo>
                  <a:lnTo>
                    <a:pt x="9029" y="233260"/>
                  </a:lnTo>
                  <a:lnTo>
                    <a:pt x="9144" y="234607"/>
                  </a:lnTo>
                  <a:lnTo>
                    <a:pt x="9283" y="234899"/>
                  </a:lnTo>
                  <a:lnTo>
                    <a:pt x="9829" y="236740"/>
                  </a:lnTo>
                  <a:lnTo>
                    <a:pt x="13296" y="237528"/>
                  </a:lnTo>
                  <a:lnTo>
                    <a:pt x="16967" y="237528"/>
                  </a:lnTo>
                  <a:lnTo>
                    <a:pt x="17818" y="237032"/>
                  </a:lnTo>
                  <a:lnTo>
                    <a:pt x="18313" y="236232"/>
                  </a:lnTo>
                  <a:lnTo>
                    <a:pt x="18605" y="234607"/>
                  </a:lnTo>
                  <a:close/>
                </a:path>
                <a:path w="171450" h="351154">
                  <a:moveTo>
                    <a:pt x="22567" y="296011"/>
                  </a:moveTo>
                  <a:lnTo>
                    <a:pt x="22326" y="295465"/>
                  </a:lnTo>
                  <a:lnTo>
                    <a:pt x="20993" y="294132"/>
                  </a:lnTo>
                  <a:lnTo>
                    <a:pt x="19900" y="293890"/>
                  </a:lnTo>
                  <a:lnTo>
                    <a:pt x="18605" y="293890"/>
                  </a:lnTo>
                  <a:lnTo>
                    <a:pt x="18605" y="295033"/>
                  </a:lnTo>
                  <a:lnTo>
                    <a:pt x="13004" y="297357"/>
                  </a:lnTo>
                  <a:lnTo>
                    <a:pt x="18313" y="297903"/>
                  </a:lnTo>
                  <a:lnTo>
                    <a:pt x="18313" y="299186"/>
                  </a:lnTo>
                  <a:lnTo>
                    <a:pt x="21488" y="299186"/>
                  </a:lnTo>
                  <a:lnTo>
                    <a:pt x="22567" y="297853"/>
                  </a:lnTo>
                  <a:lnTo>
                    <a:pt x="22567" y="296011"/>
                  </a:lnTo>
                  <a:close/>
                </a:path>
                <a:path w="171450" h="351154">
                  <a:moveTo>
                    <a:pt x="23622" y="218871"/>
                  </a:moveTo>
                  <a:lnTo>
                    <a:pt x="22326" y="219125"/>
                  </a:lnTo>
                  <a:lnTo>
                    <a:pt x="21488" y="219417"/>
                  </a:lnTo>
                  <a:lnTo>
                    <a:pt x="19100" y="219417"/>
                  </a:lnTo>
                  <a:lnTo>
                    <a:pt x="18313" y="218871"/>
                  </a:lnTo>
                  <a:lnTo>
                    <a:pt x="16649" y="218033"/>
                  </a:lnTo>
                  <a:lnTo>
                    <a:pt x="16725" y="216738"/>
                  </a:lnTo>
                  <a:lnTo>
                    <a:pt x="15074" y="217119"/>
                  </a:lnTo>
                  <a:lnTo>
                    <a:pt x="14884" y="216992"/>
                  </a:lnTo>
                  <a:lnTo>
                    <a:pt x="11658" y="216992"/>
                  </a:lnTo>
                  <a:lnTo>
                    <a:pt x="10871" y="217284"/>
                  </a:lnTo>
                  <a:lnTo>
                    <a:pt x="10375" y="217284"/>
                  </a:lnTo>
                  <a:lnTo>
                    <a:pt x="10071" y="217779"/>
                  </a:lnTo>
                  <a:lnTo>
                    <a:pt x="9283" y="219417"/>
                  </a:lnTo>
                  <a:lnTo>
                    <a:pt x="9575" y="220459"/>
                  </a:lnTo>
                  <a:lnTo>
                    <a:pt x="9728" y="220726"/>
                  </a:lnTo>
                  <a:lnTo>
                    <a:pt x="8242" y="224180"/>
                  </a:lnTo>
                  <a:lnTo>
                    <a:pt x="16700" y="223393"/>
                  </a:lnTo>
                  <a:lnTo>
                    <a:pt x="18859" y="223393"/>
                  </a:lnTo>
                  <a:lnTo>
                    <a:pt x="21221" y="222973"/>
                  </a:lnTo>
                  <a:lnTo>
                    <a:pt x="22034" y="222897"/>
                  </a:lnTo>
                  <a:lnTo>
                    <a:pt x="23368" y="222592"/>
                  </a:lnTo>
                  <a:lnTo>
                    <a:pt x="23507" y="221259"/>
                  </a:lnTo>
                  <a:lnTo>
                    <a:pt x="23622" y="219417"/>
                  </a:lnTo>
                  <a:lnTo>
                    <a:pt x="23622" y="218871"/>
                  </a:lnTo>
                  <a:close/>
                </a:path>
                <a:path w="171450" h="351154">
                  <a:moveTo>
                    <a:pt x="26797" y="239407"/>
                  </a:moveTo>
                  <a:lnTo>
                    <a:pt x="26289" y="237528"/>
                  </a:lnTo>
                  <a:lnTo>
                    <a:pt x="24955" y="236232"/>
                  </a:lnTo>
                  <a:lnTo>
                    <a:pt x="24168" y="235140"/>
                  </a:lnTo>
                  <a:lnTo>
                    <a:pt x="23622" y="234899"/>
                  </a:lnTo>
                  <a:lnTo>
                    <a:pt x="22326" y="234899"/>
                  </a:lnTo>
                  <a:lnTo>
                    <a:pt x="22212" y="235089"/>
                  </a:lnTo>
                  <a:lnTo>
                    <a:pt x="22034" y="234899"/>
                  </a:lnTo>
                  <a:lnTo>
                    <a:pt x="22161" y="235178"/>
                  </a:lnTo>
                  <a:lnTo>
                    <a:pt x="22034" y="235394"/>
                  </a:lnTo>
                  <a:lnTo>
                    <a:pt x="21780" y="235940"/>
                  </a:lnTo>
                  <a:lnTo>
                    <a:pt x="21488" y="236486"/>
                  </a:lnTo>
                  <a:lnTo>
                    <a:pt x="23368" y="239407"/>
                  </a:lnTo>
                  <a:lnTo>
                    <a:pt x="23914" y="240499"/>
                  </a:lnTo>
                  <a:lnTo>
                    <a:pt x="24409" y="240995"/>
                  </a:lnTo>
                  <a:lnTo>
                    <a:pt x="25209" y="240995"/>
                  </a:lnTo>
                  <a:lnTo>
                    <a:pt x="25387" y="240944"/>
                  </a:lnTo>
                  <a:lnTo>
                    <a:pt x="25742" y="241541"/>
                  </a:lnTo>
                  <a:lnTo>
                    <a:pt x="25819" y="240817"/>
                  </a:lnTo>
                  <a:lnTo>
                    <a:pt x="25996" y="240753"/>
                  </a:lnTo>
                  <a:lnTo>
                    <a:pt x="26289" y="240207"/>
                  </a:lnTo>
                  <a:lnTo>
                    <a:pt x="26797" y="239407"/>
                  </a:lnTo>
                  <a:close/>
                </a:path>
                <a:path w="171450" h="351154">
                  <a:moveTo>
                    <a:pt x="60769" y="234353"/>
                  </a:moveTo>
                  <a:lnTo>
                    <a:pt x="56553" y="234353"/>
                  </a:lnTo>
                  <a:lnTo>
                    <a:pt x="54419" y="234099"/>
                  </a:lnTo>
                  <a:lnTo>
                    <a:pt x="52832" y="233807"/>
                  </a:lnTo>
                  <a:lnTo>
                    <a:pt x="51498" y="233807"/>
                  </a:lnTo>
                  <a:lnTo>
                    <a:pt x="50152" y="233565"/>
                  </a:lnTo>
                  <a:lnTo>
                    <a:pt x="47866" y="233565"/>
                  </a:lnTo>
                  <a:lnTo>
                    <a:pt x="44602" y="230886"/>
                  </a:lnTo>
                  <a:lnTo>
                    <a:pt x="44081" y="234086"/>
                  </a:lnTo>
                  <a:lnTo>
                    <a:pt x="42468" y="235686"/>
                  </a:lnTo>
                  <a:lnTo>
                    <a:pt x="41668" y="240753"/>
                  </a:lnTo>
                  <a:lnTo>
                    <a:pt x="41427" y="241846"/>
                  </a:lnTo>
                  <a:lnTo>
                    <a:pt x="42760" y="241846"/>
                  </a:lnTo>
                  <a:lnTo>
                    <a:pt x="44602" y="242087"/>
                  </a:lnTo>
                  <a:lnTo>
                    <a:pt x="53378" y="242087"/>
                  </a:lnTo>
                  <a:lnTo>
                    <a:pt x="57759" y="241528"/>
                  </a:lnTo>
                  <a:lnTo>
                    <a:pt x="58394" y="241541"/>
                  </a:lnTo>
                  <a:lnTo>
                    <a:pt x="59486" y="241300"/>
                  </a:lnTo>
                  <a:lnTo>
                    <a:pt x="60769" y="234353"/>
                  </a:lnTo>
                  <a:close/>
                </a:path>
                <a:path w="171450" h="351154">
                  <a:moveTo>
                    <a:pt x="63449" y="5054"/>
                  </a:moveTo>
                  <a:lnTo>
                    <a:pt x="61201" y="3784"/>
                  </a:lnTo>
                  <a:lnTo>
                    <a:pt x="60528" y="2374"/>
                  </a:lnTo>
                  <a:lnTo>
                    <a:pt x="58394" y="1041"/>
                  </a:lnTo>
                  <a:lnTo>
                    <a:pt x="56553" y="0"/>
                  </a:lnTo>
                  <a:lnTo>
                    <a:pt x="56807" y="2133"/>
                  </a:lnTo>
                  <a:lnTo>
                    <a:pt x="57048" y="4813"/>
                  </a:lnTo>
                  <a:lnTo>
                    <a:pt x="56007" y="5600"/>
                  </a:lnTo>
                  <a:lnTo>
                    <a:pt x="54419" y="6642"/>
                  </a:lnTo>
                  <a:lnTo>
                    <a:pt x="54114" y="6883"/>
                  </a:lnTo>
                  <a:lnTo>
                    <a:pt x="52832" y="6642"/>
                  </a:lnTo>
                  <a:lnTo>
                    <a:pt x="52666" y="8013"/>
                  </a:lnTo>
                  <a:lnTo>
                    <a:pt x="51498" y="8775"/>
                  </a:lnTo>
                  <a:lnTo>
                    <a:pt x="51244" y="11214"/>
                  </a:lnTo>
                  <a:lnTo>
                    <a:pt x="51244" y="12001"/>
                  </a:lnTo>
                  <a:lnTo>
                    <a:pt x="52044" y="12255"/>
                  </a:lnTo>
                  <a:lnTo>
                    <a:pt x="52590" y="12547"/>
                  </a:lnTo>
                  <a:lnTo>
                    <a:pt x="56807" y="12547"/>
                  </a:lnTo>
                  <a:lnTo>
                    <a:pt x="56984" y="12395"/>
                  </a:lnTo>
                  <a:lnTo>
                    <a:pt x="57594" y="12547"/>
                  </a:lnTo>
                  <a:lnTo>
                    <a:pt x="59105" y="10604"/>
                  </a:lnTo>
                  <a:lnTo>
                    <a:pt x="59982" y="9867"/>
                  </a:lnTo>
                  <a:lnTo>
                    <a:pt x="60248" y="9144"/>
                  </a:lnTo>
                  <a:lnTo>
                    <a:pt x="61353" y="7734"/>
                  </a:lnTo>
                  <a:lnTo>
                    <a:pt x="63449" y="5054"/>
                  </a:lnTo>
                  <a:close/>
                </a:path>
                <a:path w="171450" h="351154">
                  <a:moveTo>
                    <a:pt x="66078" y="307479"/>
                  </a:moveTo>
                  <a:lnTo>
                    <a:pt x="61569" y="308571"/>
                  </a:lnTo>
                  <a:lnTo>
                    <a:pt x="61315" y="308571"/>
                  </a:lnTo>
                  <a:lnTo>
                    <a:pt x="61861" y="310400"/>
                  </a:lnTo>
                  <a:lnTo>
                    <a:pt x="61569" y="310400"/>
                  </a:lnTo>
                  <a:lnTo>
                    <a:pt x="61315" y="310705"/>
                  </a:lnTo>
                  <a:lnTo>
                    <a:pt x="60274" y="310159"/>
                  </a:lnTo>
                  <a:lnTo>
                    <a:pt x="59728" y="310400"/>
                  </a:lnTo>
                  <a:lnTo>
                    <a:pt x="58140" y="310946"/>
                  </a:lnTo>
                  <a:lnTo>
                    <a:pt x="57594" y="314667"/>
                  </a:lnTo>
                  <a:lnTo>
                    <a:pt x="59728" y="314172"/>
                  </a:lnTo>
                  <a:lnTo>
                    <a:pt x="60274" y="313880"/>
                  </a:lnTo>
                  <a:lnTo>
                    <a:pt x="63144" y="310705"/>
                  </a:lnTo>
                  <a:lnTo>
                    <a:pt x="66078" y="307479"/>
                  </a:lnTo>
                  <a:close/>
                </a:path>
                <a:path w="171450" h="351154">
                  <a:moveTo>
                    <a:pt x="67170" y="331241"/>
                  </a:moveTo>
                  <a:lnTo>
                    <a:pt x="63703" y="331114"/>
                  </a:lnTo>
                  <a:lnTo>
                    <a:pt x="63703" y="329895"/>
                  </a:lnTo>
                  <a:lnTo>
                    <a:pt x="60528" y="329895"/>
                  </a:lnTo>
                  <a:lnTo>
                    <a:pt x="59982" y="331241"/>
                  </a:lnTo>
                  <a:lnTo>
                    <a:pt x="59982" y="332828"/>
                  </a:lnTo>
                  <a:lnTo>
                    <a:pt x="61074" y="333921"/>
                  </a:lnTo>
                  <a:lnTo>
                    <a:pt x="62115" y="334467"/>
                  </a:lnTo>
                  <a:lnTo>
                    <a:pt x="63703" y="334467"/>
                  </a:lnTo>
                  <a:lnTo>
                    <a:pt x="63703" y="333248"/>
                  </a:lnTo>
                  <a:lnTo>
                    <a:pt x="67170" y="331241"/>
                  </a:lnTo>
                  <a:close/>
                </a:path>
                <a:path w="171450" h="351154">
                  <a:moveTo>
                    <a:pt x="75412" y="311492"/>
                  </a:moveTo>
                  <a:lnTo>
                    <a:pt x="71462" y="311391"/>
                  </a:lnTo>
                  <a:lnTo>
                    <a:pt x="70599" y="310946"/>
                  </a:lnTo>
                  <a:lnTo>
                    <a:pt x="66624" y="310946"/>
                  </a:lnTo>
                  <a:lnTo>
                    <a:pt x="65925" y="311238"/>
                  </a:lnTo>
                  <a:lnTo>
                    <a:pt x="64795" y="311200"/>
                  </a:lnTo>
                  <a:lnTo>
                    <a:pt x="64897" y="311886"/>
                  </a:lnTo>
                  <a:lnTo>
                    <a:pt x="64490" y="312293"/>
                  </a:lnTo>
                  <a:lnTo>
                    <a:pt x="63995" y="312839"/>
                  </a:lnTo>
                  <a:lnTo>
                    <a:pt x="63995" y="314172"/>
                  </a:lnTo>
                  <a:lnTo>
                    <a:pt x="64490" y="316560"/>
                  </a:lnTo>
                  <a:lnTo>
                    <a:pt x="65582" y="315214"/>
                  </a:lnTo>
                  <a:lnTo>
                    <a:pt x="66878" y="315518"/>
                  </a:lnTo>
                  <a:lnTo>
                    <a:pt x="69557" y="316306"/>
                  </a:lnTo>
                  <a:lnTo>
                    <a:pt x="70104" y="316560"/>
                  </a:lnTo>
                  <a:lnTo>
                    <a:pt x="69799" y="316306"/>
                  </a:lnTo>
                  <a:lnTo>
                    <a:pt x="69799" y="316014"/>
                  </a:lnTo>
                  <a:lnTo>
                    <a:pt x="70891" y="316014"/>
                  </a:lnTo>
                  <a:lnTo>
                    <a:pt x="71386" y="316801"/>
                  </a:lnTo>
                  <a:lnTo>
                    <a:pt x="72186" y="316014"/>
                  </a:lnTo>
                  <a:lnTo>
                    <a:pt x="73025" y="315214"/>
                  </a:lnTo>
                  <a:lnTo>
                    <a:pt x="73025" y="313880"/>
                  </a:lnTo>
                  <a:lnTo>
                    <a:pt x="75412" y="311492"/>
                  </a:lnTo>
                  <a:close/>
                </a:path>
                <a:path w="171450" h="351154">
                  <a:moveTo>
                    <a:pt x="78828" y="271703"/>
                  </a:moveTo>
                  <a:lnTo>
                    <a:pt x="77787" y="271703"/>
                  </a:lnTo>
                  <a:lnTo>
                    <a:pt x="77787" y="272796"/>
                  </a:lnTo>
                  <a:lnTo>
                    <a:pt x="77546" y="272796"/>
                  </a:lnTo>
                  <a:lnTo>
                    <a:pt x="76695" y="272249"/>
                  </a:lnTo>
                  <a:lnTo>
                    <a:pt x="76200" y="273291"/>
                  </a:lnTo>
                  <a:lnTo>
                    <a:pt x="74714" y="274574"/>
                  </a:lnTo>
                  <a:lnTo>
                    <a:pt x="72732" y="275971"/>
                  </a:lnTo>
                  <a:lnTo>
                    <a:pt x="70345" y="276771"/>
                  </a:lnTo>
                  <a:lnTo>
                    <a:pt x="69011" y="278409"/>
                  </a:lnTo>
                  <a:lnTo>
                    <a:pt x="68516" y="279793"/>
                  </a:lnTo>
                  <a:lnTo>
                    <a:pt x="67424" y="279996"/>
                  </a:lnTo>
                  <a:lnTo>
                    <a:pt x="67716" y="281038"/>
                  </a:lnTo>
                  <a:lnTo>
                    <a:pt x="67424" y="281038"/>
                  </a:lnTo>
                  <a:lnTo>
                    <a:pt x="67424" y="282130"/>
                  </a:lnTo>
                  <a:lnTo>
                    <a:pt x="69303" y="282130"/>
                  </a:lnTo>
                  <a:lnTo>
                    <a:pt x="77241" y="274929"/>
                  </a:lnTo>
                  <a:lnTo>
                    <a:pt x="78587" y="273596"/>
                  </a:lnTo>
                  <a:lnTo>
                    <a:pt x="78828" y="273291"/>
                  </a:lnTo>
                  <a:lnTo>
                    <a:pt x="78828" y="272796"/>
                  </a:lnTo>
                  <a:lnTo>
                    <a:pt x="78828" y="271703"/>
                  </a:lnTo>
                  <a:close/>
                </a:path>
                <a:path w="171450" h="351154">
                  <a:moveTo>
                    <a:pt x="88950" y="327761"/>
                  </a:moveTo>
                  <a:lnTo>
                    <a:pt x="87312" y="328307"/>
                  </a:lnTo>
                  <a:lnTo>
                    <a:pt x="86029" y="328307"/>
                  </a:lnTo>
                  <a:lnTo>
                    <a:pt x="83896" y="327215"/>
                  </a:lnTo>
                  <a:lnTo>
                    <a:pt x="82854" y="326428"/>
                  </a:lnTo>
                  <a:lnTo>
                    <a:pt x="81762" y="325996"/>
                  </a:lnTo>
                  <a:lnTo>
                    <a:pt x="80175" y="323507"/>
                  </a:lnTo>
                  <a:lnTo>
                    <a:pt x="79489" y="325882"/>
                  </a:lnTo>
                  <a:lnTo>
                    <a:pt x="78828" y="325882"/>
                  </a:lnTo>
                  <a:lnTo>
                    <a:pt x="77787" y="326974"/>
                  </a:lnTo>
                  <a:lnTo>
                    <a:pt x="77241" y="328853"/>
                  </a:lnTo>
                  <a:lnTo>
                    <a:pt x="77000" y="329895"/>
                  </a:lnTo>
                  <a:lnTo>
                    <a:pt x="78041" y="330149"/>
                  </a:lnTo>
                  <a:lnTo>
                    <a:pt x="78333" y="330441"/>
                  </a:lnTo>
                  <a:lnTo>
                    <a:pt x="78828" y="330441"/>
                  </a:lnTo>
                  <a:lnTo>
                    <a:pt x="78333" y="330987"/>
                  </a:lnTo>
                  <a:lnTo>
                    <a:pt x="77787" y="331482"/>
                  </a:lnTo>
                  <a:lnTo>
                    <a:pt x="77000" y="332333"/>
                  </a:lnTo>
                  <a:lnTo>
                    <a:pt x="77050" y="333921"/>
                  </a:lnTo>
                  <a:lnTo>
                    <a:pt x="77152" y="334467"/>
                  </a:lnTo>
                  <a:lnTo>
                    <a:pt x="77241" y="336600"/>
                  </a:lnTo>
                  <a:lnTo>
                    <a:pt x="78333" y="336054"/>
                  </a:lnTo>
                  <a:lnTo>
                    <a:pt x="78587" y="335749"/>
                  </a:lnTo>
                  <a:lnTo>
                    <a:pt x="80175" y="335749"/>
                  </a:lnTo>
                  <a:lnTo>
                    <a:pt x="81216" y="336054"/>
                  </a:lnTo>
                  <a:lnTo>
                    <a:pt x="82003" y="336054"/>
                  </a:lnTo>
                  <a:lnTo>
                    <a:pt x="83096" y="336296"/>
                  </a:lnTo>
                  <a:lnTo>
                    <a:pt x="85725" y="336296"/>
                  </a:lnTo>
                  <a:lnTo>
                    <a:pt x="86626" y="336143"/>
                  </a:lnTo>
                  <a:lnTo>
                    <a:pt x="88163" y="336842"/>
                  </a:lnTo>
                  <a:lnTo>
                    <a:pt x="88011" y="335026"/>
                  </a:lnTo>
                  <a:lnTo>
                    <a:pt x="88404" y="334467"/>
                  </a:lnTo>
                  <a:lnTo>
                    <a:pt x="88658" y="333921"/>
                  </a:lnTo>
                  <a:lnTo>
                    <a:pt x="88658" y="331787"/>
                  </a:lnTo>
                  <a:lnTo>
                    <a:pt x="87312" y="331787"/>
                  </a:lnTo>
                  <a:lnTo>
                    <a:pt x="87388" y="331406"/>
                  </a:lnTo>
                  <a:lnTo>
                    <a:pt x="87617" y="331241"/>
                  </a:lnTo>
                  <a:lnTo>
                    <a:pt x="88404" y="330441"/>
                  </a:lnTo>
                  <a:lnTo>
                    <a:pt x="88658" y="329349"/>
                  </a:lnTo>
                  <a:lnTo>
                    <a:pt x="88849" y="328307"/>
                  </a:lnTo>
                  <a:lnTo>
                    <a:pt x="88950" y="327761"/>
                  </a:lnTo>
                  <a:close/>
                </a:path>
                <a:path w="171450" h="351154">
                  <a:moveTo>
                    <a:pt x="91833" y="344830"/>
                  </a:moveTo>
                  <a:lnTo>
                    <a:pt x="91579" y="344335"/>
                  </a:lnTo>
                  <a:lnTo>
                    <a:pt x="91338" y="344043"/>
                  </a:lnTo>
                  <a:lnTo>
                    <a:pt x="91833" y="344830"/>
                  </a:lnTo>
                  <a:close/>
                </a:path>
                <a:path w="171450" h="351154">
                  <a:moveTo>
                    <a:pt x="95300" y="317893"/>
                  </a:moveTo>
                  <a:lnTo>
                    <a:pt x="94259" y="316560"/>
                  </a:lnTo>
                  <a:lnTo>
                    <a:pt x="92925" y="316560"/>
                  </a:lnTo>
                  <a:lnTo>
                    <a:pt x="92925" y="317703"/>
                  </a:lnTo>
                  <a:lnTo>
                    <a:pt x="89750" y="319786"/>
                  </a:lnTo>
                  <a:lnTo>
                    <a:pt x="92671" y="321106"/>
                  </a:lnTo>
                  <a:lnTo>
                    <a:pt x="92671" y="322414"/>
                  </a:lnTo>
                  <a:lnTo>
                    <a:pt x="93472" y="322414"/>
                  </a:lnTo>
                  <a:lnTo>
                    <a:pt x="94259" y="321919"/>
                  </a:lnTo>
                  <a:lnTo>
                    <a:pt x="94754" y="321373"/>
                  </a:lnTo>
                  <a:lnTo>
                    <a:pt x="95059" y="320827"/>
                  </a:lnTo>
                  <a:lnTo>
                    <a:pt x="95300" y="320281"/>
                  </a:lnTo>
                  <a:lnTo>
                    <a:pt x="95300" y="317893"/>
                  </a:lnTo>
                  <a:close/>
                </a:path>
                <a:path w="171450" h="351154">
                  <a:moveTo>
                    <a:pt x="97980" y="57099"/>
                  </a:moveTo>
                  <a:lnTo>
                    <a:pt x="97929" y="55765"/>
                  </a:lnTo>
                  <a:lnTo>
                    <a:pt x="97802" y="54965"/>
                  </a:lnTo>
                  <a:lnTo>
                    <a:pt x="97434" y="52590"/>
                  </a:lnTo>
                  <a:lnTo>
                    <a:pt x="96710" y="52006"/>
                  </a:lnTo>
                  <a:lnTo>
                    <a:pt x="96647" y="49911"/>
                  </a:lnTo>
                  <a:lnTo>
                    <a:pt x="85725" y="49657"/>
                  </a:lnTo>
                  <a:lnTo>
                    <a:pt x="85356" y="50977"/>
                  </a:lnTo>
                  <a:lnTo>
                    <a:pt x="83642" y="51790"/>
                  </a:lnTo>
                  <a:lnTo>
                    <a:pt x="82765" y="54965"/>
                  </a:lnTo>
                  <a:lnTo>
                    <a:pt x="82486" y="56057"/>
                  </a:lnTo>
                  <a:lnTo>
                    <a:pt x="82308" y="57099"/>
                  </a:lnTo>
                  <a:lnTo>
                    <a:pt x="85725" y="57099"/>
                  </a:lnTo>
                  <a:lnTo>
                    <a:pt x="87071" y="56603"/>
                  </a:lnTo>
                  <a:lnTo>
                    <a:pt x="87807" y="56299"/>
                  </a:lnTo>
                  <a:lnTo>
                    <a:pt x="88404" y="56299"/>
                  </a:lnTo>
                  <a:lnTo>
                    <a:pt x="88493" y="56032"/>
                  </a:lnTo>
                  <a:lnTo>
                    <a:pt x="89750" y="55511"/>
                  </a:lnTo>
                  <a:lnTo>
                    <a:pt x="90792" y="54965"/>
                  </a:lnTo>
                  <a:lnTo>
                    <a:pt x="92925" y="54965"/>
                  </a:lnTo>
                  <a:lnTo>
                    <a:pt x="93472" y="55257"/>
                  </a:lnTo>
                  <a:lnTo>
                    <a:pt x="93967" y="55257"/>
                  </a:lnTo>
                  <a:lnTo>
                    <a:pt x="94310" y="56603"/>
                  </a:lnTo>
                  <a:lnTo>
                    <a:pt x="94513" y="57645"/>
                  </a:lnTo>
                  <a:lnTo>
                    <a:pt x="95059" y="58191"/>
                  </a:lnTo>
                  <a:lnTo>
                    <a:pt x="95300" y="58737"/>
                  </a:lnTo>
                  <a:lnTo>
                    <a:pt x="95707" y="58737"/>
                  </a:lnTo>
                  <a:lnTo>
                    <a:pt x="95846" y="59232"/>
                  </a:lnTo>
                  <a:lnTo>
                    <a:pt x="96012" y="58737"/>
                  </a:lnTo>
                  <a:lnTo>
                    <a:pt x="97434" y="58737"/>
                  </a:lnTo>
                  <a:lnTo>
                    <a:pt x="97980" y="57099"/>
                  </a:lnTo>
                  <a:close/>
                </a:path>
                <a:path w="171450" h="351154">
                  <a:moveTo>
                    <a:pt x="99568" y="122529"/>
                  </a:moveTo>
                  <a:lnTo>
                    <a:pt x="99377" y="122237"/>
                  </a:lnTo>
                  <a:lnTo>
                    <a:pt x="99237" y="122047"/>
                  </a:lnTo>
                  <a:lnTo>
                    <a:pt x="99021" y="121691"/>
                  </a:lnTo>
                  <a:lnTo>
                    <a:pt x="98475" y="121196"/>
                  </a:lnTo>
                  <a:lnTo>
                    <a:pt x="97434" y="121196"/>
                  </a:lnTo>
                  <a:lnTo>
                    <a:pt x="96888" y="121437"/>
                  </a:lnTo>
                  <a:lnTo>
                    <a:pt x="95554" y="122237"/>
                  </a:lnTo>
                  <a:lnTo>
                    <a:pt x="95300" y="121437"/>
                  </a:lnTo>
                  <a:lnTo>
                    <a:pt x="94754" y="120891"/>
                  </a:lnTo>
                  <a:lnTo>
                    <a:pt x="94005" y="120891"/>
                  </a:lnTo>
                  <a:lnTo>
                    <a:pt x="93167" y="118757"/>
                  </a:lnTo>
                  <a:lnTo>
                    <a:pt x="93167" y="121018"/>
                  </a:lnTo>
                  <a:lnTo>
                    <a:pt x="92671" y="121196"/>
                  </a:lnTo>
                  <a:lnTo>
                    <a:pt x="92722" y="123571"/>
                  </a:lnTo>
                  <a:lnTo>
                    <a:pt x="92925" y="124371"/>
                  </a:lnTo>
                  <a:lnTo>
                    <a:pt x="93167" y="124726"/>
                  </a:lnTo>
                  <a:lnTo>
                    <a:pt x="93167" y="127050"/>
                  </a:lnTo>
                  <a:lnTo>
                    <a:pt x="94564" y="126669"/>
                  </a:lnTo>
                  <a:lnTo>
                    <a:pt x="95300" y="127050"/>
                  </a:lnTo>
                  <a:lnTo>
                    <a:pt x="97142" y="127050"/>
                  </a:lnTo>
                  <a:lnTo>
                    <a:pt x="96888" y="126504"/>
                  </a:lnTo>
                  <a:lnTo>
                    <a:pt x="97434" y="126504"/>
                  </a:lnTo>
                  <a:lnTo>
                    <a:pt x="97688" y="125958"/>
                  </a:lnTo>
                  <a:lnTo>
                    <a:pt x="99021" y="123571"/>
                  </a:lnTo>
                  <a:lnTo>
                    <a:pt x="99568" y="122529"/>
                  </a:lnTo>
                  <a:close/>
                </a:path>
                <a:path w="171450" h="351154">
                  <a:moveTo>
                    <a:pt x="101650" y="259956"/>
                  </a:moveTo>
                  <a:lnTo>
                    <a:pt x="100368" y="258914"/>
                  </a:lnTo>
                  <a:lnTo>
                    <a:pt x="97434" y="258914"/>
                  </a:lnTo>
                  <a:lnTo>
                    <a:pt x="96100" y="259702"/>
                  </a:lnTo>
                  <a:lnTo>
                    <a:pt x="95846" y="261289"/>
                  </a:lnTo>
                  <a:lnTo>
                    <a:pt x="95846" y="262636"/>
                  </a:lnTo>
                  <a:lnTo>
                    <a:pt x="97688" y="262636"/>
                  </a:lnTo>
                  <a:lnTo>
                    <a:pt x="97980" y="262928"/>
                  </a:lnTo>
                  <a:lnTo>
                    <a:pt x="98475" y="263182"/>
                  </a:lnTo>
                  <a:lnTo>
                    <a:pt x="99021" y="263423"/>
                  </a:lnTo>
                  <a:lnTo>
                    <a:pt x="99568" y="263715"/>
                  </a:lnTo>
                  <a:lnTo>
                    <a:pt x="99910" y="263715"/>
                  </a:lnTo>
                  <a:lnTo>
                    <a:pt x="100063" y="264261"/>
                  </a:lnTo>
                  <a:lnTo>
                    <a:pt x="100215" y="263715"/>
                  </a:lnTo>
                  <a:lnTo>
                    <a:pt x="101409" y="263715"/>
                  </a:lnTo>
                  <a:lnTo>
                    <a:pt x="101549" y="262928"/>
                  </a:lnTo>
                  <a:lnTo>
                    <a:pt x="101650" y="259956"/>
                  </a:lnTo>
                  <a:close/>
                </a:path>
                <a:path w="171450" h="351154">
                  <a:moveTo>
                    <a:pt x="101942" y="149225"/>
                  </a:moveTo>
                  <a:lnTo>
                    <a:pt x="101650" y="148678"/>
                  </a:lnTo>
                  <a:lnTo>
                    <a:pt x="100609" y="147040"/>
                  </a:lnTo>
                  <a:lnTo>
                    <a:pt x="99275" y="146240"/>
                  </a:lnTo>
                  <a:lnTo>
                    <a:pt x="96342" y="146240"/>
                  </a:lnTo>
                  <a:lnTo>
                    <a:pt x="94754" y="147332"/>
                  </a:lnTo>
                  <a:lnTo>
                    <a:pt x="93472" y="148374"/>
                  </a:lnTo>
                  <a:lnTo>
                    <a:pt x="92379" y="149225"/>
                  </a:lnTo>
                  <a:lnTo>
                    <a:pt x="91033" y="150012"/>
                  </a:lnTo>
                  <a:lnTo>
                    <a:pt x="89992" y="150012"/>
                  </a:lnTo>
                  <a:lnTo>
                    <a:pt x="89446" y="149720"/>
                  </a:lnTo>
                  <a:lnTo>
                    <a:pt x="91033" y="149466"/>
                  </a:lnTo>
                  <a:lnTo>
                    <a:pt x="91579" y="148920"/>
                  </a:lnTo>
                  <a:lnTo>
                    <a:pt x="91579" y="147878"/>
                  </a:lnTo>
                  <a:lnTo>
                    <a:pt x="91579" y="147040"/>
                  </a:lnTo>
                  <a:lnTo>
                    <a:pt x="90792" y="146786"/>
                  </a:lnTo>
                  <a:lnTo>
                    <a:pt x="89204" y="146545"/>
                  </a:lnTo>
                  <a:lnTo>
                    <a:pt x="87858" y="146240"/>
                  </a:lnTo>
                  <a:lnTo>
                    <a:pt x="85229" y="145745"/>
                  </a:lnTo>
                  <a:lnTo>
                    <a:pt x="84937" y="144907"/>
                  </a:lnTo>
                  <a:lnTo>
                    <a:pt x="84683" y="144411"/>
                  </a:lnTo>
                  <a:lnTo>
                    <a:pt x="85229" y="143611"/>
                  </a:lnTo>
                  <a:lnTo>
                    <a:pt x="86309" y="142494"/>
                  </a:lnTo>
                  <a:lnTo>
                    <a:pt x="86271" y="142773"/>
                  </a:lnTo>
                  <a:lnTo>
                    <a:pt x="86271" y="144119"/>
                  </a:lnTo>
                  <a:lnTo>
                    <a:pt x="88163" y="144119"/>
                  </a:lnTo>
                  <a:lnTo>
                    <a:pt x="88404" y="144411"/>
                  </a:lnTo>
                  <a:lnTo>
                    <a:pt x="88950" y="144665"/>
                  </a:lnTo>
                  <a:lnTo>
                    <a:pt x="89992" y="145199"/>
                  </a:lnTo>
                  <a:lnTo>
                    <a:pt x="90716" y="145199"/>
                  </a:lnTo>
                  <a:lnTo>
                    <a:pt x="90792" y="145453"/>
                  </a:lnTo>
                  <a:lnTo>
                    <a:pt x="90855" y="145199"/>
                  </a:lnTo>
                  <a:lnTo>
                    <a:pt x="91833" y="145199"/>
                  </a:lnTo>
                  <a:lnTo>
                    <a:pt x="92379" y="143865"/>
                  </a:lnTo>
                  <a:lnTo>
                    <a:pt x="92125" y="143611"/>
                  </a:lnTo>
                  <a:lnTo>
                    <a:pt x="92125" y="141490"/>
                  </a:lnTo>
                  <a:lnTo>
                    <a:pt x="91579" y="141046"/>
                  </a:lnTo>
                  <a:lnTo>
                    <a:pt x="91440" y="140944"/>
                  </a:lnTo>
                  <a:lnTo>
                    <a:pt x="90792" y="140398"/>
                  </a:lnTo>
                  <a:lnTo>
                    <a:pt x="88404" y="140398"/>
                  </a:lnTo>
                  <a:lnTo>
                    <a:pt x="88658" y="140144"/>
                  </a:lnTo>
                  <a:lnTo>
                    <a:pt x="85483" y="140398"/>
                  </a:lnTo>
                  <a:lnTo>
                    <a:pt x="77241" y="141185"/>
                  </a:lnTo>
                  <a:lnTo>
                    <a:pt x="70891" y="143865"/>
                  </a:lnTo>
                  <a:lnTo>
                    <a:pt x="68427" y="146050"/>
                  </a:lnTo>
                  <a:lnTo>
                    <a:pt x="68211" y="145999"/>
                  </a:lnTo>
                  <a:lnTo>
                    <a:pt x="68300" y="146164"/>
                  </a:lnTo>
                  <a:lnTo>
                    <a:pt x="66078" y="148132"/>
                  </a:lnTo>
                  <a:lnTo>
                    <a:pt x="64490" y="149466"/>
                  </a:lnTo>
                  <a:lnTo>
                    <a:pt x="66624" y="149720"/>
                  </a:lnTo>
                  <a:lnTo>
                    <a:pt x="67170" y="149720"/>
                  </a:lnTo>
                  <a:lnTo>
                    <a:pt x="67170" y="150266"/>
                  </a:lnTo>
                  <a:lnTo>
                    <a:pt x="66382" y="151358"/>
                  </a:lnTo>
                  <a:lnTo>
                    <a:pt x="66078" y="151853"/>
                  </a:lnTo>
                  <a:lnTo>
                    <a:pt x="65290" y="152946"/>
                  </a:lnTo>
                  <a:lnTo>
                    <a:pt x="66382" y="153492"/>
                  </a:lnTo>
                  <a:lnTo>
                    <a:pt x="67424" y="153733"/>
                  </a:lnTo>
                  <a:lnTo>
                    <a:pt x="68211" y="153987"/>
                  </a:lnTo>
                  <a:lnTo>
                    <a:pt x="70104" y="153987"/>
                  </a:lnTo>
                  <a:lnTo>
                    <a:pt x="70307" y="153784"/>
                  </a:lnTo>
                  <a:lnTo>
                    <a:pt x="73825" y="155321"/>
                  </a:lnTo>
                  <a:lnTo>
                    <a:pt x="71691" y="151790"/>
                  </a:lnTo>
                  <a:lnTo>
                    <a:pt x="71691" y="148132"/>
                  </a:lnTo>
                  <a:lnTo>
                    <a:pt x="71932" y="147878"/>
                  </a:lnTo>
                  <a:lnTo>
                    <a:pt x="74066" y="151358"/>
                  </a:lnTo>
                  <a:lnTo>
                    <a:pt x="74968" y="151574"/>
                  </a:lnTo>
                  <a:lnTo>
                    <a:pt x="75107" y="151853"/>
                  </a:lnTo>
                  <a:lnTo>
                    <a:pt x="75907" y="151777"/>
                  </a:lnTo>
                  <a:lnTo>
                    <a:pt x="77546" y="152146"/>
                  </a:lnTo>
                  <a:lnTo>
                    <a:pt x="79629" y="152641"/>
                  </a:lnTo>
                  <a:lnTo>
                    <a:pt x="79921" y="152946"/>
                  </a:lnTo>
                  <a:lnTo>
                    <a:pt x="80416" y="152946"/>
                  </a:lnTo>
                  <a:lnTo>
                    <a:pt x="77241" y="158000"/>
                  </a:lnTo>
                  <a:lnTo>
                    <a:pt x="75996" y="161721"/>
                  </a:lnTo>
                  <a:lnTo>
                    <a:pt x="75882" y="162267"/>
                  </a:lnTo>
                  <a:lnTo>
                    <a:pt x="75412" y="167335"/>
                  </a:lnTo>
                  <a:lnTo>
                    <a:pt x="74612" y="170014"/>
                  </a:lnTo>
                  <a:lnTo>
                    <a:pt x="76200" y="169468"/>
                  </a:lnTo>
                  <a:lnTo>
                    <a:pt x="77241" y="168973"/>
                  </a:lnTo>
                  <a:lnTo>
                    <a:pt x="78041" y="168973"/>
                  </a:lnTo>
                  <a:lnTo>
                    <a:pt x="79133" y="168668"/>
                  </a:lnTo>
                  <a:lnTo>
                    <a:pt x="82003" y="168173"/>
                  </a:lnTo>
                  <a:lnTo>
                    <a:pt x="84937" y="167627"/>
                  </a:lnTo>
                  <a:lnTo>
                    <a:pt x="86271" y="165201"/>
                  </a:lnTo>
                  <a:lnTo>
                    <a:pt x="87071" y="163614"/>
                  </a:lnTo>
                  <a:lnTo>
                    <a:pt x="85725" y="163614"/>
                  </a:lnTo>
                  <a:lnTo>
                    <a:pt x="83350" y="163614"/>
                  </a:lnTo>
                  <a:lnTo>
                    <a:pt x="82308" y="163068"/>
                  </a:lnTo>
                  <a:lnTo>
                    <a:pt x="81508" y="161721"/>
                  </a:lnTo>
                  <a:lnTo>
                    <a:pt x="82550" y="161480"/>
                  </a:lnTo>
                  <a:lnTo>
                    <a:pt x="86817" y="161480"/>
                  </a:lnTo>
                  <a:lnTo>
                    <a:pt x="88658" y="162026"/>
                  </a:lnTo>
                  <a:lnTo>
                    <a:pt x="90246" y="162572"/>
                  </a:lnTo>
                  <a:lnTo>
                    <a:pt x="92125" y="163068"/>
                  </a:lnTo>
                  <a:lnTo>
                    <a:pt x="93967" y="163855"/>
                  </a:lnTo>
                  <a:lnTo>
                    <a:pt x="98234" y="163855"/>
                  </a:lnTo>
                  <a:lnTo>
                    <a:pt x="97434" y="161480"/>
                  </a:lnTo>
                  <a:lnTo>
                    <a:pt x="96100" y="157213"/>
                  </a:lnTo>
                  <a:lnTo>
                    <a:pt x="96647" y="156413"/>
                  </a:lnTo>
                  <a:lnTo>
                    <a:pt x="98158" y="155143"/>
                  </a:lnTo>
                  <a:lnTo>
                    <a:pt x="98475" y="155321"/>
                  </a:lnTo>
                  <a:lnTo>
                    <a:pt x="98704" y="154584"/>
                  </a:lnTo>
                  <a:lnTo>
                    <a:pt x="99275" y="153987"/>
                  </a:lnTo>
                  <a:lnTo>
                    <a:pt x="100609" y="152641"/>
                  </a:lnTo>
                  <a:lnTo>
                    <a:pt x="101536" y="150012"/>
                  </a:lnTo>
                  <a:lnTo>
                    <a:pt x="101650" y="149720"/>
                  </a:lnTo>
                  <a:lnTo>
                    <a:pt x="101942" y="149225"/>
                  </a:lnTo>
                  <a:close/>
                </a:path>
                <a:path w="171450" h="351154">
                  <a:moveTo>
                    <a:pt x="102196" y="231127"/>
                  </a:moveTo>
                  <a:lnTo>
                    <a:pt x="100368" y="232219"/>
                  </a:lnTo>
                  <a:lnTo>
                    <a:pt x="99822" y="232473"/>
                  </a:lnTo>
                  <a:lnTo>
                    <a:pt x="99568" y="232765"/>
                  </a:lnTo>
                  <a:lnTo>
                    <a:pt x="98234" y="232765"/>
                  </a:lnTo>
                  <a:lnTo>
                    <a:pt x="97142" y="231927"/>
                  </a:lnTo>
                  <a:lnTo>
                    <a:pt x="96342" y="231432"/>
                  </a:lnTo>
                  <a:lnTo>
                    <a:pt x="95554" y="230886"/>
                  </a:lnTo>
                  <a:lnTo>
                    <a:pt x="95059" y="230339"/>
                  </a:lnTo>
                  <a:lnTo>
                    <a:pt x="94424" y="230339"/>
                  </a:lnTo>
                  <a:lnTo>
                    <a:pt x="93713" y="228498"/>
                  </a:lnTo>
                  <a:lnTo>
                    <a:pt x="93611" y="230339"/>
                  </a:lnTo>
                  <a:lnTo>
                    <a:pt x="92671" y="230339"/>
                  </a:lnTo>
                  <a:lnTo>
                    <a:pt x="92443" y="231927"/>
                  </a:lnTo>
                  <a:lnTo>
                    <a:pt x="92379" y="233807"/>
                  </a:lnTo>
                  <a:lnTo>
                    <a:pt x="92925" y="234099"/>
                  </a:lnTo>
                  <a:lnTo>
                    <a:pt x="93167" y="234099"/>
                  </a:lnTo>
                  <a:lnTo>
                    <a:pt x="93472" y="234353"/>
                  </a:lnTo>
                  <a:lnTo>
                    <a:pt x="94513" y="235140"/>
                  </a:lnTo>
                  <a:lnTo>
                    <a:pt x="96888" y="236486"/>
                  </a:lnTo>
                  <a:lnTo>
                    <a:pt x="98577" y="236486"/>
                  </a:lnTo>
                  <a:lnTo>
                    <a:pt x="100609" y="237820"/>
                  </a:lnTo>
                  <a:lnTo>
                    <a:pt x="100685" y="236410"/>
                  </a:lnTo>
                  <a:lnTo>
                    <a:pt x="101650" y="235394"/>
                  </a:lnTo>
                  <a:lnTo>
                    <a:pt x="102196" y="233260"/>
                  </a:lnTo>
                  <a:lnTo>
                    <a:pt x="102196" y="232765"/>
                  </a:lnTo>
                  <a:lnTo>
                    <a:pt x="102196" y="231127"/>
                  </a:lnTo>
                  <a:close/>
                </a:path>
                <a:path w="171450" h="351154">
                  <a:moveTo>
                    <a:pt x="103784" y="284810"/>
                  </a:moveTo>
                  <a:lnTo>
                    <a:pt x="102489" y="285051"/>
                  </a:lnTo>
                  <a:lnTo>
                    <a:pt x="96342" y="285051"/>
                  </a:lnTo>
                  <a:lnTo>
                    <a:pt x="96100" y="287731"/>
                  </a:lnTo>
                  <a:lnTo>
                    <a:pt x="95554" y="289077"/>
                  </a:lnTo>
                  <a:lnTo>
                    <a:pt x="96888" y="288823"/>
                  </a:lnTo>
                  <a:lnTo>
                    <a:pt x="103289" y="288823"/>
                  </a:lnTo>
                  <a:lnTo>
                    <a:pt x="103543" y="286143"/>
                  </a:lnTo>
                  <a:lnTo>
                    <a:pt x="103784" y="284810"/>
                  </a:lnTo>
                  <a:close/>
                </a:path>
                <a:path w="171450" h="351154">
                  <a:moveTo>
                    <a:pt x="106464" y="314172"/>
                  </a:moveTo>
                  <a:lnTo>
                    <a:pt x="102743" y="314134"/>
                  </a:lnTo>
                  <a:lnTo>
                    <a:pt x="102743" y="312839"/>
                  </a:lnTo>
                  <a:lnTo>
                    <a:pt x="99568" y="312839"/>
                  </a:lnTo>
                  <a:lnTo>
                    <a:pt x="99021" y="314172"/>
                  </a:lnTo>
                  <a:lnTo>
                    <a:pt x="99021" y="315760"/>
                  </a:lnTo>
                  <a:lnTo>
                    <a:pt x="99568" y="316306"/>
                  </a:lnTo>
                  <a:lnTo>
                    <a:pt x="100368" y="316801"/>
                  </a:lnTo>
                  <a:lnTo>
                    <a:pt x="101155" y="317106"/>
                  </a:lnTo>
                  <a:lnTo>
                    <a:pt x="101942" y="317347"/>
                  </a:lnTo>
                  <a:lnTo>
                    <a:pt x="102743" y="317347"/>
                  </a:lnTo>
                  <a:lnTo>
                    <a:pt x="102743" y="316242"/>
                  </a:lnTo>
                  <a:lnTo>
                    <a:pt x="103098" y="316344"/>
                  </a:lnTo>
                  <a:lnTo>
                    <a:pt x="106464" y="314172"/>
                  </a:lnTo>
                  <a:close/>
                </a:path>
                <a:path w="171450" h="351154">
                  <a:moveTo>
                    <a:pt x="109093" y="223939"/>
                  </a:moveTo>
                  <a:lnTo>
                    <a:pt x="107797" y="224485"/>
                  </a:lnTo>
                  <a:lnTo>
                    <a:pt x="107505" y="224726"/>
                  </a:lnTo>
                  <a:lnTo>
                    <a:pt x="106172" y="224726"/>
                  </a:lnTo>
                  <a:lnTo>
                    <a:pt x="105117" y="224485"/>
                  </a:lnTo>
                  <a:lnTo>
                    <a:pt x="104330" y="224485"/>
                  </a:lnTo>
                  <a:lnTo>
                    <a:pt x="103543" y="224180"/>
                  </a:lnTo>
                  <a:lnTo>
                    <a:pt x="100863" y="224180"/>
                  </a:lnTo>
                  <a:lnTo>
                    <a:pt x="100495" y="224269"/>
                  </a:lnTo>
                  <a:lnTo>
                    <a:pt x="98767" y="223393"/>
                  </a:lnTo>
                  <a:lnTo>
                    <a:pt x="98869" y="225171"/>
                  </a:lnTo>
                  <a:lnTo>
                    <a:pt x="98234" y="226072"/>
                  </a:lnTo>
                  <a:lnTo>
                    <a:pt x="97980" y="226618"/>
                  </a:lnTo>
                  <a:lnTo>
                    <a:pt x="97853" y="228206"/>
                  </a:lnTo>
                  <a:lnTo>
                    <a:pt x="97688" y="228993"/>
                  </a:lnTo>
                  <a:lnTo>
                    <a:pt x="99021" y="228498"/>
                  </a:lnTo>
                  <a:lnTo>
                    <a:pt x="99275" y="228206"/>
                  </a:lnTo>
                  <a:lnTo>
                    <a:pt x="100863" y="228206"/>
                  </a:lnTo>
                  <a:lnTo>
                    <a:pt x="101942" y="228498"/>
                  </a:lnTo>
                  <a:lnTo>
                    <a:pt x="102743" y="228498"/>
                  </a:lnTo>
                  <a:lnTo>
                    <a:pt x="103543" y="228752"/>
                  </a:lnTo>
                  <a:lnTo>
                    <a:pt x="106172" y="228752"/>
                  </a:lnTo>
                  <a:lnTo>
                    <a:pt x="108597" y="229793"/>
                  </a:lnTo>
                  <a:lnTo>
                    <a:pt x="108407" y="227482"/>
                  </a:lnTo>
                  <a:lnTo>
                    <a:pt x="108839" y="226860"/>
                  </a:lnTo>
                  <a:lnTo>
                    <a:pt x="109093" y="226314"/>
                  </a:lnTo>
                  <a:lnTo>
                    <a:pt x="109093" y="224726"/>
                  </a:lnTo>
                  <a:lnTo>
                    <a:pt x="109093" y="223939"/>
                  </a:lnTo>
                  <a:close/>
                </a:path>
                <a:path w="171450" h="351154">
                  <a:moveTo>
                    <a:pt x="109385" y="292252"/>
                  </a:moveTo>
                  <a:lnTo>
                    <a:pt x="108051" y="292544"/>
                  </a:lnTo>
                  <a:lnTo>
                    <a:pt x="101942" y="292544"/>
                  </a:lnTo>
                  <a:lnTo>
                    <a:pt x="101650" y="295224"/>
                  </a:lnTo>
                  <a:lnTo>
                    <a:pt x="101155" y="296557"/>
                  </a:lnTo>
                  <a:lnTo>
                    <a:pt x="102489" y="296265"/>
                  </a:lnTo>
                  <a:lnTo>
                    <a:pt x="108839" y="296265"/>
                  </a:lnTo>
                  <a:lnTo>
                    <a:pt x="109093" y="293585"/>
                  </a:lnTo>
                  <a:lnTo>
                    <a:pt x="109385" y="292252"/>
                  </a:lnTo>
                  <a:close/>
                </a:path>
                <a:path w="171450" h="351154">
                  <a:moveTo>
                    <a:pt x="130873" y="54419"/>
                  </a:moveTo>
                  <a:lnTo>
                    <a:pt x="127152" y="54381"/>
                  </a:lnTo>
                  <a:lnTo>
                    <a:pt x="127152" y="53124"/>
                  </a:lnTo>
                  <a:lnTo>
                    <a:pt x="123977" y="53124"/>
                  </a:lnTo>
                  <a:lnTo>
                    <a:pt x="123431" y="54419"/>
                  </a:lnTo>
                  <a:lnTo>
                    <a:pt x="123431" y="56057"/>
                  </a:lnTo>
                  <a:lnTo>
                    <a:pt x="123977" y="56603"/>
                  </a:lnTo>
                  <a:lnTo>
                    <a:pt x="124523" y="57099"/>
                  </a:lnTo>
                  <a:lnTo>
                    <a:pt x="125564" y="57645"/>
                  </a:lnTo>
                  <a:lnTo>
                    <a:pt x="127152" y="57645"/>
                  </a:lnTo>
                  <a:lnTo>
                    <a:pt x="127152" y="56553"/>
                  </a:lnTo>
                  <a:lnTo>
                    <a:pt x="127381" y="56616"/>
                  </a:lnTo>
                  <a:lnTo>
                    <a:pt x="130873" y="54419"/>
                  </a:lnTo>
                  <a:close/>
                </a:path>
                <a:path w="171450" h="351154">
                  <a:moveTo>
                    <a:pt x="134048" y="326174"/>
                  </a:moveTo>
                  <a:lnTo>
                    <a:pt x="133261" y="325869"/>
                  </a:lnTo>
                  <a:lnTo>
                    <a:pt x="133007" y="325094"/>
                  </a:lnTo>
                  <a:lnTo>
                    <a:pt x="127698" y="322707"/>
                  </a:lnTo>
                  <a:lnTo>
                    <a:pt x="125806" y="322707"/>
                  </a:lnTo>
                  <a:lnTo>
                    <a:pt x="125742" y="322910"/>
                  </a:lnTo>
                  <a:lnTo>
                    <a:pt x="121843" y="321373"/>
                  </a:lnTo>
                  <a:lnTo>
                    <a:pt x="125577" y="323469"/>
                  </a:lnTo>
                  <a:lnTo>
                    <a:pt x="125310" y="324548"/>
                  </a:lnTo>
                  <a:lnTo>
                    <a:pt x="130073" y="328853"/>
                  </a:lnTo>
                  <a:lnTo>
                    <a:pt x="130873" y="328853"/>
                  </a:lnTo>
                  <a:lnTo>
                    <a:pt x="132207" y="328853"/>
                  </a:lnTo>
                  <a:lnTo>
                    <a:pt x="132753" y="328561"/>
                  </a:lnTo>
                  <a:lnTo>
                    <a:pt x="133553" y="327761"/>
                  </a:lnTo>
                  <a:lnTo>
                    <a:pt x="133794" y="327215"/>
                  </a:lnTo>
                  <a:lnTo>
                    <a:pt x="133553" y="326720"/>
                  </a:lnTo>
                  <a:lnTo>
                    <a:pt x="134048" y="326174"/>
                  </a:lnTo>
                  <a:close/>
                </a:path>
                <a:path w="171450" h="351154">
                  <a:moveTo>
                    <a:pt x="134594" y="318439"/>
                  </a:moveTo>
                  <a:lnTo>
                    <a:pt x="134048" y="317652"/>
                  </a:lnTo>
                  <a:lnTo>
                    <a:pt x="132461" y="316560"/>
                  </a:lnTo>
                  <a:lnTo>
                    <a:pt x="131419" y="316306"/>
                  </a:lnTo>
                  <a:lnTo>
                    <a:pt x="130327" y="316306"/>
                  </a:lnTo>
                  <a:lnTo>
                    <a:pt x="130327" y="317703"/>
                  </a:lnTo>
                  <a:lnTo>
                    <a:pt x="125310" y="319786"/>
                  </a:lnTo>
                  <a:lnTo>
                    <a:pt x="130873" y="320903"/>
                  </a:lnTo>
                  <a:lnTo>
                    <a:pt x="130873" y="322160"/>
                  </a:lnTo>
                  <a:lnTo>
                    <a:pt x="133553" y="322160"/>
                  </a:lnTo>
                  <a:lnTo>
                    <a:pt x="134594" y="320827"/>
                  </a:lnTo>
                  <a:lnTo>
                    <a:pt x="134594" y="318439"/>
                  </a:lnTo>
                  <a:close/>
                </a:path>
                <a:path w="171450" h="351154">
                  <a:moveTo>
                    <a:pt x="137515" y="347510"/>
                  </a:moveTo>
                  <a:lnTo>
                    <a:pt x="136728" y="346468"/>
                  </a:lnTo>
                  <a:lnTo>
                    <a:pt x="135140" y="345135"/>
                  </a:lnTo>
                  <a:lnTo>
                    <a:pt x="134594" y="344830"/>
                  </a:lnTo>
                  <a:lnTo>
                    <a:pt x="132207" y="346176"/>
                  </a:lnTo>
                  <a:lnTo>
                    <a:pt x="130073" y="347510"/>
                  </a:lnTo>
                  <a:lnTo>
                    <a:pt x="130327" y="349097"/>
                  </a:lnTo>
                  <a:lnTo>
                    <a:pt x="130619" y="350189"/>
                  </a:lnTo>
                  <a:lnTo>
                    <a:pt x="131914" y="350735"/>
                  </a:lnTo>
                  <a:lnTo>
                    <a:pt x="134835" y="350735"/>
                  </a:lnTo>
                  <a:lnTo>
                    <a:pt x="136728" y="350189"/>
                  </a:lnTo>
                  <a:lnTo>
                    <a:pt x="136969" y="348602"/>
                  </a:lnTo>
                  <a:lnTo>
                    <a:pt x="137515" y="347510"/>
                  </a:lnTo>
                  <a:close/>
                </a:path>
                <a:path w="171450" h="351154">
                  <a:moveTo>
                    <a:pt x="138061" y="312039"/>
                  </a:moveTo>
                  <a:lnTo>
                    <a:pt x="136728" y="310705"/>
                  </a:lnTo>
                  <a:lnTo>
                    <a:pt x="134048" y="310705"/>
                  </a:lnTo>
                  <a:lnTo>
                    <a:pt x="134048" y="311937"/>
                  </a:lnTo>
                  <a:lnTo>
                    <a:pt x="127152" y="314172"/>
                  </a:lnTo>
                  <a:lnTo>
                    <a:pt x="133007" y="315061"/>
                  </a:lnTo>
                  <a:lnTo>
                    <a:pt x="133007" y="316306"/>
                  </a:lnTo>
                  <a:lnTo>
                    <a:pt x="134340" y="316306"/>
                  </a:lnTo>
                  <a:lnTo>
                    <a:pt x="135636" y="316014"/>
                  </a:lnTo>
                  <a:lnTo>
                    <a:pt x="136423" y="315518"/>
                  </a:lnTo>
                  <a:lnTo>
                    <a:pt x="137515" y="314972"/>
                  </a:lnTo>
                  <a:lnTo>
                    <a:pt x="138061" y="314172"/>
                  </a:lnTo>
                  <a:lnTo>
                    <a:pt x="138061" y="312039"/>
                  </a:lnTo>
                  <a:close/>
                </a:path>
                <a:path w="171450" h="351154">
                  <a:moveTo>
                    <a:pt x="140690" y="203644"/>
                  </a:moveTo>
                  <a:lnTo>
                    <a:pt x="138290" y="203441"/>
                  </a:lnTo>
                  <a:lnTo>
                    <a:pt x="137769" y="202603"/>
                  </a:lnTo>
                  <a:lnTo>
                    <a:pt x="134594" y="202311"/>
                  </a:lnTo>
                  <a:lnTo>
                    <a:pt x="132753" y="202057"/>
                  </a:lnTo>
                  <a:lnTo>
                    <a:pt x="133553" y="203644"/>
                  </a:lnTo>
                  <a:lnTo>
                    <a:pt x="135928" y="209003"/>
                  </a:lnTo>
                  <a:lnTo>
                    <a:pt x="135382" y="212471"/>
                  </a:lnTo>
                  <a:lnTo>
                    <a:pt x="131914" y="215646"/>
                  </a:lnTo>
                  <a:lnTo>
                    <a:pt x="130327" y="217284"/>
                  </a:lnTo>
                  <a:lnTo>
                    <a:pt x="132461" y="217538"/>
                  </a:lnTo>
                  <a:lnTo>
                    <a:pt x="137223" y="217538"/>
                  </a:lnTo>
                  <a:lnTo>
                    <a:pt x="137502" y="217017"/>
                  </a:lnTo>
                  <a:lnTo>
                    <a:pt x="139103" y="217284"/>
                  </a:lnTo>
                  <a:lnTo>
                    <a:pt x="140690" y="203644"/>
                  </a:lnTo>
                  <a:close/>
                </a:path>
                <a:path w="171450" h="351154">
                  <a:moveTo>
                    <a:pt x="142278" y="268236"/>
                  </a:moveTo>
                  <a:lnTo>
                    <a:pt x="140449" y="267982"/>
                  </a:lnTo>
                  <a:lnTo>
                    <a:pt x="139103" y="267690"/>
                  </a:lnTo>
                  <a:lnTo>
                    <a:pt x="131419" y="267690"/>
                  </a:lnTo>
                  <a:lnTo>
                    <a:pt x="130327" y="267690"/>
                  </a:lnTo>
                  <a:lnTo>
                    <a:pt x="126111" y="269875"/>
                  </a:lnTo>
                  <a:lnTo>
                    <a:pt x="121589" y="275424"/>
                  </a:lnTo>
                  <a:lnTo>
                    <a:pt x="123177" y="275729"/>
                  </a:lnTo>
                  <a:lnTo>
                    <a:pt x="125806" y="276275"/>
                  </a:lnTo>
                  <a:lnTo>
                    <a:pt x="127939" y="276517"/>
                  </a:lnTo>
                  <a:lnTo>
                    <a:pt x="132067" y="276517"/>
                  </a:lnTo>
                  <a:lnTo>
                    <a:pt x="133248" y="276771"/>
                  </a:lnTo>
                  <a:lnTo>
                    <a:pt x="133578" y="276517"/>
                  </a:lnTo>
                  <a:lnTo>
                    <a:pt x="135140" y="276517"/>
                  </a:lnTo>
                  <a:lnTo>
                    <a:pt x="137515" y="273837"/>
                  </a:lnTo>
                  <a:lnTo>
                    <a:pt x="141185" y="269875"/>
                  </a:lnTo>
                  <a:lnTo>
                    <a:pt x="142278" y="268236"/>
                  </a:lnTo>
                  <a:close/>
                </a:path>
                <a:path w="171450" h="351154">
                  <a:moveTo>
                    <a:pt x="156070" y="311200"/>
                  </a:moveTo>
                  <a:lnTo>
                    <a:pt x="155829" y="310946"/>
                  </a:lnTo>
                  <a:lnTo>
                    <a:pt x="155829" y="308813"/>
                  </a:lnTo>
                  <a:lnTo>
                    <a:pt x="154482" y="307771"/>
                  </a:lnTo>
                  <a:lnTo>
                    <a:pt x="151307" y="307771"/>
                  </a:lnTo>
                  <a:lnTo>
                    <a:pt x="150266" y="308571"/>
                  </a:lnTo>
                  <a:lnTo>
                    <a:pt x="149974" y="310159"/>
                  </a:lnTo>
                  <a:lnTo>
                    <a:pt x="149974" y="311492"/>
                  </a:lnTo>
                  <a:lnTo>
                    <a:pt x="151853" y="311492"/>
                  </a:lnTo>
                  <a:lnTo>
                    <a:pt x="152107" y="311746"/>
                  </a:lnTo>
                  <a:lnTo>
                    <a:pt x="152654" y="312039"/>
                  </a:lnTo>
                  <a:lnTo>
                    <a:pt x="153695" y="312534"/>
                  </a:lnTo>
                  <a:lnTo>
                    <a:pt x="154089" y="312534"/>
                  </a:lnTo>
                  <a:lnTo>
                    <a:pt x="154241" y="313080"/>
                  </a:lnTo>
                  <a:lnTo>
                    <a:pt x="154393" y="312534"/>
                  </a:lnTo>
                  <a:lnTo>
                    <a:pt x="155575" y="312534"/>
                  </a:lnTo>
                  <a:lnTo>
                    <a:pt x="156070" y="311200"/>
                  </a:lnTo>
                  <a:close/>
                </a:path>
                <a:path w="171450" h="351154">
                  <a:moveTo>
                    <a:pt x="156070" y="297599"/>
                  </a:moveTo>
                  <a:lnTo>
                    <a:pt x="154787" y="296557"/>
                  </a:lnTo>
                  <a:lnTo>
                    <a:pt x="151561" y="296557"/>
                  </a:lnTo>
                  <a:lnTo>
                    <a:pt x="150520" y="297357"/>
                  </a:lnTo>
                  <a:lnTo>
                    <a:pt x="150266" y="298945"/>
                  </a:lnTo>
                  <a:lnTo>
                    <a:pt x="150329" y="299986"/>
                  </a:lnTo>
                  <a:lnTo>
                    <a:pt x="150520" y="301320"/>
                  </a:lnTo>
                  <a:lnTo>
                    <a:pt x="151549" y="301561"/>
                  </a:lnTo>
                  <a:lnTo>
                    <a:pt x="151853" y="301625"/>
                  </a:lnTo>
                  <a:lnTo>
                    <a:pt x="153441" y="301625"/>
                  </a:lnTo>
                  <a:lnTo>
                    <a:pt x="155575" y="299986"/>
                  </a:lnTo>
                  <a:lnTo>
                    <a:pt x="156070" y="299732"/>
                  </a:lnTo>
                  <a:lnTo>
                    <a:pt x="156070" y="297599"/>
                  </a:lnTo>
                  <a:close/>
                </a:path>
                <a:path w="171450" h="351154">
                  <a:moveTo>
                    <a:pt x="156375" y="163614"/>
                  </a:moveTo>
                  <a:lnTo>
                    <a:pt x="154482" y="164706"/>
                  </a:lnTo>
                  <a:lnTo>
                    <a:pt x="153987" y="165201"/>
                  </a:lnTo>
                  <a:lnTo>
                    <a:pt x="152349" y="165201"/>
                  </a:lnTo>
                  <a:lnTo>
                    <a:pt x="151307" y="164401"/>
                  </a:lnTo>
                  <a:lnTo>
                    <a:pt x="150520" y="163855"/>
                  </a:lnTo>
                  <a:lnTo>
                    <a:pt x="149720" y="163360"/>
                  </a:lnTo>
                  <a:lnTo>
                    <a:pt x="149174" y="162814"/>
                  </a:lnTo>
                  <a:lnTo>
                    <a:pt x="148869" y="162814"/>
                  </a:lnTo>
                  <a:lnTo>
                    <a:pt x="148132" y="160680"/>
                  </a:lnTo>
                  <a:lnTo>
                    <a:pt x="147878" y="162814"/>
                  </a:lnTo>
                  <a:lnTo>
                    <a:pt x="146799" y="162814"/>
                  </a:lnTo>
                  <a:lnTo>
                    <a:pt x="146570" y="164706"/>
                  </a:lnTo>
                  <a:lnTo>
                    <a:pt x="146545" y="166293"/>
                  </a:lnTo>
                  <a:lnTo>
                    <a:pt x="147345" y="166535"/>
                  </a:lnTo>
                  <a:lnTo>
                    <a:pt x="147586" y="166535"/>
                  </a:lnTo>
                  <a:lnTo>
                    <a:pt x="147891" y="166839"/>
                  </a:lnTo>
                  <a:lnTo>
                    <a:pt x="149174" y="167335"/>
                  </a:lnTo>
                  <a:lnTo>
                    <a:pt x="151307" y="168668"/>
                  </a:lnTo>
                  <a:lnTo>
                    <a:pt x="152425" y="168668"/>
                  </a:lnTo>
                  <a:lnTo>
                    <a:pt x="154787" y="170307"/>
                  </a:lnTo>
                  <a:lnTo>
                    <a:pt x="154863" y="168668"/>
                  </a:lnTo>
                  <a:lnTo>
                    <a:pt x="155028" y="168668"/>
                  </a:lnTo>
                  <a:lnTo>
                    <a:pt x="156070" y="167627"/>
                  </a:lnTo>
                  <a:lnTo>
                    <a:pt x="156286" y="166293"/>
                  </a:lnTo>
                  <a:lnTo>
                    <a:pt x="156375" y="165201"/>
                  </a:lnTo>
                  <a:lnTo>
                    <a:pt x="156375" y="163614"/>
                  </a:lnTo>
                  <a:close/>
                </a:path>
                <a:path w="171450" h="351154">
                  <a:moveTo>
                    <a:pt x="164604" y="237032"/>
                  </a:moveTo>
                  <a:lnTo>
                    <a:pt x="162102" y="238010"/>
                  </a:lnTo>
                  <a:lnTo>
                    <a:pt x="161137" y="237820"/>
                  </a:lnTo>
                  <a:lnTo>
                    <a:pt x="155282" y="237820"/>
                  </a:lnTo>
                  <a:lnTo>
                    <a:pt x="153987" y="237528"/>
                  </a:lnTo>
                  <a:lnTo>
                    <a:pt x="154482" y="240207"/>
                  </a:lnTo>
                  <a:lnTo>
                    <a:pt x="153987" y="240995"/>
                  </a:lnTo>
                  <a:lnTo>
                    <a:pt x="152895" y="243128"/>
                  </a:lnTo>
                  <a:lnTo>
                    <a:pt x="152107" y="244475"/>
                  </a:lnTo>
                  <a:lnTo>
                    <a:pt x="152247" y="245567"/>
                  </a:lnTo>
                  <a:lnTo>
                    <a:pt x="152349" y="247446"/>
                  </a:lnTo>
                  <a:lnTo>
                    <a:pt x="153200" y="247700"/>
                  </a:lnTo>
                  <a:lnTo>
                    <a:pt x="155282" y="247700"/>
                  </a:lnTo>
                  <a:lnTo>
                    <a:pt x="156375" y="247154"/>
                  </a:lnTo>
                  <a:lnTo>
                    <a:pt x="156743" y="246354"/>
                  </a:lnTo>
                  <a:lnTo>
                    <a:pt x="157162" y="245567"/>
                  </a:lnTo>
                  <a:lnTo>
                    <a:pt x="157111" y="245135"/>
                  </a:lnTo>
                  <a:lnTo>
                    <a:pt x="157086" y="244957"/>
                  </a:lnTo>
                  <a:lnTo>
                    <a:pt x="157048" y="244475"/>
                  </a:lnTo>
                  <a:lnTo>
                    <a:pt x="156870" y="243979"/>
                  </a:lnTo>
                  <a:lnTo>
                    <a:pt x="163017" y="243979"/>
                  </a:lnTo>
                  <a:lnTo>
                    <a:pt x="163271" y="243128"/>
                  </a:lnTo>
                  <a:lnTo>
                    <a:pt x="164058" y="241300"/>
                  </a:lnTo>
                  <a:lnTo>
                    <a:pt x="163817" y="239953"/>
                  </a:lnTo>
                  <a:lnTo>
                    <a:pt x="163601" y="239649"/>
                  </a:lnTo>
                  <a:lnTo>
                    <a:pt x="163690" y="239407"/>
                  </a:lnTo>
                  <a:lnTo>
                    <a:pt x="164604" y="237032"/>
                  </a:lnTo>
                  <a:close/>
                </a:path>
                <a:path w="171450" h="351154">
                  <a:moveTo>
                    <a:pt x="171208" y="80073"/>
                  </a:moveTo>
                  <a:lnTo>
                    <a:pt x="170954" y="78981"/>
                  </a:lnTo>
                  <a:lnTo>
                    <a:pt x="170954" y="78486"/>
                  </a:lnTo>
                  <a:lnTo>
                    <a:pt x="168579" y="77139"/>
                  </a:lnTo>
                  <a:lnTo>
                    <a:pt x="167487" y="76593"/>
                  </a:lnTo>
                  <a:lnTo>
                    <a:pt x="166192" y="76593"/>
                  </a:lnTo>
                  <a:lnTo>
                    <a:pt x="165900" y="77139"/>
                  </a:lnTo>
                  <a:lnTo>
                    <a:pt x="165646" y="77939"/>
                  </a:lnTo>
                  <a:lnTo>
                    <a:pt x="165900" y="78727"/>
                  </a:lnTo>
                  <a:lnTo>
                    <a:pt x="166687" y="80314"/>
                  </a:lnTo>
                  <a:lnTo>
                    <a:pt x="165100" y="81407"/>
                  </a:lnTo>
                  <a:lnTo>
                    <a:pt x="165303" y="81953"/>
                  </a:lnTo>
                  <a:lnTo>
                    <a:pt x="162725" y="82994"/>
                  </a:lnTo>
                  <a:lnTo>
                    <a:pt x="165531" y="82918"/>
                  </a:lnTo>
                  <a:lnTo>
                    <a:pt x="165646" y="83286"/>
                  </a:lnTo>
                  <a:lnTo>
                    <a:pt x="167779" y="83286"/>
                  </a:lnTo>
                  <a:lnTo>
                    <a:pt x="169430" y="82804"/>
                  </a:lnTo>
                  <a:lnTo>
                    <a:pt x="171208" y="82740"/>
                  </a:lnTo>
                  <a:lnTo>
                    <a:pt x="170815" y="81356"/>
                  </a:lnTo>
                  <a:lnTo>
                    <a:pt x="170954" y="81165"/>
                  </a:lnTo>
                  <a:lnTo>
                    <a:pt x="171208" y="8007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6727" y="6424904"/>
              <a:ext cx="348615" cy="332105"/>
            </a:xfrm>
            <a:custGeom>
              <a:avLst/>
              <a:gdLst/>
              <a:ahLst/>
              <a:cxnLst/>
              <a:rect l="l" t="t" r="r" b="b"/>
              <a:pathLst>
                <a:path w="348615" h="332104">
                  <a:moveTo>
                    <a:pt x="2197" y="287197"/>
                  </a:moveTo>
                  <a:lnTo>
                    <a:pt x="1866" y="283730"/>
                  </a:lnTo>
                  <a:lnTo>
                    <a:pt x="0" y="285432"/>
                  </a:lnTo>
                  <a:lnTo>
                    <a:pt x="2197" y="287197"/>
                  </a:lnTo>
                  <a:close/>
                </a:path>
                <a:path w="348615" h="332104">
                  <a:moveTo>
                    <a:pt x="2590" y="283070"/>
                  </a:moveTo>
                  <a:lnTo>
                    <a:pt x="1651" y="281343"/>
                  </a:lnTo>
                  <a:lnTo>
                    <a:pt x="1866" y="283730"/>
                  </a:lnTo>
                  <a:lnTo>
                    <a:pt x="2590" y="283070"/>
                  </a:lnTo>
                  <a:close/>
                </a:path>
                <a:path w="348615" h="332104">
                  <a:moveTo>
                    <a:pt x="9588" y="277863"/>
                  </a:moveTo>
                  <a:lnTo>
                    <a:pt x="5067" y="280250"/>
                  </a:lnTo>
                  <a:lnTo>
                    <a:pt x="3784" y="276771"/>
                  </a:lnTo>
                  <a:lnTo>
                    <a:pt x="2197" y="279704"/>
                  </a:lnTo>
                  <a:lnTo>
                    <a:pt x="4343" y="281482"/>
                  </a:lnTo>
                  <a:lnTo>
                    <a:pt x="2590" y="283070"/>
                  </a:lnTo>
                  <a:lnTo>
                    <a:pt x="7505" y="292011"/>
                  </a:lnTo>
                  <a:lnTo>
                    <a:pt x="7747" y="285305"/>
                  </a:lnTo>
                  <a:lnTo>
                    <a:pt x="6159" y="284810"/>
                  </a:lnTo>
                  <a:lnTo>
                    <a:pt x="5613" y="283730"/>
                  </a:lnTo>
                  <a:lnTo>
                    <a:pt x="5918" y="281584"/>
                  </a:lnTo>
                  <a:lnTo>
                    <a:pt x="8001" y="281343"/>
                  </a:lnTo>
                  <a:lnTo>
                    <a:pt x="8445" y="280250"/>
                  </a:lnTo>
                  <a:lnTo>
                    <a:pt x="8788" y="279450"/>
                  </a:lnTo>
                  <a:lnTo>
                    <a:pt x="9588" y="277863"/>
                  </a:lnTo>
                  <a:close/>
                </a:path>
                <a:path w="348615" h="332104">
                  <a:moveTo>
                    <a:pt x="13055" y="5308"/>
                  </a:moveTo>
                  <a:lnTo>
                    <a:pt x="9093" y="5613"/>
                  </a:lnTo>
                  <a:lnTo>
                    <a:pt x="8788" y="7747"/>
                  </a:lnTo>
                  <a:lnTo>
                    <a:pt x="9334" y="7988"/>
                  </a:lnTo>
                  <a:lnTo>
                    <a:pt x="11468" y="7988"/>
                  </a:lnTo>
                  <a:lnTo>
                    <a:pt x="11722" y="7747"/>
                  </a:lnTo>
                  <a:lnTo>
                    <a:pt x="12509" y="7747"/>
                  </a:lnTo>
                  <a:lnTo>
                    <a:pt x="12814" y="6946"/>
                  </a:lnTo>
                  <a:lnTo>
                    <a:pt x="13055" y="5308"/>
                  </a:lnTo>
                  <a:close/>
                </a:path>
                <a:path w="348615" h="332104">
                  <a:moveTo>
                    <a:pt x="31356" y="327482"/>
                  </a:moveTo>
                  <a:lnTo>
                    <a:pt x="30022" y="327774"/>
                  </a:lnTo>
                  <a:lnTo>
                    <a:pt x="23926" y="327774"/>
                  </a:lnTo>
                  <a:lnTo>
                    <a:pt x="23672" y="330454"/>
                  </a:lnTo>
                  <a:lnTo>
                    <a:pt x="23418" y="331787"/>
                  </a:lnTo>
                  <a:lnTo>
                    <a:pt x="24714" y="331495"/>
                  </a:lnTo>
                  <a:lnTo>
                    <a:pt x="30861" y="331495"/>
                  </a:lnTo>
                  <a:lnTo>
                    <a:pt x="31115" y="328815"/>
                  </a:lnTo>
                  <a:lnTo>
                    <a:pt x="31356" y="327482"/>
                  </a:lnTo>
                  <a:close/>
                </a:path>
                <a:path w="348615" h="332104">
                  <a:moveTo>
                    <a:pt x="33489" y="270916"/>
                  </a:moveTo>
                  <a:lnTo>
                    <a:pt x="32156" y="271170"/>
                  </a:lnTo>
                  <a:lnTo>
                    <a:pt x="25806" y="271170"/>
                  </a:lnTo>
                  <a:lnTo>
                    <a:pt x="25514" y="273850"/>
                  </a:lnTo>
                  <a:lnTo>
                    <a:pt x="25260" y="275183"/>
                  </a:lnTo>
                  <a:lnTo>
                    <a:pt x="26593" y="274891"/>
                  </a:lnTo>
                  <a:lnTo>
                    <a:pt x="32943" y="274891"/>
                  </a:lnTo>
                  <a:lnTo>
                    <a:pt x="33248" y="272262"/>
                  </a:lnTo>
                  <a:lnTo>
                    <a:pt x="33489" y="270916"/>
                  </a:lnTo>
                  <a:close/>
                </a:path>
                <a:path w="348615" h="332104">
                  <a:moveTo>
                    <a:pt x="40640" y="210299"/>
                  </a:moveTo>
                  <a:lnTo>
                    <a:pt x="40144" y="209804"/>
                  </a:lnTo>
                  <a:lnTo>
                    <a:pt x="39598" y="209804"/>
                  </a:lnTo>
                  <a:lnTo>
                    <a:pt x="39598" y="210845"/>
                  </a:lnTo>
                  <a:lnTo>
                    <a:pt x="39344" y="210845"/>
                  </a:lnTo>
                  <a:lnTo>
                    <a:pt x="38798" y="210591"/>
                  </a:lnTo>
                  <a:lnTo>
                    <a:pt x="38557" y="211137"/>
                  </a:lnTo>
                  <a:lnTo>
                    <a:pt x="38379" y="211315"/>
                  </a:lnTo>
                  <a:lnTo>
                    <a:pt x="35191" y="208762"/>
                  </a:lnTo>
                  <a:lnTo>
                    <a:pt x="35331" y="208165"/>
                  </a:lnTo>
                  <a:lnTo>
                    <a:pt x="34531" y="206832"/>
                  </a:lnTo>
                  <a:lnTo>
                    <a:pt x="32702" y="205536"/>
                  </a:lnTo>
                  <a:lnTo>
                    <a:pt x="30353" y="203454"/>
                  </a:lnTo>
                  <a:lnTo>
                    <a:pt x="30568" y="203403"/>
                  </a:lnTo>
                  <a:lnTo>
                    <a:pt x="36664" y="203403"/>
                  </a:lnTo>
                  <a:lnTo>
                    <a:pt x="36969" y="200723"/>
                  </a:lnTo>
                  <a:lnTo>
                    <a:pt x="37211" y="199390"/>
                  </a:lnTo>
                  <a:lnTo>
                    <a:pt x="35877" y="199631"/>
                  </a:lnTo>
                  <a:lnTo>
                    <a:pt x="29527" y="199631"/>
                  </a:lnTo>
                  <a:lnTo>
                    <a:pt x="29235" y="202311"/>
                  </a:lnTo>
                  <a:lnTo>
                    <a:pt x="29235" y="203657"/>
                  </a:lnTo>
                  <a:lnTo>
                    <a:pt x="30327" y="203454"/>
                  </a:lnTo>
                  <a:lnTo>
                    <a:pt x="31115" y="206032"/>
                  </a:lnTo>
                  <a:lnTo>
                    <a:pt x="30861" y="206336"/>
                  </a:lnTo>
                  <a:lnTo>
                    <a:pt x="29527" y="206336"/>
                  </a:lnTo>
                  <a:lnTo>
                    <a:pt x="27940" y="206578"/>
                  </a:lnTo>
                  <a:lnTo>
                    <a:pt x="26352" y="206578"/>
                  </a:lnTo>
                  <a:lnTo>
                    <a:pt x="26250" y="206997"/>
                  </a:lnTo>
                  <a:lnTo>
                    <a:pt x="23418" y="206336"/>
                  </a:lnTo>
                  <a:lnTo>
                    <a:pt x="25971" y="208241"/>
                  </a:lnTo>
                  <a:lnTo>
                    <a:pt x="25806" y="209003"/>
                  </a:lnTo>
                  <a:lnTo>
                    <a:pt x="26847" y="210058"/>
                  </a:lnTo>
                  <a:lnTo>
                    <a:pt x="27940" y="210845"/>
                  </a:lnTo>
                  <a:lnTo>
                    <a:pt x="30568" y="212979"/>
                  </a:lnTo>
                  <a:lnTo>
                    <a:pt x="29768" y="210299"/>
                  </a:lnTo>
                  <a:lnTo>
                    <a:pt x="34531" y="210299"/>
                  </a:lnTo>
                  <a:lnTo>
                    <a:pt x="38239" y="211455"/>
                  </a:lnTo>
                  <a:lnTo>
                    <a:pt x="37757" y="211937"/>
                  </a:lnTo>
                  <a:lnTo>
                    <a:pt x="36969" y="212725"/>
                  </a:lnTo>
                  <a:lnTo>
                    <a:pt x="36423" y="212979"/>
                  </a:lnTo>
                  <a:lnTo>
                    <a:pt x="36664" y="214071"/>
                  </a:lnTo>
                  <a:lnTo>
                    <a:pt x="36423" y="214071"/>
                  </a:lnTo>
                  <a:lnTo>
                    <a:pt x="36423" y="215112"/>
                  </a:lnTo>
                  <a:lnTo>
                    <a:pt x="37465" y="215112"/>
                  </a:lnTo>
                  <a:lnTo>
                    <a:pt x="40640" y="211937"/>
                  </a:lnTo>
                  <a:lnTo>
                    <a:pt x="40640" y="210845"/>
                  </a:lnTo>
                  <a:lnTo>
                    <a:pt x="40640" y="210299"/>
                  </a:lnTo>
                  <a:close/>
                </a:path>
                <a:path w="348615" h="332104">
                  <a:moveTo>
                    <a:pt x="44653" y="216446"/>
                  </a:moveTo>
                  <a:lnTo>
                    <a:pt x="43319" y="216750"/>
                  </a:lnTo>
                  <a:lnTo>
                    <a:pt x="36969" y="216750"/>
                  </a:lnTo>
                  <a:lnTo>
                    <a:pt x="36664" y="219379"/>
                  </a:lnTo>
                  <a:lnTo>
                    <a:pt x="36423" y="220713"/>
                  </a:lnTo>
                  <a:lnTo>
                    <a:pt x="37757" y="220472"/>
                  </a:lnTo>
                  <a:lnTo>
                    <a:pt x="44107" y="220472"/>
                  </a:lnTo>
                  <a:lnTo>
                    <a:pt x="44361" y="217792"/>
                  </a:lnTo>
                  <a:lnTo>
                    <a:pt x="44653" y="216446"/>
                  </a:lnTo>
                  <a:close/>
                </a:path>
                <a:path w="348615" h="332104">
                  <a:moveTo>
                    <a:pt x="119214" y="260502"/>
                  </a:moveTo>
                  <a:lnTo>
                    <a:pt x="118173" y="260502"/>
                  </a:lnTo>
                  <a:lnTo>
                    <a:pt x="118173" y="261543"/>
                  </a:lnTo>
                  <a:lnTo>
                    <a:pt x="117932" y="261543"/>
                  </a:lnTo>
                  <a:lnTo>
                    <a:pt x="117386" y="261302"/>
                  </a:lnTo>
                  <a:lnTo>
                    <a:pt x="117132" y="261848"/>
                  </a:lnTo>
                  <a:lnTo>
                    <a:pt x="115493" y="263436"/>
                  </a:lnTo>
                  <a:lnTo>
                    <a:pt x="114998" y="263728"/>
                  </a:lnTo>
                  <a:lnTo>
                    <a:pt x="115252" y="264769"/>
                  </a:lnTo>
                  <a:lnTo>
                    <a:pt x="115252" y="265569"/>
                  </a:lnTo>
                  <a:lnTo>
                    <a:pt x="116039" y="265569"/>
                  </a:lnTo>
                  <a:lnTo>
                    <a:pt x="119214" y="262394"/>
                  </a:lnTo>
                  <a:lnTo>
                    <a:pt x="119214" y="261543"/>
                  </a:lnTo>
                  <a:lnTo>
                    <a:pt x="119214" y="260502"/>
                  </a:lnTo>
                  <a:close/>
                </a:path>
                <a:path w="348615" h="332104">
                  <a:moveTo>
                    <a:pt x="119214" y="243928"/>
                  </a:moveTo>
                  <a:lnTo>
                    <a:pt x="105968" y="243928"/>
                  </a:lnTo>
                  <a:lnTo>
                    <a:pt x="107607" y="247078"/>
                  </a:lnTo>
                  <a:lnTo>
                    <a:pt x="107315" y="248500"/>
                  </a:lnTo>
                  <a:lnTo>
                    <a:pt x="108356" y="250634"/>
                  </a:lnTo>
                  <a:lnTo>
                    <a:pt x="111531" y="250634"/>
                  </a:lnTo>
                  <a:lnTo>
                    <a:pt x="112623" y="250088"/>
                  </a:lnTo>
                  <a:lnTo>
                    <a:pt x="113055" y="249796"/>
                  </a:lnTo>
                  <a:lnTo>
                    <a:pt x="113906" y="249834"/>
                  </a:lnTo>
                  <a:lnTo>
                    <a:pt x="113703" y="249288"/>
                  </a:lnTo>
                  <a:lnTo>
                    <a:pt x="114706" y="249288"/>
                  </a:lnTo>
                  <a:lnTo>
                    <a:pt x="115798" y="250329"/>
                  </a:lnTo>
                  <a:lnTo>
                    <a:pt x="117132" y="251180"/>
                  </a:lnTo>
                  <a:lnTo>
                    <a:pt x="117957" y="249288"/>
                  </a:lnTo>
                  <a:lnTo>
                    <a:pt x="118427" y="248196"/>
                  </a:lnTo>
                  <a:lnTo>
                    <a:pt x="118173" y="247154"/>
                  </a:lnTo>
                  <a:lnTo>
                    <a:pt x="117817" y="246646"/>
                  </a:lnTo>
                  <a:lnTo>
                    <a:pt x="117957" y="246367"/>
                  </a:lnTo>
                  <a:lnTo>
                    <a:pt x="119214" y="243928"/>
                  </a:lnTo>
                  <a:close/>
                </a:path>
                <a:path w="348615" h="332104">
                  <a:moveTo>
                    <a:pt x="121653" y="292557"/>
                  </a:moveTo>
                  <a:lnTo>
                    <a:pt x="119761" y="292798"/>
                  </a:lnTo>
                  <a:lnTo>
                    <a:pt x="117932" y="292798"/>
                  </a:lnTo>
                  <a:lnTo>
                    <a:pt x="117386" y="292252"/>
                  </a:lnTo>
                  <a:lnTo>
                    <a:pt x="116586" y="291211"/>
                  </a:lnTo>
                  <a:lnTo>
                    <a:pt x="116039" y="290664"/>
                  </a:lnTo>
                  <a:lnTo>
                    <a:pt x="115493" y="289877"/>
                  </a:lnTo>
                  <a:lnTo>
                    <a:pt x="114706" y="289331"/>
                  </a:lnTo>
                  <a:lnTo>
                    <a:pt x="113118" y="288290"/>
                  </a:lnTo>
                  <a:lnTo>
                    <a:pt x="113207" y="291211"/>
                  </a:lnTo>
                  <a:lnTo>
                    <a:pt x="113411" y="292798"/>
                  </a:lnTo>
                  <a:lnTo>
                    <a:pt x="112318" y="294144"/>
                  </a:lnTo>
                  <a:lnTo>
                    <a:pt x="111531" y="295478"/>
                  </a:lnTo>
                  <a:lnTo>
                    <a:pt x="110490" y="297065"/>
                  </a:lnTo>
                  <a:lnTo>
                    <a:pt x="112318" y="297319"/>
                  </a:lnTo>
                  <a:lnTo>
                    <a:pt x="113118" y="297611"/>
                  </a:lnTo>
                  <a:lnTo>
                    <a:pt x="113411" y="297611"/>
                  </a:lnTo>
                  <a:lnTo>
                    <a:pt x="113296" y="298653"/>
                  </a:lnTo>
                  <a:lnTo>
                    <a:pt x="113118" y="299491"/>
                  </a:lnTo>
                  <a:lnTo>
                    <a:pt x="114706" y="298653"/>
                  </a:lnTo>
                  <a:lnTo>
                    <a:pt x="117627" y="298653"/>
                  </a:lnTo>
                  <a:lnTo>
                    <a:pt x="117932" y="298653"/>
                  </a:lnTo>
                  <a:lnTo>
                    <a:pt x="120015" y="297065"/>
                  </a:lnTo>
                  <a:lnTo>
                    <a:pt x="121107" y="294144"/>
                  </a:lnTo>
                  <a:lnTo>
                    <a:pt x="121564" y="292798"/>
                  </a:lnTo>
                  <a:lnTo>
                    <a:pt x="121653" y="292557"/>
                  </a:lnTo>
                  <a:close/>
                </a:path>
                <a:path w="348615" h="332104">
                  <a:moveTo>
                    <a:pt x="123240" y="281343"/>
                  </a:moveTo>
                  <a:lnTo>
                    <a:pt x="122694" y="280797"/>
                  </a:lnTo>
                  <a:lnTo>
                    <a:pt x="119519" y="278117"/>
                  </a:lnTo>
                  <a:lnTo>
                    <a:pt x="117627" y="277075"/>
                  </a:lnTo>
                  <a:lnTo>
                    <a:pt x="116801" y="277075"/>
                  </a:lnTo>
                  <a:lnTo>
                    <a:pt x="115798" y="276225"/>
                  </a:lnTo>
                  <a:lnTo>
                    <a:pt x="115506" y="277075"/>
                  </a:lnTo>
                  <a:lnTo>
                    <a:pt x="114211" y="277075"/>
                  </a:lnTo>
                  <a:lnTo>
                    <a:pt x="113411" y="278663"/>
                  </a:lnTo>
                  <a:lnTo>
                    <a:pt x="112077" y="280492"/>
                  </a:lnTo>
                  <a:lnTo>
                    <a:pt x="111823" y="281038"/>
                  </a:lnTo>
                  <a:lnTo>
                    <a:pt x="110731" y="282676"/>
                  </a:lnTo>
                  <a:lnTo>
                    <a:pt x="110731" y="282930"/>
                  </a:lnTo>
                  <a:lnTo>
                    <a:pt x="110985" y="283476"/>
                  </a:lnTo>
                  <a:lnTo>
                    <a:pt x="111252" y="283946"/>
                  </a:lnTo>
                  <a:lnTo>
                    <a:pt x="112318" y="283972"/>
                  </a:lnTo>
                  <a:lnTo>
                    <a:pt x="112864" y="283476"/>
                  </a:lnTo>
                  <a:lnTo>
                    <a:pt x="115493" y="280797"/>
                  </a:lnTo>
                  <a:lnTo>
                    <a:pt x="117386" y="280797"/>
                  </a:lnTo>
                  <a:lnTo>
                    <a:pt x="118173" y="282676"/>
                  </a:lnTo>
                  <a:lnTo>
                    <a:pt x="118973" y="284810"/>
                  </a:lnTo>
                  <a:lnTo>
                    <a:pt x="119697" y="284810"/>
                  </a:lnTo>
                  <a:lnTo>
                    <a:pt x="120307" y="287197"/>
                  </a:lnTo>
                  <a:lnTo>
                    <a:pt x="121081" y="284810"/>
                  </a:lnTo>
                  <a:lnTo>
                    <a:pt x="122148" y="284810"/>
                  </a:lnTo>
                  <a:lnTo>
                    <a:pt x="122694" y="282676"/>
                  </a:lnTo>
                  <a:lnTo>
                    <a:pt x="122936" y="282130"/>
                  </a:lnTo>
                  <a:lnTo>
                    <a:pt x="123240" y="281343"/>
                  </a:lnTo>
                  <a:close/>
                </a:path>
                <a:path w="348615" h="332104">
                  <a:moveTo>
                    <a:pt x="128790" y="212725"/>
                  </a:moveTo>
                  <a:lnTo>
                    <a:pt x="127457" y="212979"/>
                  </a:lnTo>
                  <a:lnTo>
                    <a:pt x="121348" y="212979"/>
                  </a:lnTo>
                  <a:lnTo>
                    <a:pt x="121107" y="215658"/>
                  </a:lnTo>
                  <a:lnTo>
                    <a:pt x="120802" y="216992"/>
                  </a:lnTo>
                  <a:lnTo>
                    <a:pt x="122148" y="216750"/>
                  </a:lnTo>
                  <a:lnTo>
                    <a:pt x="128244" y="216750"/>
                  </a:lnTo>
                  <a:lnTo>
                    <a:pt x="128549" y="214071"/>
                  </a:lnTo>
                  <a:lnTo>
                    <a:pt x="128790" y="212725"/>
                  </a:lnTo>
                  <a:close/>
                </a:path>
                <a:path w="348615" h="332104">
                  <a:moveTo>
                    <a:pt x="131470" y="207924"/>
                  </a:moveTo>
                  <a:lnTo>
                    <a:pt x="129590" y="204520"/>
                  </a:lnTo>
                  <a:lnTo>
                    <a:pt x="129590" y="204203"/>
                  </a:lnTo>
                  <a:lnTo>
                    <a:pt x="129286" y="203898"/>
                  </a:lnTo>
                  <a:lnTo>
                    <a:pt x="130378" y="203898"/>
                  </a:lnTo>
                  <a:lnTo>
                    <a:pt x="130911" y="201269"/>
                  </a:lnTo>
                  <a:lnTo>
                    <a:pt x="131178" y="200177"/>
                  </a:lnTo>
                  <a:lnTo>
                    <a:pt x="130136" y="199936"/>
                  </a:lnTo>
                  <a:lnTo>
                    <a:pt x="129832" y="199631"/>
                  </a:lnTo>
                  <a:lnTo>
                    <a:pt x="129590" y="199631"/>
                  </a:lnTo>
                  <a:lnTo>
                    <a:pt x="129832" y="199390"/>
                  </a:lnTo>
                  <a:lnTo>
                    <a:pt x="129832" y="199085"/>
                  </a:lnTo>
                  <a:lnTo>
                    <a:pt x="130378" y="198297"/>
                  </a:lnTo>
                  <a:lnTo>
                    <a:pt x="131178" y="196710"/>
                  </a:lnTo>
                  <a:lnTo>
                    <a:pt x="130632" y="193230"/>
                  </a:lnTo>
                  <a:lnTo>
                    <a:pt x="129044" y="194322"/>
                  </a:lnTo>
                  <a:lnTo>
                    <a:pt x="127203" y="195668"/>
                  </a:lnTo>
                  <a:lnTo>
                    <a:pt x="125615" y="195910"/>
                  </a:lnTo>
                  <a:lnTo>
                    <a:pt x="124523" y="196164"/>
                  </a:lnTo>
                  <a:lnTo>
                    <a:pt x="123482" y="196456"/>
                  </a:lnTo>
                  <a:lnTo>
                    <a:pt x="122694" y="196710"/>
                  </a:lnTo>
                  <a:lnTo>
                    <a:pt x="122555" y="196913"/>
                  </a:lnTo>
                  <a:lnTo>
                    <a:pt x="121107" y="195668"/>
                  </a:lnTo>
                  <a:lnTo>
                    <a:pt x="122148" y="197497"/>
                  </a:lnTo>
                  <a:lnTo>
                    <a:pt x="121894" y="198297"/>
                  </a:lnTo>
                  <a:lnTo>
                    <a:pt x="122008" y="199085"/>
                  </a:lnTo>
                  <a:lnTo>
                    <a:pt x="122440" y="199936"/>
                  </a:lnTo>
                  <a:lnTo>
                    <a:pt x="121894" y="200177"/>
                  </a:lnTo>
                  <a:lnTo>
                    <a:pt x="121348" y="200723"/>
                  </a:lnTo>
                  <a:lnTo>
                    <a:pt x="121119" y="201218"/>
                  </a:lnTo>
                  <a:lnTo>
                    <a:pt x="120802" y="202069"/>
                  </a:lnTo>
                  <a:lnTo>
                    <a:pt x="121107" y="202857"/>
                  </a:lnTo>
                  <a:lnTo>
                    <a:pt x="121348" y="203898"/>
                  </a:lnTo>
                  <a:lnTo>
                    <a:pt x="124002" y="203898"/>
                  </a:lnTo>
                  <a:lnTo>
                    <a:pt x="122936" y="205790"/>
                  </a:lnTo>
                  <a:lnTo>
                    <a:pt x="122694" y="206578"/>
                  </a:lnTo>
                  <a:lnTo>
                    <a:pt x="122694" y="207378"/>
                  </a:lnTo>
                  <a:lnTo>
                    <a:pt x="122936" y="207924"/>
                  </a:lnTo>
                  <a:lnTo>
                    <a:pt x="123482" y="208711"/>
                  </a:lnTo>
                  <a:lnTo>
                    <a:pt x="124523" y="209257"/>
                  </a:lnTo>
                  <a:lnTo>
                    <a:pt x="128790" y="209257"/>
                  </a:lnTo>
                  <a:lnTo>
                    <a:pt x="129311" y="208026"/>
                  </a:lnTo>
                  <a:lnTo>
                    <a:pt x="131470" y="207924"/>
                  </a:lnTo>
                  <a:close/>
                </a:path>
                <a:path w="348615" h="332104">
                  <a:moveTo>
                    <a:pt x="136779" y="266903"/>
                  </a:moveTo>
                  <a:lnTo>
                    <a:pt x="136232" y="263982"/>
                  </a:lnTo>
                  <a:lnTo>
                    <a:pt x="129590" y="263436"/>
                  </a:lnTo>
                  <a:lnTo>
                    <a:pt x="128003" y="263436"/>
                  </a:lnTo>
                  <a:lnTo>
                    <a:pt x="128549" y="265023"/>
                  </a:lnTo>
                  <a:lnTo>
                    <a:pt x="129832" y="270129"/>
                  </a:lnTo>
                  <a:lnTo>
                    <a:pt x="132765" y="270624"/>
                  </a:lnTo>
                  <a:lnTo>
                    <a:pt x="135140" y="270624"/>
                  </a:lnTo>
                  <a:lnTo>
                    <a:pt x="136486" y="269328"/>
                  </a:lnTo>
                  <a:lnTo>
                    <a:pt x="136486" y="267703"/>
                  </a:lnTo>
                  <a:lnTo>
                    <a:pt x="136779" y="266903"/>
                  </a:lnTo>
                  <a:close/>
                </a:path>
                <a:path w="348615" h="332104">
                  <a:moveTo>
                    <a:pt x="140208" y="244475"/>
                  </a:moveTo>
                  <a:lnTo>
                    <a:pt x="138366" y="244475"/>
                  </a:lnTo>
                  <a:lnTo>
                    <a:pt x="138074" y="244233"/>
                  </a:lnTo>
                  <a:lnTo>
                    <a:pt x="137579" y="243928"/>
                  </a:lnTo>
                  <a:lnTo>
                    <a:pt x="136486" y="243433"/>
                  </a:lnTo>
                  <a:lnTo>
                    <a:pt x="136017" y="243433"/>
                  </a:lnTo>
                  <a:lnTo>
                    <a:pt x="135940" y="243141"/>
                  </a:lnTo>
                  <a:lnTo>
                    <a:pt x="135851" y="243433"/>
                  </a:lnTo>
                  <a:lnTo>
                    <a:pt x="134645" y="243433"/>
                  </a:lnTo>
                  <a:lnTo>
                    <a:pt x="134353" y="244779"/>
                  </a:lnTo>
                  <a:lnTo>
                    <a:pt x="128549" y="244779"/>
                  </a:lnTo>
                  <a:lnTo>
                    <a:pt x="128549" y="245275"/>
                  </a:lnTo>
                  <a:lnTo>
                    <a:pt x="127457" y="243433"/>
                  </a:lnTo>
                  <a:lnTo>
                    <a:pt x="125069" y="241300"/>
                  </a:lnTo>
                  <a:lnTo>
                    <a:pt x="123786" y="241300"/>
                  </a:lnTo>
                  <a:lnTo>
                    <a:pt x="121653" y="239966"/>
                  </a:lnTo>
                  <a:lnTo>
                    <a:pt x="121310" y="241439"/>
                  </a:lnTo>
                  <a:lnTo>
                    <a:pt x="119761" y="241808"/>
                  </a:lnTo>
                  <a:lnTo>
                    <a:pt x="119024" y="245275"/>
                  </a:lnTo>
                  <a:lnTo>
                    <a:pt x="118427" y="247700"/>
                  </a:lnTo>
                  <a:lnTo>
                    <a:pt x="120561" y="246608"/>
                  </a:lnTo>
                  <a:lnTo>
                    <a:pt x="120802" y="246367"/>
                  </a:lnTo>
                  <a:lnTo>
                    <a:pt x="122148" y="246367"/>
                  </a:lnTo>
                  <a:lnTo>
                    <a:pt x="122936" y="247154"/>
                  </a:lnTo>
                  <a:lnTo>
                    <a:pt x="123736" y="247700"/>
                  </a:lnTo>
                  <a:lnTo>
                    <a:pt x="124523" y="248500"/>
                  </a:lnTo>
                  <a:lnTo>
                    <a:pt x="125323" y="249047"/>
                  </a:lnTo>
                  <a:lnTo>
                    <a:pt x="125564" y="249047"/>
                  </a:lnTo>
                  <a:lnTo>
                    <a:pt x="126415" y="251421"/>
                  </a:lnTo>
                  <a:lnTo>
                    <a:pt x="126974" y="249047"/>
                  </a:lnTo>
                  <a:lnTo>
                    <a:pt x="128003" y="249047"/>
                  </a:lnTo>
                  <a:lnTo>
                    <a:pt x="128485" y="247154"/>
                  </a:lnTo>
                  <a:lnTo>
                    <a:pt x="128549" y="246875"/>
                  </a:lnTo>
                  <a:lnTo>
                    <a:pt x="128549" y="250634"/>
                  </a:lnTo>
                  <a:lnTo>
                    <a:pt x="134353" y="250634"/>
                  </a:lnTo>
                  <a:lnTo>
                    <a:pt x="134353" y="247624"/>
                  </a:lnTo>
                  <a:lnTo>
                    <a:pt x="135445" y="248500"/>
                  </a:lnTo>
                  <a:lnTo>
                    <a:pt x="138366" y="248500"/>
                  </a:lnTo>
                  <a:lnTo>
                    <a:pt x="139661" y="247408"/>
                  </a:lnTo>
                  <a:lnTo>
                    <a:pt x="140208" y="245821"/>
                  </a:lnTo>
                  <a:lnTo>
                    <a:pt x="140208" y="244475"/>
                  </a:lnTo>
                  <a:close/>
                </a:path>
                <a:path w="348615" h="332104">
                  <a:moveTo>
                    <a:pt x="145516" y="54724"/>
                  </a:moveTo>
                  <a:lnTo>
                    <a:pt x="139661" y="54724"/>
                  </a:lnTo>
                  <a:lnTo>
                    <a:pt x="139661" y="60579"/>
                  </a:lnTo>
                  <a:lnTo>
                    <a:pt x="145516" y="60579"/>
                  </a:lnTo>
                  <a:lnTo>
                    <a:pt x="145516" y="54724"/>
                  </a:lnTo>
                  <a:close/>
                </a:path>
                <a:path w="348615" h="332104">
                  <a:moveTo>
                    <a:pt x="146304" y="157467"/>
                  </a:moveTo>
                  <a:lnTo>
                    <a:pt x="142087" y="157340"/>
                  </a:lnTo>
                  <a:lnTo>
                    <a:pt x="142087" y="156121"/>
                  </a:lnTo>
                  <a:lnTo>
                    <a:pt x="138074" y="156121"/>
                  </a:lnTo>
                  <a:lnTo>
                    <a:pt x="137579" y="157467"/>
                  </a:lnTo>
                  <a:lnTo>
                    <a:pt x="137579" y="159054"/>
                  </a:lnTo>
                  <a:lnTo>
                    <a:pt x="138074" y="159600"/>
                  </a:lnTo>
                  <a:lnTo>
                    <a:pt x="138861" y="160147"/>
                  </a:lnTo>
                  <a:lnTo>
                    <a:pt x="139661" y="160388"/>
                  </a:lnTo>
                  <a:lnTo>
                    <a:pt x="140449" y="160693"/>
                  </a:lnTo>
                  <a:lnTo>
                    <a:pt x="141541" y="160693"/>
                  </a:lnTo>
                  <a:lnTo>
                    <a:pt x="141541" y="159448"/>
                  </a:lnTo>
                  <a:lnTo>
                    <a:pt x="141757" y="159499"/>
                  </a:lnTo>
                  <a:lnTo>
                    <a:pt x="146304" y="157467"/>
                  </a:lnTo>
                  <a:close/>
                </a:path>
                <a:path w="348615" h="332104">
                  <a:moveTo>
                    <a:pt x="149783" y="209257"/>
                  </a:moveTo>
                  <a:lnTo>
                    <a:pt x="145122" y="207759"/>
                  </a:lnTo>
                  <a:lnTo>
                    <a:pt x="145262" y="207378"/>
                  </a:lnTo>
                  <a:lnTo>
                    <a:pt x="145516" y="206578"/>
                  </a:lnTo>
                  <a:lnTo>
                    <a:pt x="136779" y="203657"/>
                  </a:lnTo>
                  <a:lnTo>
                    <a:pt x="136334" y="204762"/>
                  </a:lnTo>
                  <a:lnTo>
                    <a:pt x="135940" y="205790"/>
                  </a:lnTo>
                  <a:lnTo>
                    <a:pt x="140449" y="207378"/>
                  </a:lnTo>
                  <a:lnTo>
                    <a:pt x="143675" y="208457"/>
                  </a:lnTo>
                  <a:lnTo>
                    <a:pt x="143929" y="208457"/>
                  </a:lnTo>
                  <a:lnTo>
                    <a:pt x="144970" y="208165"/>
                  </a:lnTo>
                  <a:lnTo>
                    <a:pt x="145110" y="207772"/>
                  </a:lnTo>
                  <a:lnTo>
                    <a:pt x="149783" y="209257"/>
                  </a:lnTo>
                  <a:close/>
                </a:path>
                <a:path w="348615" h="332104">
                  <a:moveTo>
                    <a:pt x="155879" y="27190"/>
                  </a:moveTo>
                  <a:lnTo>
                    <a:pt x="153060" y="24638"/>
                  </a:lnTo>
                  <a:lnTo>
                    <a:pt x="153200" y="23774"/>
                  </a:lnTo>
                  <a:lnTo>
                    <a:pt x="152412" y="22428"/>
                  </a:lnTo>
                  <a:lnTo>
                    <a:pt x="151066" y="21094"/>
                  </a:lnTo>
                  <a:lnTo>
                    <a:pt x="150025" y="20294"/>
                  </a:lnTo>
                  <a:lnTo>
                    <a:pt x="149237" y="21336"/>
                  </a:lnTo>
                  <a:lnTo>
                    <a:pt x="148196" y="22923"/>
                  </a:lnTo>
                  <a:lnTo>
                    <a:pt x="146850" y="24269"/>
                  </a:lnTo>
                  <a:lnTo>
                    <a:pt x="138861" y="36017"/>
                  </a:lnTo>
                  <a:lnTo>
                    <a:pt x="141541" y="34137"/>
                  </a:lnTo>
                  <a:lnTo>
                    <a:pt x="142341" y="33883"/>
                  </a:lnTo>
                  <a:lnTo>
                    <a:pt x="143383" y="33096"/>
                  </a:lnTo>
                  <a:lnTo>
                    <a:pt x="144716" y="32550"/>
                  </a:lnTo>
                  <a:lnTo>
                    <a:pt x="148196" y="30657"/>
                  </a:lnTo>
                  <a:lnTo>
                    <a:pt x="152412" y="28536"/>
                  </a:lnTo>
                  <a:lnTo>
                    <a:pt x="152463" y="28206"/>
                  </a:lnTo>
                  <a:lnTo>
                    <a:pt x="155879" y="27190"/>
                  </a:lnTo>
                  <a:close/>
                </a:path>
                <a:path w="348615" h="332104">
                  <a:moveTo>
                    <a:pt x="162775" y="131864"/>
                  </a:moveTo>
                  <a:lnTo>
                    <a:pt x="159854" y="131864"/>
                  </a:lnTo>
                  <a:lnTo>
                    <a:pt x="158508" y="131318"/>
                  </a:lnTo>
                  <a:lnTo>
                    <a:pt x="157467" y="130771"/>
                  </a:lnTo>
                  <a:lnTo>
                    <a:pt x="156133" y="130225"/>
                  </a:lnTo>
                  <a:lnTo>
                    <a:pt x="155879" y="129730"/>
                  </a:lnTo>
                  <a:lnTo>
                    <a:pt x="155194" y="129882"/>
                  </a:lnTo>
                  <a:lnTo>
                    <a:pt x="154787" y="129730"/>
                  </a:lnTo>
                  <a:lnTo>
                    <a:pt x="150825" y="129730"/>
                  </a:lnTo>
                  <a:lnTo>
                    <a:pt x="149783" y="129984"/>
                  </a:lnTo>
                  <a:lnTo>
                    <a:pt x="148983" y="130225"/>
                  </a:lnTo>
                  <a:lnTo>
                    <a:pt x="149059" y="131864"/>
                  </a:lnTo>
                  <a:lnTo>
                    <a:pt x="149237" y="133451"/>
                  </a:lnTo>
                  <a:lnTo>
                    <a:pt x="148196" y="134797"/>
                  </a:lnTo>
                  <a:lnTo>
                    <a:pt x="147396" y="136131"/>
                  </a:lnTo>
                  <a:lnTo>
                    <a:pt x="149237" y="137718"/>
                  </a:lnTo>
                  <a:lnTo>
                    <a:pt x="150279" y="136626"/>
                  </a:lnTo>
                  <a:lnTo>
                    <a:pt x="151371" y="136385"/>
                  </a:lnTo>
                  <a:lnTo>
                    <a:pt x="154787" y="136385"/>
                  </a:lnTo>
                  <a:lnTo>
                    <a:pt x="155879" y="136626"/>
                  </a:lnTo>
                  <a:lnTo>
                    <a:pt x="156679" y="136626"/>
                  </a:lnTo>
                  <a:lnTo>
                    <a:pt x="157467" y="136931"/>
                  </a:lnTo>
                  <a:lnTo>
                    <a:pt x="157594" y="136931"/>
                  </a:lnTo>
                  <a:lnTo>
                    <a:pt x="159600" y="139306"/>
                  </a:lnTo>
                  <a:lnTo>
                    <a:pt x="160185" y="136931"/>
                  </a:lnTo>
                  <a:lnTo>
                    <a:pt x="160401" y="136931"/>
                  </a:lnTo>
                  <a:lnTo>
                    <a:pt x="161036" y="136385"/>
                  </a:lnTo>
                  <a:lnTo>
                    <a:pt x="161988" y="135585"/>
                  </a:lnTo>
                  <a:lnTo>
                    <a:pt x="162458" y="133451"/>
                  </a:lnTo>
                  <a:lnTo>
                    <a:pt x="162775" y="131864"/>
                  </a:lnTo>
                  <a:close/>
                </a:path>
                <a:path w="348615" h="332104">
                  <a:moveTo>
                    <a:pt x="163029" y="53632"/>
                  </a:moveTo>
                  <a:lnTo>
                    <a:pt x="161239" y="53098"/>
                  </a:lnTo>
                  <a:lnTo>
                    <a:pt x="160896" y="52590"/>
                  </a:lnTo>
                  <a:lnTo>
                    <a:pt x="159854" y="51752"/>
                  </a:lnTo>
                  <a:lnTo>
                    <a:pt x="157721" y="51257"/>
                  </a:lnTo>
                  <a:lnTo>
                    <a:pt x="156425" y="50711"/>
                  </a:lnTo>
                  <a:lnTo>
                    <a:pt x="156425" y="52590"/>
                  </a:lnTo>
                  <a:lnTo>
                    <a:pt x="156133" y="52590"/>
                  </a:lnTo>
                  <a:lnTo>
                    <a:pt x="155092" y="53086"/>
                  </a:lnTo>
                  <a:lnTo>
                    <a:pt x="154292" y="53390"/>
                  </a:lnTo>
                  <a:lnTo>
                    <a:pt x="152958" y="53936"/>
                  </a:lnTo>
                  <a:lnTo>
                    <a:pt x="152704" y="55524"/>
                  </a:lnTo>
                  <a:lnTo>
                    <a:pt x="152412" y="56857"/>
                  </a:lnTo>
                  <a:lnTo>
                    <a:pt x="154546" y="56857"/>
                  </a:lnTo>
                  <a:lnTo>
                    <a:pt x="154660" y="57353"/>
                  </a:lnTo>
                  <a:lnTo>
                    <a:pt x="155092" y="58191"/>
                  </a:lnTo>
                  <a:lnTo>
                    <a:pt x="155333" y="59232"/>
                  </a:lnTo>
                  <a:lnTo>
                    <a:pt x="155575" y="59740"/>
                  </a:lnTo>
                  <a:lnTo>
                    <a:pt x="155333" y="60579"/>
                  </a:lnTo>
                  <a:lnTo>
                    <a:pt x="155917" y="60426"/>
                  </a:lnTo>
                  <a:lnTo>
                    <a:pt x="156133" y="60833"/>
                  </a:lnTo>
                  <a:lnTo>
                    <a:pt x="158813" y="60833"/>
                  </a:lnTo>
                  <a:lnTo>
                    <a:pt x="159308" y="60579"/>
                  </a:lnTo>
                  <a:lnTo>
                    <a:pt x="159600" y="60833"/>
                  </a:lnTo>
                  <a:lnTo>
                    <a:pt x="160401" y="60579"/>
                  </a:lnTo>
                  <a:lnTo>
                    <a:pt x="160515" y="58191"/>
                  </a:lnTo>
                  <a:lnTo>
                    <a:pt x="160896" y="57353"/>
                  </a:lnTo>
                  <a:lnTo>
                    <a:pt x="161188" y="56565"/>
                  </a:lnTo>
                  <a:lnTo>
                    <a:pt x="161734" y="55524"/>
                  </a:lnTo>
                  <a:lnTo>
                    <a:pt x="161988" y="54432"/>
                  </a:lnTo>
                  <a:lnTo>
                    <a:pt x="161785" y="54063"/>
                  </a:lnTo>
                  <a:lnTo>
                    <a:pt x="163029" y="53632"/>
                  </a:lnTo>
                  <a:close/>
                </a:path>
                <a:path w="348615" h="332104">
                  <a:moveTo>
                    <a:pt x="164363" y="40538"/>
                  </a:moveTo>
                  <a:lnTo>
                    <a:pt x="163817" y="40043"/>
                  </a:lnTo>
                  <a:lnTo>
                    <a:pt x="162775" y="38696"/>
                  </a:lnTo>
                  <a:lnTo>
                    <a:pt x="160401" y="37909"/>
                  </a:lnTo>
                  <a:lnTo>
                    <a:pt x="155092" y="37909"/>
                  </a:lnTo>
                  <a:lnTo>
                    <a:pt x="154000" y="37909"/>
                  </a:lnTo>
                  <a:lnTo>
                    <a:pt x="153949" y="38785"/>
                  </a:lnTo>
                  <a:lnTo>
                    <a:pt x="152704" y="39738"/>
                  </a:lnTo>
                  <a:lnTo>
                    <a:pt x="152819" y="43764"/>
                  </a:lnTo>
                  <a:lnTo>
                    <a:pt x="152958" y="44856"/>
                  </a:lnTo>
                  <a:lnTo>
                    <a:pt x="154546" y="43764"/>
                  </a:lnTo>
                  <a:lnTo>
                    <a:pt x="155587" y="42964"/>
                  </a:lnTo>
                  <a:lnTo>
                    <a:pt x="156679" y="42722"/>
                  </a:lnTo>
                  <a:lnTo>
                    <a:pt x="158508" y="42722"/>
                  </a:lnTo>
                  <a:lnTo>
                    <a:pt x="159308" y="42964"/>
                  </a:lnTo>
                  <a:lnTo>
                    <a:pt x="161455" y="42964"/>
                  </a:lnTo>
                  <a:lnTo>
                    <a:pt x="161734" y="43218"/>
                  </a:lnTo>
                  <a:lnTo>
                    <a:pt x="161861" y="42964"/>
                  </a:lnTo>
                  <a:lnTo>
                    <a:pt x="163322" y="42964"/>
                  </a:lnTo>
                  <a:lnTo>
                    <a:pt x="163436" y="42722"/>
                  </a:lnTo>
                  <a:lnTo>
                    <a:pt x="164122" y="41376"/>
                  </a:lnTo>
                  <a:lnTo>
                    <a:pt x="164363" y="40538"/>
                  </a:lnTo>
                  <a:close/>
                </a:path>
                <a:path w="348615" h="332104">
                  <a:moveTo>
                    <a:pt x="167297" y="156667"/>
                  </a:moveTo>
                  <a:lnTo>
                    <a:pt x="164617" y="155333"/>
                  </a:lnTo>
                  <a:lnTo>
                    <a:pt x="163029" y="155333"/>
                  </a:lnTo>
                  <a:lnTo>
                    <a:pt x="163029" y="156502"/>
                  </a:lnTo>
                  <a:lnTo>
                    <a:pt x="162509" y="156425"/>
                  </a:lnTo>
                  <a:lnTo>
                    <a:pt x="163322" y="159346"/>
                  </a:lnTo>
                  <a:lnTo>
                    <a:pt x="163322" y="160388"/>
                  </a:lnTo>
                  <a:lnTo>
                    <a:pt x="165163" y="160388"/>
                  </a:lnTo>
                  <a:lnTo>
                    <a:pt x="166204" y="160147"/>
                  </a:lnTo>
                  <a:lnTo>
                    <a:pt x="166751" y="159600"/>
                  </a:lnTo>
                  <a:lnTo>
                    <a:pt x="167043" y="159346"/>
                  </a:lnTo>
                  <a:lnTo>
                    <a:pt x="167297" y="159054"/>
                  </a:lnTo>
                  <a:lnTo>
                    <a:pt x="167297" y="156667"/>
                  </a:lnTo>
                  <a:close/>
                </a:path>
                <a:path w="348615" h="332104">
                  <a:moveTo>
                    <a:pt x="168338" y="231686"/>
                  </a:moveTo>
                  <a:lnTo>
                    <a:pt x="167665" y="231419"/>
                  </a:lnTo>
                  <a:lnTo>
                    <a:pt x="167297" y="230339"/>
                  </a:lnTo>
                  <a:lnTo>
                    <a:pt x="161988" y="227965"/>
                  </a:lnTo>
                  <a:lnTo>
                    <a:pt x="160096" y="227965"/>
                  </a:lnTo>
                  <a:lnTo>
                    <a:pt x="159994" y="228295"/>
                  </a:lnTo>
                  <a:lnTo>
                    <a:pt x="155879" y="226618"/>
                  </a:lnTo>
                  <a:lnTo>
                    <a:pt x="159816" y="228892"/>
                  </a:lnTo>
                  <a:lnTo>
                    <a:pt x="159600" y="229793"/>
                  </a:lnTo>
                  <a:lnTo>
                    <a:pt x="160401" y="230098"/>
                  </a:lnTo>
                  <a:lnTo>
                    <a:pt x="162534" y="231381"/>
                  </a:lnTo>
                  <a:lnTo>
                    <a:pt x="162775" y="231686"/>
                  </a:lnTo>
                  <a:lnTo>
                    <a:pt x="163322" y="232473"/>
                  </a:lnTo>
                  <a:lnTo>
                    <a:pt x="164363" y="234061"/>
                  </a:lnTo>
                  <a:lnTo>
                    <a:pt x="165011" y="234061"/>
                  </a:lnTo>
                  <a:lnTo>
                    <a:pt x="165163" y="234365"/>
                  </a:lnTo>
                  <a:lnTo>
                    <a:pt x="165506" y="234061"/>
                  </a:lnTo>
                  <a:lnTo>
                    <a:pt x="166497" y="234061"/>
                  </a:lnTo>
                  <a:lnTo>
                    <a:pt x="167043" y="233819"/>
                  </a:lnTo>
                  <a:lnTo>
                    <a:pt x="167843" y="233019"/>
                  </a:lnTo>
                  <a:lnTo>
                    <a:pt x="168084" y="232473"/>
                  </a:lnTo>
                  <a:lnTo>
                    <a:pt x="167894" y="232054"/>
                  </a:lnTo>
                  <a:lnTo>
                    <a:pt x="168338" y="231686"/>
                  </a:lnTo>
                  <a:close/>
                </a:path>
                <a:path w="348615" h="332104">
                  <a:moveTo>
                    <a:pt x="170218" y="238633"/>
                  </a:moveTo>
                  <a:lnTo>
                    <a:pt x="168338" y="239420"/>
                  </a:lnTo>
                  <a:lnTo>
                    <a:pt x="167843" y="239674"/>
                  </a:lnTo>
                  <a:lnTo>
                    <a:pt x="165950" y="239674"/>
                  </a:lnTo>
                  <a:lnTo>
                    <a:pt x="164909" y="238874"/>
                  </a:lnTo>
                  <a:lnTo>
                    <a:pt x="163817" y="238328"/>
                  </a:lnTo>
                  <a:lnTo>
                    <a:pt x="163029" y="237832"/>
                  </a:lnTo>
                  <a:lnTo>
                    <a:pt x="162204" y="237413"/>
                  </a:lnTo>
                  <a:lnTo>
                    <a:pt x="161188" y="234607"/>
                  </a:lnTo>
                  <a:lnTo>
                    <a:pt x="160426" y="237286"/>
                  </a:lnTo>
                  <a:lnTo>
                    <a:pt x="159308" y="237286"/>
                  </a:lnTo>
                  <a:lnTo>
                    <a:pt x="158813" y="239166"/>
                  </a:lnTo>
                  <a:lnTo>
                    <a:pt x="158508" y="239966"/>
                  </a:lnTo>
                  <a:lnTo>
                    <a:pt x="158267" y="240461"/>
                  </a:lnTo>
                  <a:lnTo>
                    <a:pt x="159600" y="241808"/>
                  </a:lnTo>
                  <a:lnTo>
                    <a:pt x="163029" y="243433"/>
                  </a:lnTo>
                  <a:lnTo>
                    <a:pt x="165811" y="243433"/>
                  </a:lnTo>
                  <a:lnTo>
                    <a:pt x="168338" y="244475"/>
                  </a:lnTo>
                  <a:lnTo>
                    <a:pt x="168490" y="243154"/>
                  </a:lnTo>
                  <a:lnTo>
                    <a:pt x="169672" y="242341"/>
                  </a:lnTo>
                  <a:lnTo>
                    <a:pt x="170040" y="239674"/>
                  </a:lnTo>
                  <a:lnTo>
                    <a:pt x="170218" y="238633"/>
                  </a:lnTo>
                  <a:close/>
                </a:path>
                <a:path w="348615" h="332104">
                  <a:moveTo>
                    <a:pt x="282486" y="92329"/>
                  </a:moveTo>
                  <a:lnTo>
                    <a:pt x="281139" y="92621"/>
                  </a:lnTo>
                  <a:lnTo>
                    <a:pt x="274789" y="92621"/>
                  </a:lnTo>
                  <a:lnTo>
                    <a:pt x="274548" y="95250"/>
                  </a:lnTo>
                  <a:lnTo>
                    <a:pt x="274548" y="96596"/>
                  </a:lnTo>
                  <a:lnTo>
                    <a:pt x="275831" y="96342"/>
                  </a:lnTo>
                  <a:lnTo>
                    <a:pt x="281940" y="96342"/>
                  </a:lnTo>
                  <a:lnTo>
                    <a:pt x="282232" y="93662"/>
                  </a:lnTo>
                  <a:lnTo>
                    <a:pt x="282486" y="92329"/>
                  </a:lnTo>
                  <a:close/>
                </a:path>
                <a:path w="348615" h="332104">
                  <a:moveTo>
                    <a:pt x="327875" y="144119"/>
                  </a:moveTo>
                  <a:lnTo>
                    <a:pt x="324459" y="142481"/>
                  </a:lnTo>
                  <a:lnTo>
                    <a:pt x="324459" y="141198"/>
                  </a:lnTo>
                  <a:lnTo>
                    <a:pt x="323913" y="141198"/>
                  </a:lnTo>
                  <a:lnTo>
                    <a:pt x="323113" y="141439"/>
                  </a:lnTo>
                  <a:lnTo>
                    <a:pt x="322872" y="141986"/>
                  </a:lnTo>
                  <a:lnTo>
                    <a:pt x="322567" y="142532"/>
                  </a:lnTo>
                  <a:lnTo>
                    <a:pt x="322326" y="143078"/>
                  </a:lnTo>
                  <a:lnTo>
                    <a:pt x="322326" y="145211"/>
                  </a:lnTo>
                  <a:lnTo>
                    <a:pt x="323659" y="147053"/>
                  </a:lnTo>
                  <a:lnTo>
                    <a:pt x="325501" y="147053"/>
                  </a:lnTo>
                  <a:lnTo>
                    <a:pt x="325501" y="145491"/>
                  </a:lnTo>
                  <a:lnTo>
                    <a:pt x="327875" y="144119"/>
                  </a:lnTo>
                  <a:close/>
                </a:path>
                <a:path w="348615" h="332104">
                  <a:moveTo>
                    <a:pt x="333184" y="72339"/>
                  </a:moveTo>
                  <a:lnTo>
                    <a:pt x="332689" y="70446"/>
                  </a:lnTo>
                  <a:lnTo>
                    <a:pt x="331597" y="69405"/>
                  </a:lnTo>
                  <a:lnTo>
                    <a:pt x="330555" y="68313"/>
                  </a:lnTo>
                  <a:lnTo>
                    <a:pt x="328968" y="67767"/>
                  </a:lnTo>
                  <a:lnTo>
                    <a:pt x="325247" y="67767"/>
                  </a:lnTo>
                  <a:lnTo>
                    <a:pt x="324954" y="68567"/>
                  </a:lnTo>
                  <a:lnTo>
                    <a:pt x="323913" y="72885"/>
                  </a:lnTo>
                  <a:lnTo>
                    <a:pt x="324904" y="73164"/>
                  </a:lnTo>
                  <a:lnTo>
                    <a:pt x="324700" y="73926"/>
                  </a:lnTo>
                  <a:lnTo>
                    <a:pt x="326275" y="73533"/>
                  </a:lnTo>
                  <a:lnTo>
                    <a:pt x="328676" y="74168"/>
                  </a:lnTo>
                  <a:lnTo>
                    <a:pt x="329463" y="74472"/>
                  </a:lnTo>
                  <a:lnTo>
                    <a:pt x="330555" y="74714"/>
                  </a:lnTo>
                  <a:lnTo>
                    <a:pt x="330809" y="75260"/>
                  </a:lnTo>
                  <a:lnTo>
                    <a:pt x="332689" y="76847"/>
                  </a:lnTo>
                  <a:lnTo>
                    <a:pt x="333184" y="72339"/>
                  </a:lnTo>
                  <a:close/>
                </a:path>
                <a:path w="348615" h="332104">
                  <a:moveTo>
                    <a:pt x="335572" y="134493"/>
                  </a:moveTo>
                  <a:lnTo>
                    <a:pt x="333730" y="131343"/>
                  </a:lnTo>
                  <a:lnTo>
                    <a:pt x="333730" y="130771"/>
                  </a:lnTo>
                  <a:lnTo>
                    <a:pt x="332917" y="129971"/>
                  </a:lnTo>
                  <a:lnTo>
                    <a:pt x="331050" y="126758"/>
                  </a:lnTo>
                  <a:lnTo>
                    <a:pt x="329628" y="129501"/>
                  </a:lnTo>
                  <a:lnTo>
                    <a:pt x="328422" y="129984"/>
                  </a:lnTo>
                  <a:lnTo>
                    <a:pt x="327088" y="132359"/>
                  </a:lnTo>
                  <a:lnTo>
                    <a:pt x="326834" y="133159"/>
                  </a:lnTo>
                  <a:lnTo>
                    <a:pt x="326834" y="133997"/>
                  </a:lnTo>
                  <a:lnTo>
                    <a:pt x="327088" y="134493"/>
                  </a:lnTo>
                  <a:lnTo>
                    <a:pt x="327634" y="135343"/>
                  </a:lnTo>
                  <a:lnTo>
                    <a:pt x="328676" y="135839"/>
                  </a:lnTo>
                  <a:lnTo>
                    <a:pt x="332689" y="135839"/>
                  </a:lnTo>
                  <a:lnTo>
                    <a:pt x="333375" y="134620"/>
                  </a:lnTo>
                  <a:lnTo>
                    <a:pt x="335572" y="134493"/>
                  </a:lnTo>
                  <a:close/>
                </a:path>
                <a:path w="348615" h="332104">
                  <a:moveTo>
                    <a:pt x="336359" y="108102"/>
                  </a:moveTo>
                  <a:lnTo>
                    <a:pt x="335572" y="107810"/>
                  </a:lnTo>
                  <a:lnTo>
                    <a:pt x="335076" y="107556"/>
                  </a:lnTo>
                  <a:lnTo>
                    <a:pt x="335191" y="106464"/>
                  </a:lnTo>
                  <a:lnTo>
                    <a:pt x="335546" y="103949"/>
                  </a:lnTo>
                  <a:lnTo>
                    <a:pt x="336118" y="103289"/>
                  </a:lnTo>
                  <a:lnTo>
                    <a:pt x="335711" y="102641"/>
                  </a:lnTo>
                  <a:lnTo>
                    <a:pt x="335864" y="101409"/>
                  </a:lnTo>
                  <a:lnTo>
                    <a:pt x="333984" y="98234"/>
                  </a:lnTo>
                  <a:lnTo>
                    <a:pt x="326288" y="98234"/>
                  </a:lnTo>
                  <a:lnTo>
                    <a:pt x="326834" y="99822"/>
                  </a:lnTo>
                  <a:lnTo>
                    <a:pt x="328180" y="103047"/>
                  </a:lnTo>
                  <a:lnTo>
                    <a:pt x="328180" y="104089"/>
                  </a:lnTo>
                  <a:lnTo>
                    <a:pt x="327875" y="104635"/>
                  </a:lnTo>
                  <a:lnTo>
                    <a:pt x="327875" y="104876"/>
                  </a:lnTo>
                  <a:lnTo>
                    <a:pt x="327634" y="104876"/>
                  </a:lnTo>
                  <a:lnTo>
                    <a:pt x="327088" y="105181"/>
                  </a:lnTo>
                  <a:lnTo>
                    <a:pt x="326542" y="105181"/>
                  </a:lnTo>
                  <a:lnTo>
                    <a:pt x="325742" y="105676"/>
                  </a:lnTo>
                  <a:lnTo>
                    <a:pt x="325501" y="106464"/>
                  </a:lnTo>
                  <a:lnTo>
                    <a:pt x="325297" y="107315"/>
                  </a:lnTo>
                  <a:lnTo>
                    <a:pt x="325374" y="108102"/>
                  </a:lnTo>
                  <a:lnTo>
                    <a:pt x="325501" y="108597"/>
                  </a:lnTo>
                  <a:lnTo>
                    <a:pt x="327088" y="111036"/>
                  </a:lnTo>
                  <a:lnTo>
                    <a:pt x="328180" y="113715"/>
                  </a:lnTo>
                  <a:lnTo>
                    <a:pt x="328676" y="110782"/>
                  </a:lnTo>
                  <a:lnTo>
                    <a:pt x="328968" y="110236"/>
                  </a:lnTo>
                  <a:lnTo>
                    <a:pt x="328968" y="109689"/>
                  </a:lnTo>
                  <a:lnTo>
                    <a:pt x="332689" y="109689"/>
                  </a:lnTo>
                  <a:lnTo>
                    <a:pt x="332943" y="110490"/>
                  </a:lnTo>
                  <a:lnTo>
                    <a:pt x="333730" y="111036"/>
                  </a:lnTo>
                  <a:lnTo>
                    <a:pt x="334772" y="111036"/>
                  </a:lnTo>
                  <a:lnTo>
                    <a:pt x="336118" y="110782"/>
                  </a:lnTo>
                  <a:lnTo>
                    <a:pt x="336257" y="109689"/>
                  </a:lnTo>
                  <a:lnTo>
                    <a:pt x="336359" y="108102"/>
                  </a:lnTo>
                  <a:close/>
                </a:path>
                <a:path w="348615" h="332104">
                  <a:moveTo>
                    <a:pt x="345135" y="97434"/>
                  </a:moveTo>
                  <a:lnTo>
                    <a:pt x="340525" y="98361"/>
                  </a:lnTo>
                  <a:lnTo>
                    <a:pt x="340385" y="98234"/>
                  </a:lnTo>
                  <a:lnTo>
                    <a:pt x="338251" y="98234"/>
                  </a:lnTo>
                  <a:lnTo>
                    <a:pt x="338251" y="98806"/>
                  </a:lnTo>
                  <a:lnTo>
                    <a:pt x="337159" y="99021"/>
                  </a:lnTo>
                  <a:lnTo>
                    <a:pt x="336664" y="102743"/>
                  </a:lnTo>
                  <a:lnTo>
                    <a:pt x="339839" y="102743"/>
                  </a:lnTo>
                  <a:lnTo>
                    <a:pt x="340880" y="104635"/>
                  </a:lnTo>
                  <a:lnTo>
                    <a:pt x="338785" y="104876"/>
                  </a:lnTo>
                  <a:lnTo>
                    <a:pt x="336664" y="105181"/>
                  </a:lnTo>
                  <a:lnTo>
                    <a:pt x="337159" y="108356"/>
                  </a:lnTo>
                  <a:lnTo>
                    <a:pt x="337705" y="108432"/>
                  </a:lnTo>
                  <a:lnTo>
                    <a:pt x="337705" y="109689"/>
                  </a:lnTo>
                  <a:lnTo>
                    <a:pt x="341172" y="109689"/>
                  </a:lnTo>
                  <a:lnTo>
                    <a:pt x="341731" y="108927"/>
                  </a:lnTo>
                  <a:lnTo>
                    <a:pt x="343560" y="109143"/>
                  </a:lnTo>
                  <a:lnTo>
                    <a:pt x="345135" y="97434"/>
                  </a:lnTo>
                  <a:close/>
                </a:path>
                <a:path w="348615" h="332104">
                  <a:moveTo>
                    <a:pt x="348310" y="4267"/>
                  </a:moveTo>
                  <a:lnTo>
                    <a:pt x="348221" y="2133"/>
                  </a:lnTo>
                  <a:lnTo>
                    <a:pt x="348068" y="1587"/>
                  </a:lnTo>
                  <a:lnTo>
                    <a:pt x="347522" y="1041"/>
                  </a:lnTo>
                  <a:lnTo>
                    <a:pt x="346976" y="254"/>
                  </a:lnTo>
                  <a:lnTo>
                    <a:pt x="346189" y="0"/>
                  </a:lnTo>
                  <a:lnTo>
                    <a:pt x="345135" y="0"/>
                  </a:lnTo>
                  <a:lnTo>
                    <a:pt x="345135" y="1155"/>
                  </a:lnTo>
                  <a:lnTo>
                    <a:pt x="340880" y="3175"/>
                  </a:lnTo>
                  <a:lnTo>
                    <a:pt x="345135" y="4203"/>
                  </a:lnTo>
                  <a:lnTo>
                    <a:pt x="345135" y="5613"/>
                  </a:lnTo>
                  <a:lnTo>
                    <a:pt x="347268" y="5613"/>
                  </a:lnTo>
                  <a:lnTo>
                    <a:pt x="348310" y="426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2811" y="6230048"/>
              <a:ext cx="620395" cy="527050"/>
            </a:xfrm>
            <a:custGeom>
              <a:avLst/>
              <a:gdLst/>
              <a:ahLst/>
              <a:cxnLst/>
              <a:rect l="l" t="t" r="r" b="b"/>
              <a:pathLst>
                <a:path w="620394" h="527050">
                  <a:moveTo>
                    <a:pt x="7442" y="186283"/>
                  </a:moveTo>
                  <a:lnTo>
                    <a:pt x="1092" y="184696"/>
                  </a:lnTo>
                  <a:lnTo>
                    <a:pt x="0" y="185788"/>
                  </a:lnTo>
                  <a:lnTo>
                    <a:pt x="114" y="187617"/>
                  </a:lnTo>
                  <a:lnTo>
                    <a:pt x="292" y="188709"/>
                  </a:lnTo>
                  <a:lnTo>
                    <a:pt x="1587" y="188963"/>
                  </a:lnTo>
                  <a:lnTo>
                    <a:pt x="3175" y="188963"/>
                  </a:lnTo>
                  <a:lnTo>
                    <a:pt x="4013" y="188468"/>
                  </a:lnTo>
                  <a:lnTo>
                    <a:pt x="5600" y="187617"/>
                  </a:lnTo>
                  <a:lnTo>
                    <a:pt x="7442" y="186283"/>
                  </a:lnTo>
                  <a:close/>
                </a:path>
                <a:path w="620394" h="527050">
                  <a:moveTo>
                    <a:pt x="123964" y="170307"/>
                  </a:moveTo>
                  <a:lnTo>
                    <a:pt x="119456" y="166827"/>
                  </a:lnTo>
                  <a:lnTo>
                    <a:pt x="115735" y="166535"/>
                  </a:lnTo>
                  <a:lnTo>
                    <a:pt x="113601" y="166535"/>
                  </a:lnTo>
                  <a:lnTo>
                    <a:pt x="113118" y="166674"/>
                  </a:lnTo>
                  <a:lnTo>
                    <a:pt x="112560" y="166281"/>
                  </a:lnTo>
                  <a:lnTo>
                    <a:pt x="111226" y="164401"/>
                  </a:lnTo>
                  <a:lnTo>
                    <a:pt x="109651" y="162077"/>
                  </a:lnTo>
                  <a:lnTo>
                    <a:pt x="109385" y="159893"/>
                  </a:lnTo>
                  <a:lnTo>
                    <a:pt x="108140" y="159994"/>
                  </a:lnTo>
                  <a:lnTo>
                    <a:pt x="107505" y="159092"/>
                  </a:lnTo>
                  <a:lnTo>
                    <a:pt x="101396" y="159092"/>
                  </a:lnTo>
                  <a:lnTo>
                    <a:pt x="101155" y="159346"/>
                  </a:lnTo>
                  <a:lnTo>
                    <a:pt x="100101" y="160134"/>
                  </a:lnTo>
                  <a:lnTo>
                    <a:pt x="99809" y="161480"/>
                  </a:lnTo>
                  <a:lnTo>
                    <a:pt x="100114" y="162267"/>
                  </a:lnTo>
                  <a:lnTo>
                    <a:pt x="99568" y="162814"/>
                  </a:lnTo>
                  <a:lnTo>
                    <a:pt x="100685" y="163715"/>
                  </a:lnTo>
                  <a:lnTo>
                    <a:pt x="101155" y="164947"/>
                  </a:lnTo>
                  <a:lnTo>
                    <a:pt x="104330" y="166827"/>
                  </a:lnTo>
                  <a:lnTo>
                    <a:pt x="104622" y="166827"/>
                  </a:lnTo>
                  <a:lnTo>
                    <a:pt x="107505" y="166827"/>
                  </a:lnTo>
                  <a:lnTo>
                    <a:pt x="107797" y="167322"/>
                  </a:lnTo>
                  <a:lnTo>
                    <a:pt x="108051" y="167868"/>
                  </a:lnTo>
                  <a:lnTo>
                    <a:pt x="109131" y="168960"/>
                  </a:lnTo>
                  <a:lnTo>
                    <a:pt x="111226" y="168960"/>
                  </a:lnTo>
                  <a:lnTo>
                    <a:pt x="111518" y="168668"/>
                  </a:lnTo>
                  <a:lnTo>
                    <a:pt x="112306" y="168668"/>
                  </a:lnTo>
                  <a:lnTo>
                    <a:pt x="112382" y="168541"/>
                  </a:lnTo>
                  <a:lnTo>
                    <a:pt x="112801" y="168668"/>
                  </a:lnTo>
                  <a:lnTo>
                    <a:pt x="113893" y="169760"/>
                  </a:lnTo>
                  <a:lnTo>
                    <a:pt x="114693" y="170307"/>
                  </a:lnTo>
                  <a:lnTo>
                    <a:pt x="115735" y="170802"/>
                  </a:lnTo>
                  <a:lnTo>
                    <a:pt x="117614" y="170802"/>
                  </a:lnTo>
                  <a:lnTo>
                    <a:pt x="119202" y="170548"/>
                  </a:lnTo>
                  <a:lnTo>
                    <a:pt x="120548" y="170548"/>
                  </a:lnTo>
                  <a:lnTo>
                    <a:pt x="123964" y="170307"/>
                  </a:lnTo>
                  <a:close/>
                </a:path>
                <a:path w="620394" h="527050">
                  <a:moveTo>
                    <a:pt x="241846" y="546"/>
                  </a:moveTo>
                  <a:lnTo>
                    <a:pt x="240499" y="1041"/>
                  </a:lnTo>
                  <a:lnTo>
                    <a:pt x="240258" y="1333"/>
                  </a:lnTo>
                  <a:lnTo>
                    <a:pt x="238671" y="1333"/>
                  </a:lnTo>
                  <a:lnTo>
                    <a:pt x="237578" y="1041"/>
                  </a:lnTo>
                  <a:lnTo>
                    <a:pt x="236778" y="1041"/>
                  </a:lnTo>
                  <a:lnTo>
                    <a:pt x="235737" y="787"/>
                  </a:lnTo>
                  <a:lnTo>
                    <a:pt x="233057" y="787"/>
                  </a:lnTo>
                  <a:lnTo>
                    <a:pt x="232765" y="850"/>
                  </a:lnTo>
                  <a:lnTo>
                    <a:pt x="230974" y="0"/>
                  </a:lnTo>
                  <a:lnTo>
                    <a:pt x="231076" y="1765"/>
                  </a:lnTo>
                  <a:lnTo>
                    <a:pt x="230428" y="2679"/>
                  </a:lnTo>
                  <a:lnTo>
                    <a:pt x="230187" y="3225"/>
                  </a:lnTo>
                  <a:lnTo>
                    <a:pt x="230276" y="4813"/>
                  </a:lnTo>
                  <a:lnTo>
                    <a:pt x="230428" y="5600"/>
                  </a:lnTo>
                  <a:lnTo>
                    <a:pt x="231775" y="5054"/>
                  </a:lnTo>
                  <a:lnTo>
                    <a:pt x="232016" y="4813"/>
                  </a:lnTo>
                  <a:lnTo>
                    <a:pt x="233603" y="4813"/>
                  </a:lnTo>
                  <a:lnTo>
                    <a:pt x="234696" y="5054"/>
                  </a:lnTo>
                  <a:lnTo>
                    <a:pt x="235496" y="5054"/>
                  </a:lnTo>
                  <a:lnTo>
                    <a:pt x="236283" y="5359"/>
                  </a:lnTo>
                  <a:lnTo>
                    <a:pt x="238912" y="5359"/>
                  </a:lnTo>
                  <a:lnTo>
                    <a:pt x="239039" y="5334"/>
                  </a:lnTo>
                  <a:lnTo>
                    <a:pt x="240804" y="6146"/>
                  </a:lnTo>
                  <a:lnTo>
                    <a:pt x="240677" y="4635"/>
                  </a:lnTo>
                  <a:lnTo>
                    <a:pt x="241046" y="4267"/>
                  </a:lnTo>
                  <a:lnTo>
                    <a:pt x="241592" y="3467"/>
                  </a:lnTo>
                  <a:lnTo>
                    <a:pt x="241846" y="2921"/>
                  </a:lnTo>
                  <a:lnTo>
                    <a:pt x="241846" y="1333"/>
                  </a:lnTo>
                  <a:lnTo>
                    <a:pt x="241846" y="546"/>
                  </a:lnTo>
                  <a:close/>
                </a:path>
                <a:path w="620394" h="527050">
                  <a:moveTo>
                    <a:pt x="255638" y="201803"/>
                  </a:moveTo>
                  <a:lnTo>
                    <a:pt x="254838" y="201510"/>
                  </a:lnTo>
                  <a:lnTo>
                    <a:pt x="253009" y="201510"/>
                  </a:lnTo>
                  <a:lnTo>
                    <a:pt x="253796" y="201803"/>
                  </a:lnTo>
                  <a:lnTo>
                    <a:pt x="255638" y="201803"/>
                  </a:lnTo>
                  <a:close/>
                </a:path>
                <a:path w="620394" h="527050">
                  <a:moveTo>
                    <a:pt x="324142" y="177495"/>
                  </a:moveTo>
                  <a:lnTo>
                    <a:pt x="323354" y="176161"/>
                  </a:lnTo>
                  <a:lnTo>
                    <a:pt x="323049" y="175361"/>
                  </a:lnTo>
                  <a:lnTo>
                    <a:pt x="322554" y="174815"/>
                  </a:lnTo>
                  <a:lnTo>
                    <a:pt x="321767" y="174269"/>
                  </a:lnTo>
                  <a:lnTo>
                    <a:pt x="321221" y="174028"/>
                  </a:lnTo>
                  <a:lnTo>
                    <a:pt x="320675" y="174269"/>
                  </a:lnTo>
                  <a:lnTo>
                    <a:pt x="319328" y="175120"/>
                  </a:lnTo>
                  <a:lnTo>
                    <a:pt x="318287" y="175615"/>
                  </a:lnTo>
                  <a:lnTo>
                    <a:pt x="317741" y="176161"/>
                  </a:lnTo>
                  <a:lnTo>
                    <a:pt x="315912" y="177749"/>
                  </a:lnTo>
                  <a:lnTo>
                    <a:pt x="319874" y="177749"/>
                  </a:lnTo>
                  <a:lnTo>
                    <a:pt x="321221" y="177495"/>
                  </a:lnTo>
                  <a:lnTo>
                    <a:pt x="324142" y="177495"/>
                  </a:lnTo>
                  <a:close/>
                </a:path>
                <a:path w="620394" h="527050">
                  <a:moveTo>
                    <a:pt x="440372" y="175120"/>
                  </a:moveTo>
                  <a:lnTo>
                    <a:pt x="440029" y="174815"/>
                  </a:lnTo>
                  <a:lnTo>
                    <a:pt x="438289" y="173228"/>
                  </a:lnTo>
                  <a:lnTo>
                    <a:pt x="434276" y="169214"/>
                  </a:lnTo>
                  <a:lnTo>
                    <a:pt x="431647" y="166535"/>
                  </a:lnTo>
                  <a:lnTo>
                    <a:pt x="424459" y="166535"/>
                  </a:lnTo>
                  <a:lnTo>
                    <a:pt x="425246" y="170002"/>
                  </a:lnTo>
                  <a:lnTo>
                    <a:pt x="424751" y="170548"/>
                  </a:lnTo>
                  <a:lnTo>
                    <a:pt x="423418" y="171348"/>
                  </a:lnTo>
                  <a:lnTo>
                    <a:pt x="421830" y="172440"/>
                  </a:lnTo>
                  <a:lnTo>
                    <a:pt x="421284" y="173482"/>
                  </a:lnTo>
                  <a:lnTo>
                    <a:pt x="420484" y="175120"/>
                  </a:lnTo>
                  <a:lnTo>
                    <a:pt x="425246" y="175120"/>
                  </a:lnTo>
                  <a:lnTo>
                    <a:pt x="426085" y="174815"/>
                  </a:lnTo>
                  <a:lnTo>
                    <a:pt x="428180" y="174815"/>
                  </a:lnTo>
                  <a:lnTo>
                    <a:pt x="428726" y="175120"/>
                  </a:lnTo>
                  <a:lnTo>
                    <a:pt x="440372" y="175120"/>
                  </a:lnTo>
                  <a:close/>
                </a:path>
                <a:path w="620394" h="527050">
                  <a:moveTo>
                    <a:pt x="513397" y="205524"/>
                  </a:moveTo>
                  <a:lnTo>
                    <a:pt x="512064" y="204190"/>
                  </a:lnTo>
                  <a:lnTo>
                    <a:pt x="511276" y="203644"/>
                  </a:lnTo>
                  <a:lnTo>
                    <a:pt x="510730" y="203390"/>
                  </a:lnTo>
                  <a:lnTo>
                    <a:pt x="510476" y="203390"/>
                  </a:lnTo>
                  <a:lnTo>
                    <a:pt x="507301" y="203644"/>
                  </a:lnTo>
                  <a:lnTo>
                    <a:pt x="507047" y="203936"/>
                  </a:lnTo>
                  <a:lnTo>
                    <a:pt x="506260" y="204978"/>
                  </a:lnTo>
                  <a:lnTo>
                    <a:pt x="506260" y="206324"/>
                  </a:lnTo>
                  <a:lnTo>
                    <a:pt x="506755" y="207416"/>
                  </a:lnTo>
                  <a:lnTo>
                    <a:pt x="507301" y="208203"/>
                  </a:lnTo>
                  <a:lnTo>
                    <a:pt x="507517" y="208343"/>
                  </a:lnTo>
                  <a:lnTo>
                    <a:pt x="508101" y="210045"/>
                  </a:lnTo>
                  <a:lnTo>
                    <a:pt x="509130" y="208699"/>
                  </a:lnTo>
                  <a:lnTo>
                    <a:pt x="509930" y="208699"/>
                  </a:lnTo>
                  <a:lnTo>
                    <a:pt x="511276" y="207911"/>
                  </a:lnTo>
                  <a:lnTo>
                    <a:pt x="512851" y="206324"/>
                  </a:lnTo>
                  <a:lnTo>
                    <a:pt x="513397" y="205524"/>
                  </a:lnTo>
                  <a:close/>
                </a:path>
                <a:path w="620394" h="527050">
                  <a:moveTo>
                    <a:pt x="516585" y="215646"/>
                  </a:moveTo>
                  <a:lnTo>
                    <a:pt x="510730" y="215646"/>
                  </a:lnTo>
                  <a:lnTo>
                    <a:pt x="510730" y="221551"/>
                  </a:lnTo>
                  <a:lnTo>
                    <a:pt x="516585" y="221551"/>
                  </a:lnTo>
                  <a:lnTo>
                    <a:pt x="516585" y="215646"/>
                  </a:lnTo>
                  <a:close/>
                </a:path>
                <a:path w="620394" h="527050">
                  <a:moveTo>
                    <a:pt x="523773" y="412648"/>
                  </a:moveTo>
                  <a:lnTo>
                    <a:pt x="522427" y="413194"/>
                  </a:lnTo>
                  <a:lnTo>
                    <a:pt x="522185" y="413435"/>
                  </a:lnTo>
                  <a:lnTo>
                    <a:pt x="520839" y="413435"/>
                  </a:lnTo>
                  <a:lnTo>
                    <a:pt x="519747" y="413194"/>
                  </a:lnTo>
                  <a:lnTo>
                    <a:pt x="518960" y="413194"/>
                  </a:lnTo>
                  <a:lnTo>
                    <a:pt x="518160" y="412889"/>
                  </a:lnTo>
                  <a:lnTo>
                    <a:pt x="515531" y="412889"/>
                  </a:lnTo>
                  <a:lnTo>
                    <a:pt x="515264" y="412953"/>
                  </a:lnTo>
                  <a:lnTo>
                    <a:pt x="513397" y="412102"/>
                  </a:lnTo>
                  <a:lnTo>
                    <a:pt x="513499" y="413880"/>
                  </a:lnTo>
                  <a:lnTo>
                    <a:pt x="512851" y="414782"/>
                  </a:lnTo>
                  <a:lnTo>
                    <a:pt x="512711" y="415074"/>
                  </a:lnTo>
                  <a:lnTo>
                    <a:pt x="512610" y="416369"/>
                  </a:lnTo>
                  <a:lnTo>
                    <a:pt x="512356" y="417703"/>
                  </a:lnTo>
                  <a:lnTo>
                    <a:pt x="513651" y="417207"/>
                  </a:lnTo>
                  <a:lnTo>
                    <a:pt x="513943" y="416915"/>
                  </a:lnTo>
                  <a:lnTo>
                    <a:pt x="515531" y="416915"/>
                  </a:lnTo>
                  <a:lnTo>
                    <a:pt x="516572" y="417207"/>
                  </a:lnTo>
                  <a:lnTo>
                    <a:pt x="517372" y="417207"/>
                  </a:lnTo>
                  <a:lnTo>
                    <a:pt x="518160" y="417461"/>
                  </a:lnTo>
                  <a:lnTo>
                    <a:pt x="520839" y="417461"/>
                  </a:lnTo>
                  <a:lnTo>
                    <a:pt x="521309" y="417372"/>
                  </a:lnTo>
                  <a:lnTo>
                    <a:pt x="523227" y="418249"/>
                  </a:lnTo>
                  <a:lnTo>
                    <a:pt x="523087" y="416179"/>
                  </a:lnTo>
                  <a:lnTo>
                    <a:pt x="523773" y="415074"/>
                  </a:lnTo>
                  <a:lnTo>
                    <a:pt x="523773" y="413435"/>
                  </a:lnTo>
                  <a:lnTo>
                    <a:pt x="523773" y="412648"/>
                  </a:lnTo>
                  <a:close/>
                </a:path>
                <a:path w="620394" h="527050">
                  <a:moveTo>
                    <a:pt x="526948" y="233807"/>
                  </a:moveTo>
                  <a:lnTo>
                    <a:pt x="523468" y="233680"/>
                  </a:lnTo>
                  <a:lnTo>
                    <a:pt x="523468" y="232460"/>
                  </a:lnTo>
                  <a:lnTo>
                    <a:pt x="520293" y="232460"/>
                  </a:lnTo>
                  <a:lnTo>
                    <a:pt x="519747" y="233807"/>
                  </a:lnTo>
                  <a:lnTo>
                    <a:pt x="519747" y="235394"/>
                  </a:lnTo>
                  <a:lnTo>
                    <a:pt x="520839" y="236486"/>
                  </a:lnTo>
                  <a:lnTo>
                    <a:pt x="521881" y="237032"/>
                  </a:lnTo>
                  <a:lnTo>
                    <a:pt x="523468" y="237032"/>
                  </a:lnTo>
                  <a:lnTo>
                    <a:pt x="523468" y="235839"/>
                  </a:lnTo>
                  <a:lnTo>
                    <a:pt x="526948" y="233807"/>
                  </a:lnTo>
                  <a:close/>
                </a:path>
                <a:path w="620394" h="527050">
                  <a:moveTo>
                    <a:pt x="532498" y="440677"/>
                  </a:moveTo>
                  <a:lnTo>
                    <a:pt x="523227" y="443052"/>
                  </a:lnTo>
                  <a:lnTo>
                    <a:pt x="522973" y="445490"/>
                  </a:lnTo>
                  <a:lnTo>
                    <a:pt x="523100" y="447078"/>
                  </a:lnTo>
                  <a:lnTo>
                    <a:pt x="523227" y="447624"/>
                  </a:lnTo>
                  <a:lnTo>
                    <a:pt x="524014" y="448411"/>
                  </a:lnTo>
                  <a:lnTo>
                    <a:pt x="527189" y="448411"/>
                  </a:lnTo>
                  <a:lnTo>
                    <a:pt x="529869" y="447078"/>
                  </a:lnTo>
                  <a:lnTo>
                    <a:pt x="531710" y="442556"/>
                  </a:lnTo>
                  <a:lnTo>
                    <a:pt x="532498" y="440677"/>
                  </a:lnTo>
                  <a:close/>
                </a:path>
                <a:path w="620394" h="527050">
                  <a:moveTo>
                    <a:pt x="534085" y="420928"/>
                  </a:moveTo>
                  <a:lnTo>
                    <a:pt x="531710" y="418884"/>
                  </a:lnTo>
                  <a:lnTo>
                    <a:pt x="531710" y="417207"/>
                  </a:lnTo>
                  <a:lnTo>
                    <a:pt x="527735" y="414782"/>
                  </a:lnTo>
                  <a:lnTo>
                    <a:pt x="526948" y="414782"/>
                  </a:lnTo>
                  <a:lnTo>
                    <a:pt x="525856" y="414782"/>
                  </a:lnTo>
                  <a:lnTo>
                    <a:pt x="525856" y="415556"/>
                  </a:lnTo>
                  <a:lnTo>
                    <a:pt x="525056" y="416115"/>
                  </a:lnTo>
                  <a:lnTo>
                    <a:pt x="523468" y="417461"/>
                  </a:lnTo>
                  <a:lnTo>
                    <a:pt x="528358" y="417703"/>
                  </a:lnTo>
                  <a:lnTo>
                    <a:pt x="528713" y="417931"/>
                  </a:lnTo>
                  <a:lnTo>
                    <a:pt x="529094" y="418185"/>
                  </a:lnTo>
                  <a:lnTo>
                    <a:pt x="529577" y="418503"/>
                  </a:lnTo>
                  <a:lnTo>
                    <a:pt x="529869" y="419049"/>
                  </a:lnTo>
                  <a:lnTo>
                    <a:pt x="530364" y="418896"/>
                  </a:lnTo>
                  <a:lnTo>
                    <a:pt x="530364" y="419595"/>
                  </a:lnTo>
                  <a:lnTo>
                    <a:pt x="531660" y="419595"/>
                  </a:lnTo>
                  <a:lnTo>
                    <a:pt x="534085" y="420928"/>
                  </a:lnTo>
                  <a:close/>
                </a:path>
                <a:path w="620394" h="527050">
                  <a:moveTo>
                    <a:pt x="534390" y="261835"/>
                  </a:moveTo>
                  <a:lnTo>
                    <a:pt x="530910" y="260159"/>
                  </a:lnTo>
                  <a:lnTo>
                    <a:pt x="530910" y="258902"/>
                  </a:lnTo>
                  <a:lnTo>
                    <a:pt x="530364" y="258902"/>
                  </a:lnTo>
                  <a:lnTo>
                    <a:pt x="529577" y="259156"/>
                  </a:lnTo>
                  <a:lnTo>
                    <a:pt x="529082" y="260248"/>
                  </a:lnTo>
                  <a:lnTo>
                    <a:pt x="528777" y="260794"/>
                  </a:lnTo>
                  <a:lnTo>
                    <a:pt x="528777" y="262928"/>
                  </a:lnTo>
                  <a:lnTo>
                    <a:pt x="530123" y="264756"/>
                  </a:lnTo>
                  <a:lnTo>
                    <a:pt x="532003" y="264756"/>
                  </a:lnTo>
                  <a:lnTo>
                    <a:pt x="532003" y="263220"/>
                  </a:lnTo>
                  <a:lnTo>
                    <a:pt x="534390" y="261835"/>
                  </a:lnTo>
                  <a:close/>
                </a:path>
                <a:path w="620394" h="527050">
                  <a:moveTo>
                    <a:pt x="541032" y="521843"/>
                  </a:moveTo>
                  <a:lnTo>
                    <a:pt x="540486" y="521296"/>
                  </a:lnTo>
                  <a:lnTo>
                    <a:pt x="539940" y="521296"/>
                  </a:lnTo>
                  <a:lnTo>
                    <a:pt x="539940" y="522338"/>
                  </a:lnTo>
                  <a:lnTo>
                    <a:pt x="539699" y="522338"/>
                  </a:lnTo>
                  <a:lnTo>
                    <a:pt x="539153" y="522084"/>
                  </a:lnTo>
                  <a:lnTo>
                    <a:pt x="538899" y="522630"/>
                  </a:lnTo>
                  <a:lnTo>
                    <a:pt x="537311" y="524217"/>
                  </a:lnTo>
                  <a:lnTo>
                    <a:pt x="536765" y="524471"/>
                  </a:lnTo>
                  <a:lnTo>
                    <a:pt x="537019" y="525564"/>
                  </a:lnTo>
                  <a:lnTo>
                    <a:pt x="536765" y="525564"/>
                  </a:lnTo>
                  <a:lnTo>
                    <a:pt x="536765" y="526643"/>
                  </a:lnTo>
                  <a:lnTo>
                    <a:pt x="537806" y="526643"/>
                  </a:lnTo>
                  <a:lnTo>
                    <a:pt x="541032" y="523430"/>
                  </a:lnTo>
                  <a:lnTo>
                    <a:pt x="541032" y="522338"/>
                  </a:lnTo>
                  <a:lnTo>
                    <a:pt x="541032" y="521843"/>
                  </a:lnTo>
                  <a:close/>
                </a:path>
                <a:path w="620394" h="527050">
                  <a:moveTo>
                    <a:pt x="554278" y="243674"/>
                  </a:moveTo>
                  <a:lnTo>
                    <a:pt x="552945" y="243979"/>
                  </a:lnTo>
                  <a:lnTo>
                    <a:pt x="546595" y="243979"/>
                  </a:lnTo>
                  <a:lnTo>
                    <a:pt x="546341" y="246608"/>
                  </a:lnTo>
                  <a:lnTo>
                    <a:pt x="546049" y="247942"/>
                  </a:lnTo>
                  <a:lnTo>
                    <a:pt x="547382" y="247700"/>
                  </a:lnTo>
                  <a:lnTo>
                    <a:pt x="553732" y="247700"/>
                  </a:lnTo>
                  <a:lnTo>
                    <a:pt x="554037" y="245021"/>
                  </a:lnTo>
                  <a:lnTo>
                    <a:pt x="554278" y="243674"/>
                  </a:lnTo>
                  <a:close/>
                </a:path>
                <a:path w="620394" h="527050">
                  <a:moveTo>
                    <a:pt x="555625" y="413740"/>
                  </a:moveTo>
                  <a:lnTo>
                    <a:pt x="551802" y="413550"/>
                  </a:lnTo>
                  <a:lnTo>
                    <a:pt x="551103" y="413194"/>
                  </a:lnTo>
                  <a:lnTo>
                    <a:pt x="547141" y="413194"/>
                  </a:lnTo>
                  <a:lnTo>
                    <a:pt x="546900" y="413296"/>
                  </a:lnTo>
                  <a:lnTo>
                    <a:pt x="545363" y="413219"/>
                  </a:lnTo>
                  <a:lnTo>
                    <a:pt x="545795" y="411302"/>
                  </a:lnTo>
                  <a:lnTo>
                    <a:pt x="545795" y="408927"/>
                  </a:lnTo>
                  <a:lnTo>
                    <a:pt x="544461" y="408127"/>
                  </a:lnTo>
                  <a:lnTo>
                    <a:pt x="540740" y="408127"/>
                  </a:lnTo>
                  <a:lnTo>
                    <a:pt x="538111" y="409714"/>
                  </a:lnTo>
                  <a:lnTo>
                    <a:pt x="537019" y="413981"/>
                  </a:lnTo>
                  <a:lnTo>
                    <a:pt x="536765" y="415569"/>
                  </a:lnTo>
                  <a:lnTo>
                    <a:pt x="538353" y="415328"/>
                  </a:lnTo>
                  <a:lnTo>
                    <a:pt x="545096" y="413778"/>
                  </a:lnTo>
                  <a:lnTo>
                    <a:pt x="545198" y="414337"/>
                  </a:lnTo>
                  <a:lnTo>
                    <a:pt x="544461" y="415074"/>
                  </a:lnTo>
                  <a:lnTo>
                    <a:pt x="544576" y="417461"/>
                  </a:lnTo>
                  <a:lnTo>
                    <a:pt x="544703" y="418503"/>
                  </a:lnTo>
                  <a:lnTo>
                    <a:pt x="545795" y="417207"/>
                  </a:lnTo>
                  <a:lnTo>
                    <a:pt x="547141" y="417461"/>
                  </a:lnTo>
                  <a:lnTo>
                    <a:pt x="549770" y="418249"/>
                  </a:lnTo>
                  <a:lnTo>
                    <a:pt x="550316" y="418503"/>
                  </a:lnTo>
                  <a:lnTo>
                    <a:pt x="550011" y="418249"/>
                  </a:lnTo>
                  <a:lnTo>
                    <a:pt x="550011" y="418007"/>
                  </a:lnTo>
                  <a:lnTo>
                    <a:pt x="551103" y="418007"/>
                  </a:lnTo>
                  <a:lnTo>
                    <a:pt x="551903" y="419049"/>
                  </a:lnTo>
                  <a:lnTo>
                    <a:pt x="552945" y="418007"/>
                  </a:lnTo>
                  <a:lnTo>
                    <a:pt x="553491" y="417461"/>
                  </a:lnTo>
                  <a:lnTo>
                    <a:pt x="553491" y="417207"/>
                  </a:lnTo>
                  <a:lnTo>
                    <a:pt x="553491" y="416115"/>
                  </a:lnTo>
                  <a:lnTo>
                    <a:pt x="553389" y="415848"/>
                  </a:lnTo>
                  <a:lnTo>
                    <a:pt x="555625" y="413740"/>
                  </a:lnTo>
                  <a:close/>
                </a:path>
                <a:path w="620394" h="527050">
                  <a:moveTo>
                    <a:pt x="555866" y="292785"/>
                  </a:moveTo>
                  <a:lnTo>
                    <a:pt x="555625" y="292785"/>
                  </a:lnTo>
                  <a:lnTo>
                    <a:pt x="555625" y="290652"/>
                  </a:lnTo>
                  <a:lnTo>
                    <a:pt x="555078" y="290233"/>
                  </a:lnTo>
                  <a:lnTo>
                    <a:pt x="555078" y="290106"/>
                  </a:lnTo>
                  <a:lnTo>
                    <a:pt x="554875" y="290080"/>
                  </a:lnTo>
                  <a:lnTo>
                    <a:pt x="554278" y="289610"/>
                  </a:lnTo>
                  <a:lnTo>
                    <a:pt x="551903" y="289610"/>
                  </a:lnTo>
                  <a:lnTo>
                    <a:pt x="551357" y="289610"/>
                  </a:lnTo>
                  <a:lnTo>
                    <a:pt x="550011" y="290410"/>
                  </a:lnTo>
                  <a:lnTo>
                    <a:pt x="549770" y="291998"/>
                  </a:lnTo>
                  <a:lnTo>
                    <a:pt x="549770" y="293331"/>
                  </a:lnTo>
                  <a:lnTo>
                    <a:pt x="551649" y="293331"/>
                  </a:lnTo>
                  <a:lnTo>
                    <a:pt x="551903" y="293585"/>
                  </a:lnTo>
                  <a:lnTo>
                    <a:pt x="553491" y="294424"/>
                  </a:lnTo>
                  <a:lnTo>
                    <a:pt x="553961" y="294424"/>
                  </a:lnTo>
                  <a:lnTo>
                    <a:pt x="554037" y="294678"/>
                  </a:lnTo>
                  <a:lnTo>
                    <a:pt x="554126" y="294424"/>
                  </a:lnTo>
                  <a:lnTo>
                    <a:pt x="555320" y="294424"/>
                  </a:lnTo>
                  <a:lnTo>
                    <a:pt x="555866" y="292785"/>
                  </a:lnTo>
                  <a:close/>
                </a:path>
                <a:path w="620394" h="527050">
                  <a:moveTo>
                    <a:pt x="556171" y="207111"/>
                  </a:moveTo>
                  <a:lnTo>
                    <a:pt x="553288" y="206222"/>
                  </a:lnTo>
                  <a:lnTo>
                    <a:pt x="552945" y="205232"/>
                  </a:lnTo>
                  <a:lnTo>
                    <a:pt x="552145" y="204736"/>
                  </a:lnTo>
                  <a:lnTo>
                    <a:pt x="550316" y="204190"/>
                  </a:lnTo>
                  <a:lnTo>
                    <a:pt x="548970" y="207657"/>
                  </a:lnTo>
                  <a:lnTo>
                    <a:pt x="545249" y="208457"/>
                  </a:lnTo>
                  <a:lnTo>
                    <a:pt x="541528" y="209003"/>
                  </a:lnTo>
                  <a:lnTo>
                    <a:pt x="538746" y="209372"/>
                  </a:lnTo>
                  <a:lnTo>
                    <a:pt x="534885" y="208203"/>
                  </a:lnTo>
                  <a:lnTo>
                    <a:pt x="534187" y="210134"/>
                  </a:lnTo>
                  <a:lnTo>
                    <a:pt x="533044" y="210337"/>
                  </a:lnTo>
                  <a:lnTo>
                    <a:pt x="530910" y="215646"/>
                  </a:lnTo>
                  <a:lnTo>
                    <a:pt x="532257" y="215950"/>
                  </a:lnTo>
                  <a:lnTo>
                    <a:pt x="533590" y="216192"/>
                  </a:lnTo>
                  <a:lnTo>
                    <a:pt x="539394" y="216192"/>
                  </a:lnTo>
                  <a:lnTo>
                    <a:pt x="542074" y="214858"/>
                  </a:lnTo>
                  <a:lnTo>
                    <a:pt x="543915" y="212471"/>
                  </a:lnTo>
                  <a:lnTo>
                    <a:pt x="545795" y="213817"/>
                  </a:lnTo>
                  <a:lnTo>
                    <a:pt x="548728" y="216192"/>
                  </a:lnTo>
                  <a:lnTo>
                    <a:pt x="549630" y="216192"/>
                  </a:lnTo>
                  <a:lnTo>
                    <a:pt x="552145" y="218630"/>
                  </a:lnTo>
                  <a:lnTo>
                    <a:pt x="553326" y="216154"/>
                  </a:lnTo>
                  <a:lnTo>
                    <a:pt x="554824" y="215950"/>
                  </a:lnTo>
                  <a:lnTo>
                    <a:pt x="555320" y="213017"/>
                  </a:lnTo>
                  <a:lnTo>
                    <a:pt x="555663" y="212471"/>
                  </a:lnTo>
                  <a:lnTo>
                    <a:pt x="556171" y="211683"/>
                  </a:lnTo>
                  <a:lnTo>
                    <a:pt x="552691" y="211683"/>
                  </a:lnTo>
                  <a:lnTo>
                    <a:pt x="552450" y="211137"/>
                  </a:lnTo>
                  <a:lnTo>
                    <a:pt x="552450" y="210832"/>
                  </a:lnTo>
                  <a:lnTo>
                    <a:pt x="552691" y="210045"/>
                  </a:lnTo>
                  <a:lnTo>
                    <a:pt x="552945" y="209550"/>
                  </a:lnTo>
                  <a:lnTo>
                    <a:pt x="553085" y="208991"/>
                  </a:lnTo>
                  <a:lnTo>
                    <a:pt x="556171" y="207111"/>
                  </a:lnTo>
                  <a:close/>
                </a:path>
                <a:path w="620394" h="527050">
                  <a:moveTo>
                    <a:pt x="561721" y="345376"/>
                  </a:moveTo>
                  <a:lnTo>
                    <a:pt x="560133" y="346163"/>
                  </a:lnTo>
                  <a:lnTo>
                    <a:pt x="559841" y="346468"/>
                  </a:lnTo>
                  <a:lnTo>
                    <a:pt x="558546" y="346468"/>
                  </a:lnTo>
                  <a:lnTo>
                    <a:pt x="557758" y="345668"/>
                  </a:lnTo>
                  <a:lnTo>
                    <a:pt x="556958" y="345122"/>
                  </a:lnTo>
                  <a:lnTo>
                    <a:pt x="556171" y="344335"/>
                  </a:lnTo>
                  <a:lnTo>
                    <a:pt x="555320" y="343801"/>
                  </a:lnTo>
                  <a:lnTo>
                    <a:pt x="554278" y="341109"/>
                  </a:lnTo>
                  <a:lnTo>
                    <a:pt x="553770" y="343789"/>
                  </a:lnTo>
                  <a:lnTo>
                    <a:pt x="552691" y="343789"/>
                  </a:lnTo>
                  <a:lnTo>
                    <a:pt x="552450" y="345922"/>
                  </a:lnTo>
                  <a:lnTo>
                    <a:pt x="552145" y="346710"/>
                  </a:lnTo>
                  <a:lnTo>
                    <a:pt x="551903" y="347510"/>
                  </a:lnTo>
                  <a:lnTo>
                    <a:pt x="552691" y="347802"/>
                  </a:lnTo>
                  <a:lnTo>
                    <a:pt x="552945" y="347802"/>
                  </a:lnTo>
                  <a:lnTo>
                    <a:pt x="553237" y="348056"/>
                  </a:lnTo>
                  <a:lnTo>
                    <a:pt x="554824" y="348843"/>
                  </a:lnTo>
                  <a:lnTo>
                    <a:pt x="556958" y="349935"/>
                  </a:lnTo>
                  <a:lnTo>
                    <a:pt x="558342" y="349935"/>
                  </a:lnTo>
                  <a:lnTo>
                    <a:pt x="560387" y="351282"/>
                  </a:lnTo>
                  <a:lnTo>
                    <a:pt x="560451" y="349846"/>
                  </a:lnTo>
                  <a:lnTo>
                    <a:pt x="561479" y="348602"/>
                  </a:lnTo>
                  <a:lnTo>
                    <a:pt x="561619" y="347802"/>
                  </a:lnTo>
                  <a:lnTo>
                    <a:pt x="561721" y="346468"/>
                  </a:lnTo>
                  <a:lnTo>
                    <a:pt x="561721" y="345376"/>
                  </a:lnTo>
                  <a:close/>
                </a:path>
                <a:path w="620394" h="527050">
                  <a:moveTo>
                    <a:pt x="562521" y="519709"/>
                  </a:moveTo>
                  <a:lnTo>
                    <a:pt x="559041" y="517956"/>
                  </a:lnTo>
                  <a:lnTo>
                    <a:pt x="559041" y="516724"/>
                  </a:lnTo>
                  <a:lnTo>
                    <a:pt x="557758" y="516724"/>
                  </a:lnTo>
                  <a:lnTo>
                    <a:pt x="556958" y="517575"/>
                  </a:lnTo>
                  <a:lnTo>
                    <a:pt x="557072" y="520204"/>
                  </a:lnTo>
                  <a:lnTo>
                    <a:pt x="557212" y="520750"/>
                  </a:lnTo>
                  <a:lnTo>
                    <a:pt x="557758" y="521296"/>
                  </a:lnTo>
                  <a:lnTo>
                    <a:pt x="558253" y="522084"/>
                  </a:lnTo>
                  <a:lnTo>
                    <a:pt x="559346" y="522630"/>
                  </a:lnTo>
                  <a:lnTo>
                    <a:pt x="560133" y="522630"/>
                  </a:lnTo>
                  <a:lnTo>
                    <a:pt x="560133" y="521017"/>
                  </a:lnTo>
                  <a:lnTo>
                    <a:pt x="562521" y="519709"/>
                  </a:lnTo>
                  <a:close/>
                </a:path>
                <a:path w="620394" h="527050">
                  <a:moveTo>
                    <a:pt x="565442" y="411302"/>
                  </a:moveTo>
                  <a:lnTo>
                    <a:pt x="564108" y="411607"/>
                  </a:lnTo>
                  <a:lnTo>
                    <a:pt x="557999" y="411607"/>
                  </a:lnTo>
                  <a:lnTo>
                    <a:pt x="557758" y="414235"/>
                  </a:lnTo>
                  <a:lnTo>
                    <a:pt x="557212" y="415569"/>
                  </a:lnTo>
                  <a:lnTo>
                    <a:pt x="558546" y="415328"/>
                  </a:lnTo>
                  <a:lnTo>
                    <a:pt x="564896" y="415328"/>
                  </a:lnTo>
                  <a:lnTo>
                    <a:pt x="565150" y="412648"/>
                  </a:lnTo>
                  <a:lnTo>
                    <a:pt x="565442" y="411302"/>
                  </a:lnTo>
                  <a:close/>
                </a:path>
                <a:path w="620394" h="527050">
                  <a:moveTo>
                    <a:pt x="572884" y="204736"/>
                  </a:moveTo>
                  <a:lnTo>
                    <a:pt x="571792" y="204431"/>
                  </a:lnTo>
                  <a:lnTo>
                    <a:pt x="570750" y="204190"/>
                  </a:lnTo>
                  <a:lnTo>
                    <a:pt x="568617" y="202057"/>
                  </a:lnTo>
                  <a:lnTo>
                    <a:pt x="567575" y="200964"/>
                  </a:lnTo>
                  <a:lnTo>
                    <a:pt x="566242" y="200710"/>
                  </a:lnTo>
                  <a:lnTo>
                    <a:pt x="565442" y="200469"/>
                  </a:lnTo>
                  <a:lnTo>
                    <a:pt x="564654" y="202603"/>
                  </a:lnTo>
                  <a:lnTo>
                    <a:pt x="564654" y="204190"/>
                  </a:lnTo>
                  <a:lnTo>
                    <a:pt x="565048" y="204800"/>
                  </a:lnTo>
                  <a:lnTo>
                    <a:pt x="564654" y="205778"/>
                  </a:lnTo>
                  <a:lnTo>
                    <a:pt x="566648" y="207225"/>
                  </a:lnTo>
                  <a:lnTo>
                    <a:pt x="566788" y="207416"/>
                  </a:lnTo>
                  <a:lnTo>
                    <a:pt x="567499" y="207835"/>
                  </a:lnTo>
                  <a:lnTo>
                    <a:pt x="571004" y="210337"/>
                  </a:lnTo>
                  <a:lnTo>
                    <a:pt x="571309" y="208457"/>
                  </a:lnTo>
                  <a:lnTo>
                    <a:pt x="571550" y="208457"/>
                  </a:lnTo>
                  <a:lnTo>
                    <a:pt x="572592" y="207416"/>
                  </a:lnTo>
                  <a:lnTo>
                    <a:pt x="572592" y="205778"/>
                  </a:lnTo>
                  <a:lnTo>
                    <a:pt x="572884" y="204736"/>
                  </a:lnTo>
                  <a:close/>
                </a:path>
                <a:path w="620394" h="527050">
                  <a:moveTo>
                    <a:pt x="573379" y="377672"/>
                  </a:moveTo>
                  <a:lnTo>
                    <a:pt x="564349" y="377672"/>
                  </a:lnTo>
                  <a:lnTo>
                    <a:pt x="561174" y="379310"/>
                  </a:lnTo>
                  <a:lnTo>
                    <a:pt x="559587" y="382231"/>
                  </a:lnTo>
                  <a:lnTo>
                    <a:pt x="558800" y="383578"/>
                  </a:lnTo>
                  <a:lnTo>
                    <a:pt x="568071" y="383578"/>
                  </a:lnTo>
                  <a:lnTo>
                    <a:pt x="571296" y="381939"/>
                  </a:lnTo>
                  <a:lnTo>
                    <a:pt x="572592" y="379006"/>
                  </a:lnTo>
                  <a:lnTo>
                    <a:pt x="573379" y="377672"/>
                  </a:lnTo>
                  <a:close/>
                </a:path>
                <a:path w="620394" h="527050">
                  <a:moveTo>
                    <a:pt x="575271" y="345922"/>
                  </a:moveTo>
                  <a:lnTo>
                    <a:pt x="573379" y="342696"/>
                  </a:lnTo>
                  <a:lnTo>
                    <a:pt x="572884" y="342455"/>
                  </a:lnTo>
                  <a:lnTo>
                    <a:pt x="572592" y="342455"/>
                  </a:lnTo>
                  <a:lnTo>
                    <a:pt x="570547" y="341414"/>
                  </a:lnTo>
                  <a:lnTo>
                    <a:pt x="569963" y="341109"/>
                  </a:lnTo>
                  <a:lnTo>
                    <a:pt x="569417" y="340868"/>
                  </a:lnTo>
                  <a:lnTo>
                    <a:pt x="568871" y="340563"/>
                  </a:lnTo>
                  <a:lnTo>
                    <a:pt x="568388" y="341376"/>
                  </a:lnTo>
                  <a:lnTo>
                    <a:pt x="568617" y="340321"/>
                  </a:lnTo>
                  <a:lnTo>
                    <a:pt x="567283" y="339775"/>
                  </a:lnTo>
                  <a:lnTo>
                    <a:pt x="566242" y="339521"/>
                  </a:lnTo>
                  <a:lnTo>
                    <a:pt x="564896" y="339521"/>
                  </a:lnTo>
                  <a:lnTo>
                    <a:pt x="564108" y="340321"/>
                  </a:lnTo>
                  <a:lnTo>
                    <a:pt x="564108" y="342988"/>
                  </a:lnTo>
                  <a:lnTo>
                    <a:pt x="571550" y="347802"/>
                  </a:lnTo>
                  <a:lnTo>
                    <a:pt x="573925" y="347802"/>
                  </a:lnTo>
                  <a:lnTo>
                    <a:pt x="574725" y="348056"/>
                  </a:lnTo>
                  <a:lnTo>
                    <a:pt x="575271" y="347510"/>
                  </a:lnTo>
                  <a:lnTo>
                    <a:pt x="575271" y="345922"/>
                  </a:lnTo>
                  <a:close/>
                </a:path>
                <a:path w="620394" h="527050">
                  <a:moveTo>
                    <a:pt x="584301" y="465772"/>
                  </a:moveTo>
                  <a:lnTo>
                    <a:pt x="582955" y="466026"/>
                  </a:lnTo>
                  <a:lnTo>
                    <a:pt x="576605" y="466026"/>
                  </a:lnTo>
                  <a:lnTo>
                    <a:pt x="576313" y="468706"/>
                  </a:lnTo>
                  <a:lnTo>
                    <a:pt x="576059" y="470039"/>
                  </a:lnTo>
                  <a:lnTo>
                    <a:pt x="577405" y="469747"/>
                  </a:lnTo>
                  <a:lnTo>
                    <a:pt x="583755" y="469747"/>
                  </a:lnTo>
                  <a:lnTo>
                    <a:pt x="583996" y="467118"/>
                  </a:lnTo>
                  <a:lnTo>
                    <a:pt x="584301" y="465772"/>
                  </a:lnTo>
                  <a:close/>
                </a:path>
                <a:path w="620394" h="527050">
                  <a:moveTo>
                    <a:pt x="586422" y="276771"/>
                  </a:moveTo>
                  <a:lnTo>
                    <a:pt x="585343" y="276275"/>
                  </a:lnTo>
                  <a:lnTo>
                    <a:pt x="583996" y="275475"/>
                  </a:lnTo>
                  <a:lnTo>
                    <a:pt x="583501" y="274383"/>
                  </a:lnTo>
                  <a:lnTo>
                    <a:pt x="582701" y="273050"/>
                  </a:lnTo>
                  <a:lnTo>
                    <a:pt x="581825" y="271538"/>
                  </a:lnTo>
                  <a:lnTo>
                    <a:pt x="581914" y="270116"/>
                  </a:lnTo>
                  <a:lnTo>
                    <a:pt x="580885" y="270002"/>
                  </a:lnTo>
                  <a:lnTo>
                    <a:pt x="580275" y="269024"/>
                  </a:lnTo>
                  <a:lnTo>
                    <a:pt x="577405" y="268528"/>
                  </a:lnTo>
                  <a:lnTo>
                    <a:pt x="576059" y="268236"/>
                  </a:lnTo>
                  <a:lnTo>
                    <a:pt x="576313" y="269570"/>
                  </a:lnTo>
                  <a:lnTo>
                    <a:pt x="576605" y="272503"/>
                  </a:lnTo>
                  <a:lnTo>
                    <a:pt x="579488" y="279450"/>
                  </a:lnTo>
                  <a:lnTo>
                    <a:pt x="580821" y="279450"/>
                  </a:lnTo>
                  <a:lnTo>
                    <a:pt x="582168" y="282130"/>
                  </a:lnTo>
                  <a:lnTo>
                    <a:pt x="583552" y="279450"/>
                  </a:lnTo>
                  <a:lnTo>
                    <a:pt x="583755" y="279450"/>
                  </a:lnTo>
                  <a:lnTo>
                    <a:pt x="585089" y="279196"/>
                  </a:lnTo>
                  <a:lnTo>
                    <a:pt x="585876" y="277863"/>
                  </a:lnTo>
                  <a:lnTo>
                    <a:pt x="586422" y="276771"/>
                  </a:lnTo>
                  <a:close/>
                </a:path>
                <a:path w="620394" h="527050">
                  <a:moveTo>
                    <a:pt x="589597" y="413435"/>
                  </a:moveTo>
                  <a:lnTo>
                    <a:pt x="578446" y="413435"/>
                  </a:lnTo>
                  <a:lnTo>
                    <a:pt x="578192" y="418249"/>
                  </a:lnTo>
                  <a:lnTo>
                    <a:pt x="578192" y="419341"/>
                  </a:lnTo>
                  <a:lnTo>
                    <a:pt x="589305" y="419341"/>
                  </a:lnTo>
                  <a:lnTo>
                    <a:pt x="589597" y="414528"/>
                  </a:lnTo>
                  <a:lnTo>
                    <a:pt x="589597" y="413435"/>
                  </a:lnTo>
                  <a:close/>
                </a:path>
                <a:path w="620394" h="527050">
                  <a:moveTo>
                    <a:pt x="592531" y="498868"/>
                  </a:moveTo>
                  <a:lnTo>
                    <a:pt x="589851" y="499910"/>
                  </a:lnTo>
                  <a:lnTo>
                    <a:pt x="584796" y="502094"/>
                  </a:lnTo>
                  <a:lnTo>
                    <a:pt x="580821" y="502881"/>
                  </a:lnTo>
                  <a:lnTo>
                    <a:pt x="573684" y="502881"/>
                  </a:lnTo>
                  <a:lnTo>
                    <a:pt x="569963" y="501789"/>
                  </a:lnTo>
                  <a:lnTo>
                    <a:pt x="561479" y="499656"/>
                  </a:lnTo>
                  <a:lnTo>
                    <a:pt x="561174" y="500748"/>
                  </a:lnTo>
                  <a:lnTo>
                    <a:pt x="560133" y="505015"/>
                  </a:lnTo>
                  <a:lnTo>
                    <a:pt x="561390" y="505371"/>
                  </a:lnTo>
                  <a:lnTo>
                    <a:pt x="560933" y="507149"/>
                  </a:lnTo>
                  <a:lnTo>
                    <a:pt x="563524" y="505980"/>
                  </a:lnTo>
                  <a:lnTo>
                    <a:pt x="564654" y="506361"/>
                  </a:lnTo>
                  <a:lnTo>
                    <a:pt x="565937" y="506603"/>
                  </a:lnTo>
                  <a:lnTo>
                    <a:pt x="566483" y="506857"/>
                  </a:lnTo>
                  <a:lnTo>
                    <a:pt x="566788" y="507403"/>
                  </a:lnTo>
                  <a:lnTo>
                    <a:pt x="563067" y="507403"/>
                  </a:lnTo>
                  <a:lnTo>
                    <a:pt x="559587" y="507695"/>
                  </a:lnTo>
                  <a:lnTo>
                    <a:pt x="559460" y="508482"/>
                  </a:lnTo>
                  <a:lnTo>
                    <a:pt x="556412" y="508736"/>
                  </a:lnTo>
                  <a:lnTo>
                    <a:pt x="559295" y="509498"/>
                  </a:lnTo>
                  <a:lnTo>
                    <a:pt x="559041" y="510628"/>
                  </a:lnTo>
                  <a:lnTo>
                    <a:pt x="561174" y="511124"/>
                  </a:lnTo>
                  <a:lnTo>
                    <a:pt x="562267" y="511416"/>
                  </a:lnTo>
                  <a:lnTo>
                    <a:pt x="562267" y="511124"/>
                  </a:lnTo>
                  <a:lnTo>
                    <a:pt x="570458" y="511124"/>
                  </a:lnTo>
                  <a:lnTo>
                    <a:pt x="570750" y="510324"/>
                  </a:lnTo>
                  <a:lnTo>
                    <a:pt x="571004" y="510082"/>
                  </a:lnTo>
                  <a:lnTo>
                    <a:pt x="571004" y="507403"/>
                  </a:lnTo>
                  <a:lnTo>
                    <a:pt x="573684" y="507403"/>
                  </a:lnTo>
                  <a:lnTo>
                    <a:pt x="580821" y="507149"/>
                  </a:lnTo>
                  <a:lnTo>
                    <a:pt x="588264" y="506603"/>
                  </a:lnTo>
                  <a:lnTo>
                    <a:pt x="590283" y="502881"/>
                  </a:lnTo>
                  <a:lnTo>
                    <a:pt x="591185" y="501243"/>
                  </a:lnTo>
                  <a:lnTo>
                    <a:pt x="592531" y="498868"/>
                  </a:lnTo>
                  <a:close/>
                </a:path>
                <a:path w="620394" h="527050">
                  <a:moveTo>
                    <a:pt x="597535" y="391312"/>
                  </a:moveTo>
                  <a:lnTo>
                    <a:pt x="597039" y="390766"/>
                  </a:lnTo>
                  <a:lnTo>
                    <a:pt x="595947" y="389674"/>
                  </a:lnTo>
                  <a:lnTo>
                    <a:pt x="594118" y="388886"/>
                  </a:lnTo>
                  <a:lnTo>
                    <a:pt x="590397" y="388886"/>
                  </a:lnTo>
                  <a:lnTo>
                    <a:pt x="589788" y="389229"/>
                  </a:lnTo>
                  <a:lnTo>
                    <a:pt x="589051" y="389178"/>
                  </a:lnTo>
                  <a:lnTo>
                    <a:pt x="589026" y="389661"/>
                  </a:lnTo>
                  <a:lnTo>
                    <a:pt x="588010" y="390220"/>
                  </a:lnTo>
                  <a:lnTo>
                    <a:pt x="587717" y="393446"/>
                  </a:lnTo>
                  <a:lnTo>
                    <a:pt x="587476" y="394792"/>
                  </a:lnTo>
                  <a:lnTo>
                    <a:pt x="588810" y="394487"/>
                  </a:lnTo>
                  <a:lnTo>
                    <a:pt x="595706" y="394487"/>
                  </a:lnTo>
                  <a:lnTo>
                    <a:pt x="596747" y="394487"/>
                  </a:lnTo>
                  <a:lnTo>
                    <a:pt x="597293" y="391807"/>
                  </a:lnTo>
                  <a:lnTo>
                    <a:pt x="597535" y="391312"/>
                  </a:lnTo>
                  <a:close/>
                </a:path>
                <a:path w="620394" h="527050">
                  <a:moveTo>
                    <a:pt x="599122" y="167868"/>
                  </a:moveTo>
                  <a:lnTo>
                    <a:pt x="598716" y="167322"/>
                  </a:lnTo>
                  <a:lnTo>
                    <a:pt x="597535" y="165735"/>
                  </a:lnTo>
                  <a:lnTo>
                    <a:pt x="597039" y="164947"/>
                  </a:lnTo>
                  <a:lnTo>
                    <a:pt x="595947" y="164401"/>
                  </a:lnTo>
                  <a:lnTo>
                    <a:pt x="594614" y="164401"/>
                  </a:lnTo>
                  <a:lnTo>
                    <a:pt x="593572" y="164693"/>
                  </a:lnTo>
                  <a:lnTo>
                    <a:pt x="592772" y="165493"/>
                  </a:lnTo>
                  <a:lnTo>
                    <a:pt x="590397" y="167627"/>
                  </a:lnTo>
                  <a:lnTo>
                    <a:pt x="593572" y="167322"/>
                  </a:lnTo>
                  <a:lnTo>
                    <a:pt x="596493" y="167322"/>
                  </a:lnTo>
                  <a:lnTo>
                    <a:pt x="599122" y="167868"/>
                  </a:lnTo>
                  <a:close/>
                </a:path>
                <a:path w="620394" h="527050">
                  <a:moveTo>
                    <a:pt x="603643" y="485775"/>
                  </a:moveTo>
                  <a:lnTo>
                    <a:pt x="598627" y="484301"/>
                  </a:lnTo>
                  <a:lnTo>
                    <a:pt x="598627" y="483146"/>
                  </a:lnTo>
                  <a:lnTo>
                    <a:pt x="597293" y="483146"/>
                  </a:lnTo>
                  <a:lnTo>
                    <a:pt x="596493" y="484187"/>
                  </a:lnTo>
                  <a:lnTo>
                    <a:pt x="596493" y="485521"/>
                  </a:lnTo>
                  <a:lnTo>
                    <a:pt x="596747" y="486321"/>
                  </a:lnTo>
                  <a:lnTo>
                    <a:pt x="597293" y="486867"/>
                  </a:lnTo>
                  <a:lnTo>
                    <a:pt x="598335" y="487654"/>
                  </a:lnTo>
                  <a:lnTo>
                    <a:pt x="599427" y="488200"/>
                  </a:lnTo>
                  <a:lnTo>
                    <a:pt x="600710" y="488200"/>
                  </a:lnTo>
                  <a:lnTo>
                    <a:pt x="600710" y="486816"/>
                  </a:lnTo>
                  <a:lnTo>
                    <a:pt x="603643" y="485775"/>
                  </a:lnTo>
                  <a:close/>
                </a:path>
                <a:path w="620394" h="527050">
                  <a:moveTo>
                    <a:pt x="612673" y="411302"/>
                  </a:moveTo>
                  <a:lnTo>
                    <a:pt x="610285" y="409257"/>
                  </a:lnTo>
                  <a:lnTo>
                    <a:pt x="610285" y="407835"/>
                  </a:lnTo>
                  <a:lnTo>
                    <a:pt x="606323" y="405447"/>
                  </a:lnTo>
                  <a:lnTo>
                    <a:pt x="605853" y="405447"/>
                  </a:lnTo>
                  <a:lnTo>
                    <a:pt x="605523" y="405155"/>
                  </a:lnTo>
                  <a:lnTo>
                    <a:pt x="605180" y="405447"/>
                  </a:lnTo>
                  <a:lnTo>
                    <a:pt x="604431" y="405447"/>
                  </a:lnTo>
                  <a:lnTo>
                    <a:pt x="604431" y="406107"/>
                  </a:lnTo>
                  <a:lnTo>
                    <a:pt x="603643" y="406793"/>
                  </a:lnTo>
                  <a:lnTo>
                    <a:pt x="602056" y="408127"/>
                  </a:lnTo>
                  <a:lnTo>
                    <a:pt x="606958" y="408381"/>
                  </a:lnTo>
                  <a:lnTo>
                    <a:pt x="608152" y="409168"/>
                  </a:lnTo>
                  <a:lnTo>
                    <a:pt x="608457" y="409714"/>
                  </a:lnTo>
                  <a:lnTo>
                    <a:pt x="609117" y="409511"/>
                  </a:lnTo>
                  <a:lnTo>
                    <a:pt x="609244" y="409575"/>
                  </a:lnTo>
                  <a:lnTo>
                    <a:pt x="609244" y="410260"/>
                  </a:lnTo>
                  <a:lnTo>
                    <a:pt x="609739" y="410260"/>
                  </a:lnTo>
                  <a:lnTo>
                    <a:pt x="610019" y="409981"/>
                  </a:lnTo>
                  <a:lnTo>
                    <a:pt x="612673" y="411302"/>
                  </a:lnTo>
                  <a:close/>
                </a:path>
                <a:path w="620394" h="527050">
                  <a:moveTo>
                    <a:pt x="619861" y="442264"/>
                  </a:moveTo>
                  <a:lnTo>
                    <a:pt x="619315" y="441769"/>
                  </a:lnTo>
                  <a:lnTo>
                    <a:pt x="618274" y="440677"/>
                  </a:lnTo>
                  <a:lnTo>
                    <a:pt x="616394" y="439877"/>
                  </a:lnTo>
                  <a:lnTo>
                    <a:pt x="612673" y="439877"/>
                  </a:lnTo>
                  <a:lnTo>
                    <a:pt x="612267" y="440131"/>
                  </a:lnTo>
                  <a:lnTo>
                    <a:pt x="611632" y="440131"/>
                  </a:lnTo>
                  <a:lnTo>
                    <a:pt x="611568" y="440575"/>
                  </a:lnTo>
                  <a:lnTo>
                    <a:pt x="610539" y="441223"/>
                  </a:lnTo>
                  <a:lnTo>
                    <a:pt x="610044" y="444398"/>
                  </a:lnTo>
                  <a:lnTo>
                    <a:pt x="610044" y="445731"/>
                  </a:lnTo>
                  <a:lnTo>
                    <a:pt x="611378" y="445490"/>
                  </a:lnTo>
                  <a:lnTo>
                    <a:pt x="619315" y="445490"/>
                  </a:lnTo>
                  <a:lnTo>
                    <a:pt x="619861" y="442810"/>
                  </a:lnTo>
                  <a:lnTo>
                    <a:pt x="619861" y="442264"/>
                  </a:lnTo>
                  <a:close/>
                </a:path>
                <a:path w="620394" h="527050">
                  <a:moveTo>
                    <a:pt x="619861" y="418503"/>
                  </a:moveTo>
                  <a:lnTo>
                    <a:pt x="615924" y="418503"/>
                  </a:lnTo>
                  <a:lnTo>
                    <a:pt x="615353" y="418249"/>
                  </a:lnTo>
                  <a:lnTo>
                    <a:pt x="611085" y="418249"/>
                  </a:lnTo>
                  <a:lnTo>
                    <a:pt x="610336" y="418503"/>
                  </a:lnTo>
                  <a:lnTo>
                    <a:pt x="608698" y="418503"/>
                  </a:lnTo>
                  <a:lnTo>
                    <a:pt x="608863" y="419620"/>
                  </a:lnTo>
                  <a:lnTo>
                    <a:pt x="608698" y="419836"/>
                  </a:lnTo>
                  <a:lnTo>
                    <a:pt x="608152" y="420636"/>
                  </a:lnTo>
                  <a:lnTo>
                    <a:pt x="608228" y="422275"/>
                  </a:lnTo>
                  <a:lnTo>
                    <a:pt x="608457" y="423062"/>
                  </a:lnTo>
                  <a:lnTo>
                    <a:pt x="611085" y="423062"/>
                  </a:lnTo>
                  <a:lnTo>
                    <a:pt x="611873" y="423316"/>
                  </a:lnTo>
                  <a:lnTo>
                    <a:pt x="612673" y="423862"/>
                  </a:lnTo>
                  <a:lnTo>
                    <a:pt x="614807" y="424954"/>
                  </a:lnTo>
                  <a:lnTo>
                    <a:pt x="616686" y="424954"/>
                  </a:lnTo>
                  <a:lnTo>
                    <a:pt x="616940" y="424649"/>
                  </a:lnTo>
                  <a:lnTo>
                    <a:pt x="617486" y="424649"/>
                  </a:lnTo>
                  <a:lnTo>
                    <a:pt x="617728" y="424103"/>
                  </a:lnTo>
                  <a:lnTo>
                    <a:pt x="618769" y="422275"/>
                  </a:lnTo>
                  <a:lnTo>
                    <a:pt x="618528" y="421182"/>
                  </a:lnTo>
                  <a:lnTo>
                    <a:pt x="618388" y="420992"/>
                  </a:lnTo>
                  <a:lnTo>
                    <a:pt x="619861" y="41850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6871" y="6427838"/>
              <a:ext cx="269240" cy="349885"/>
            </a:xfrm>
            <a:custGeom>
              <a:avLst/>
              <a:gdLst/>
              <a:ahLst/>
              <a:cxnLst/>
              <a:rect l="l" t="t" r="r" b="b"/>
              <a:pathLst>
                <a:path w="269240" h="349884">
                  <a:moveTo>
                    <a:pt x="1828" y="2133"/>
                  </a:moveTo>
                  <a:lnTo>
                    <a:pt x="1333" y="0"/>
                  </a:lnTo>
                  <a:lnTo>
                    <a:pt x="241" y="241"/>
                  </a:lnTo>
                  <a:lnTo>
                    <a:pt x="0" y="2374"/>
                  </a:lnTo>
                  <a:lnTo>
                    <a:pt x="1587" y="2374"/>
                  </a:lnTo>
                  <a:lnTo>
                    <a:pt x="1828" y="2133"/>
                  </a:lnTo>
                  <a:close/>
                </a:path>
                <a:path w="269240" h="349884">
                  <a:moveTo>
                    <a:pt x="64236" y="1041"/>
                  </a:moveTo>
                  <a:lnTo>
                    <a:pt x="62649" y="787"/>
                  </a:lnTo>
                  <a:lnTo>
                    <a:pt x="60769" y="787"/>
                  </a:lnTo>
                  <a:lnTo>
                    <a:pt x="58940" y="546"/>
                  </a:lnTo>
                  <a:lnTo>
                    <a:pt x="57048" y="241"/>
                  </a:lnTo>
                  <a:lnTo>
                    <a:pt x="56553" y="241"/>
                  </a:lnTo>
                  <a:lnTo>
                    <a:pt x="55460" y="1333"/>
                  </a:lnTo>
                  <a:lnTo>
                    <a:pt x="54914" y="2374"/>
                  </a:lnTo>
                  <a:lnTo>
                    <a:pt x="54673" y="3721"/>
                  </a:lnTo>
                  <a:lnTo>
                    <a:pt x="54419" y="4813"/>
                  </a:lnTo>
                  <a:lnTo>
                    <a:pt x="55460" y="4813"/>
                  </a:lnTo>
                  <a:lnTo>
                    <a:pt x="56261" y="5054"/>
                  </a:lnTo>
                  <a:lnTo>
                    <a:pt x="60515" y="5054"/>
                  </a:lnTo>
                  <a:lnTo>
                    <a:pt x="62357" y="4267"/>
                  </a:lnTo>
                  <a:lnTo>
                    <a:pt x="64236" y="1041"/>
                  </a:lnTo>
                  <a:close/>
                </a:path>
                <a:path w="269240" h="349884">
                  <a:moveTo>
                    <a:pt x="107505" y="322707"/>
                  </a:moveTo>
                  <a:lnTo>
                    <a:pt x="106159" y="322961"/>
                  </a:lnTo>
                  <a:lnTo>
                    <a:pt x="99809" y="322961"/>
                  </a:lnTo>
                  <a:lnTo>
                    <a:pt x="99517" y="325640"/>
                  </a:lnTo>
                  <a:lnTo>
                    <a:pt x="99263" y="326974"/>
                  </a:lnTo>
                  <a:lnTo>
                    <a:pt x="100609" y="326682"/>
                  </a:lnTo>
                  <a:lnTo>
                    <a:pt x="106959" y="326682"/>
                  </a:lnTo>
                  <a:lnTo>
                    <a:pt x="107251" y="324053"/>
                  </a:lnTo>
                  <a:lnTo>
                    <a:pt x="107505" y="322707"/>
                  </a:lnTo>
                  <a:close/>
                </a:path>
                <a:path w="269240" h="349884">
                  <a:moveTo>
                    <a:pt x="109334" y="243433"/>
                  </a:moveTo>
                  <a:lnTo>
                    <a:pt x="107746" y="244221"/>
                  </a:lnTo>
                  <a:lnTo>
                    <a:pt x="107505" y="244475"/>
                  </a:lnTo>
                  <a:lnTo>
                    <a:pt x="106159" y="244475"/>
                  </a:lnTo>
                  <a:lnTo>
                    <a:pt x="105371" y="243674"/>
                  </a:lnTo>
                  <a:lnTo>
                    <a:pt x="104571" y="243128"/>
                  </a:lnTo>
                  <a:lnTo>
                    <a:pt x="103784" y="242341"/>
                  </a:lnTo>
                  <a:lnTo>
                    <a:pt x="102984" y="241846"/>
                  </a:lnTo>
                  <a:lnTo>
                    <a:pt x="101942" y="239166"/>
                  </a:lnTo>
                  <a:lnTo>
                    <a:pt x="101295" y="241846"/>
                  </a:lnTo>
                  <a:lnTo>
                    <a:pt x="100304" y="241846"/>
                  </a:lnTo>
                  <a:lnTo>
                    <a:pt x="100063" y="243979"/>
                  </a:lnTo>
                  <a:lnTo>
                    <a:pt x="99517" y="245567"/>
                  </a:lnTo>
                  <a:lnTo>
                    <a:pt x="100304" y="245808"/>
                  </a:lnTo>
                  <a:lnTo>
                    <a:pt x="100609" y="245808"/>
                  </a:lnTo>
                  <a:lnTo>
                    <a:pt x="100850" y="246113"/>
                  </a:lnTo>
                  <a:lnTo>
                    <a:pt x="102196" y="246608"/>
                  </a:lnTo>
                  <a:lnTo>
                    <a:pt x="104330" y="247942"/>
                  </a:lnTo>
                  <a:lnTo>
                    <a:pt x="105422" y="247942"/>
                  </a:lnTo>
                  <a:lnTo>
                    <a:pt x="107746" y="249580"/>
                  </a:lnTo>
                  <a:lnTo>
                    <a:pt x="107835" y="247942"/>
                  </a:lnTo>
                  <a:lnTo>
                    <a:pt x="108051" y="247942"/>
                  </a:lnTo>
                  <a:lnTo>
                    <a:pt x="109093" y="246900"/>
                  </a:lnTo>
                  <a:lnTo>
                    <a:pt x="109207" y="246113"/>
                  </a:lnTo>
                  <a:lnTo>
                    <a:pt x="109334" y="244475"/>
                  </a:lnTo>
                  <a:lnTo>
                    <a:pt x="109334" y="243433"/>
                  </a:lnTo>
                  <a:close/>
                </a:path>
                <a:path w="269240" h="349884">
                  <a:moveTo>
                    <a:pt x="116535" y="318693"/>
                  </a:moveTo>
                  <a:lnTo>
                    <a:pt x="114947" y="318693"/>
                  </a:lnTo>
                  <a:lnTo>
                    <a:pt x="114947" y="318439"/>
                  </a:lnTo>
                  <a:lnTo>
                    <a:pt x="114401" y="317347"/>
                  </a:lnTo>
                  <a:lnTo>
                    <a:pt x="114147" y="316560"/>
                  </a:lnTo>
                  <a:lnTo>
                    <a:pt x="113601" y="315214"/>
                  </a:lnTo>
                  <a:lnTo>
                    <a:pt x="112014" y="314972"/>
                  </a:lnTo>
                  <a:lnTo>
                    <a:pt x="110680" y="314426"/>
                  </a:lnTo>
                  <a:lnTo>
                    <a:pt x="110794" y="315214"/>
                  </a:lnTo>
                  <a:lnTo>
                    <a:pt x="110921" y="316306"/>
                  </a:lnTo>
                  <a:lnTo>
                    <a:pt x="109905" y="317080"/>
                  </a:lnTo>
                  <a:lnTo>
                    <a:pt x="109334" y="316014"/>
                  </a:lnTo>
                  <a:lnTo>
                    <a:pt x="109448" y="317309"/>
                  </a:lnTo>
                  <a:lnTo>
                    <a:pt x="107746" y="318439"/>
                  </a:lnTo>
                  <a:lnTo>
                    <a:pt x="106464" y="319239"/>
                  </a:lnTo>
                  <a:lnTo>
                    <a:pt x="106489" y="319417"/>
                  </a:lnTo>
                  <a:lnTo>
                    <a:pt x="103784" y="320027"/>
                  </a:lnTo>
                  <a:lnTo>
                    <a:pt x="106705" y="320941"/>
                  </a:lnTo>
                  <a:lnTo>
                    <a:pt x="106705" y="321919"/>
                  </a:lnTo>
                  <a:lnTo>
                    <a:pt x="108292" y="322707"/>
                  </a:lnTo>
                  <a:lnTo>
                    <a:pt x="109639" y="322961"/>
                  </a:lnTo>
                  <a:lnTo>
                    <a:pt x="111226" y="322961"/>
                  </a:lnTo>
                  <a:lnTo>
                    <a:pt x="110921" y="321119"/>
                  </a:lnTo>
                  <a:lnTo>
                    <a:pt x="111226" y="321373"/>
                  </a:lnTo>
                  <a:lnTo>
                    <a:pt x="111467" y="321614"/>
                  </a:lnTo>
                  <a:lnTo>
                    <a:pt x="112560" y="322160"/>
                  </a:lnTo>
                  <a:lnTo>
                    <a:pt x="112864" y="322478"/>
                  </a:lnTo>
                  <a:lnTo>
                    <a:pt x="115189" y="326682"/>
                  </a:lnTo>
                  <a:lnTo>
                    <a:pt x="115328" y="322910"/>
                  </a:lnTo>
                  <a:lnTo>
                    <a:pt x="116535" y="322414"/>
                  </a:lnTo>
                  <a:lnTo>
                    <a:pt x="116535" y="321119"/>
                  </a:lnTo>
                  <a:lnTo>
                    <a:pt x="116535" y="318693"/>
                  </a:lnTo>
                  <a:close/>
                </a:path>
                <a:path w="269240" h="349884">
                  <a:moveTo>
                    <a:pt x="124218" y="341363"/>
                  </a:moveTo>
                  <a:lnTo>
                    <a:pt x="122885" y="341655"/>
                  </a:lnTo>
                  <a:lnTo>
                    <a:pt x="116776" y="341655"/>
                  </a:lnTo>
                  <a:lnTo>
                    <a:pt x="116535" y="344335"/>
                  </a:lnTo>
                  <a:lnTo>
                    <a:pt x="115989" y="345630"/>
                  </a:lnTo>
                  <a:lnTo>
                    <a:pt x="117322" y="345376"/>
                  </a:lnTo>
                  <a:lnTo>
                    <a:pt x="123672" y="345376"/>
                  </a:lnTo>
                  <a:lnTo>
                    <a:pt x="123977" y="342696"/>
                  </a:lnTo>
                  <a:lnTo>
                    <a:pt x="124218" y="341363"/>
                  </a:lnTo>
                  <a:close/>
                </a:path>
                <a:path w="269240" h="349884">
                  <a:moveTo>
                    <a:pt x="132702" y="321919"/>
                  </a:moveTo>
                  <a:lnTo>
                    <a:pt x="132397" y="322008"/>
                  </a:lnTo>
                  <a:lnTo>
                    <a:pt x="132207" y="321373"/>
                  </a:lnTo>
                  <a:lnTo>
                    <a:pt x="130568" y="321373"/>
                  </a:lnTo>
                  <a:lnTo>
                    <a:pt x="128193" y="322707"/>
                  </a:lnTo>
                  <a:lnTo>
                    <a:pt x="127698" y="323253"/>
                  </a:lnTo>
                  <a:lnTo>
                    <a:pt x="126352" y="324053"/>
                  </a:lnTo>
                  <a:lnTo>
                    <a:pt x="126593" y="325069"/>
                  </a:lnTo>
                  <a:lnTo>
                    <a:pt x="126060" y="325386"/>
                  </a:lnTo>
                  <a:lnTo>
                    <a:pt x="126606" y="325450"/>
                  </a:lnTo>
                  <a:lnTo>
                    <a:pt x="126606" y="325640"/>
                  </a:lnTo>
                  <a:lnTo>
                    <a:pt x="127152" y="326174"/>
                  </a:lnTo>
                  <a:lnTo>
                    <a:pt x="128981" y="326174"/>
                  </a:lnTo>
                  <a:lnTo>
                    <a:pt x="130073" y="325640"/>
                  </a:lnTo>
                  <a:lnTo>
                    <a:pt x="131114" y="324548"/>
                  </a:lnTo>
                  <a:lnTo>
                    <a:pt x="132207" y="323748"/>
                  </a:lnTo>
                  <a:lnTo>
                    <a:pt x="132702" y="322961"/>
                  </a:lnTo>
                  <a:lnTo>
                    <a:pt x="132435" y="322148"/>
                  </a:lnTo>
                  <a:lnTo>
                    <a:pt x="132702" y="321919"/>
                  </a:lnTo>
                  <a:close/>
                </a:path>
                <a:path w="269240" h="349884">
                  <a:moveTo>
                    <a:pt x="139103" y="44056"/>
                  </a:moveTo>
                  <a:lnTo>
                    <a:pt x="138811" y="41922"/>
                  </a:lnTo>
                  <a:lnTo>
                    <a:pt x="138811" y="38442"/>
                  </a:lnTo>
                  <a:lnTo>
                    <a:pt x="135089" y="38442"/>
                  </a:lnTo>
                  <a:lnTo>
                    <a:pt x="134594" y="38696"/>
                  </a:lnTo>
                  <a:lnTo>
                    <a:pt x="134048" y="38696"/>
                  </a:lnTo>
                  <a:lnTo>
                    <a:pt x="133248" y="38938"/>
                  </a:lnTo>
                  <a:lnTo>
                    <a:pt x="133248" y="42964"/>
                  </a:lnTo>
                  <a:lnTo>
                    <a:pt x="134835" y="45389"/>
                  </a:lnTo>
                  <a:lnTo>
                    <a:pt x="137769" y="46431"/>
                  </a:lnTo>
                  <a:lnTo>
                    <a:pt x="139103" y="46685"/>
                  </a:lnTo>
                  <a:lnTo>
                    <a:pt x="139103" y="44056"/>
                  </a:lnTo>
                  <a:close/>
                </a:path>
                <a:path w="269240" h="349884">
                  <a:moveTo>
                    <a:pt x="139103" y="16027"/>
                  </a:moveTo>
                  <a:lnTo>
                    <a:pt x="133248" y="16027"/>
                  </a:lnTo>
                  <a:lnTo>
                    <a:pt x="133248" y="21882"/>
                  </a:lnTo>
                  <a:lnTo>
                    <a:pt x="139103" y="21882"/>
                  </a:lnTo>
                  <a:lnTo>
                    <a:pt x="139103" y="16027"/>
                  </a:lnTo>
                  <a:close/>
                </a:path>
                <a:path w="269240" h="349884">
                  <a:moveTo>
                    <a:pt x="142824" y="320827"/>
                  </a:moveTo>
                  <a:lnTo>
                    <a:pt x="142532" y="318693"/>
                  </a:lnTo>
                  <a:lnTo>
                    <a:pt x="141185" y="315518"/>
                  </a:lnTo>
                  <a:lnTo>
                    <a:pt x="141008" y="315214"/>
                  </a:lnTo>
                  <a:lnTo>
                    <a:pt x="140690" y="314667"/>
                  </a:lnTo>
                  <a:lnTo>
                    <a:pt x="139598" y="314972"/>
                  </a:lnTo>
                  <a:lnTo>
                    <a:pt x="139357" y="315214"/>
                  </a:lnTo>
                  <a:lnTo>
                    <a:pt x="137769" y="315214"/>
                  </a:lnTo>
                  <a:lnTo>
                    <a:pt x="136715" y="314972"/>
                  </a:lnTo>
                  <a:lnTo>
                    <a:pt x="135877" y="314972"/>
                  </a:lnTo>
                  <a:lnTo>
                    <a:pt x="135089" y="314667"/>
                  </a:lnTo>
                  <a:lnTo>
                    <a:pt x="132461" y="314667"/>
                  </a:lnTo>
                  <a:lnTo>
                    <a:pt x="131749" y="314833"/>
                  </a:lnTo>
                  <a:lnTo>
                    <a:pt x="130327" y="314172"/>
                  </a:lnTo>
                  <a:lnTo>
                    <a:pt x="130416" y="315671"/>
                  </a:lnTo>
                  <a:lnTo>
                    <a:pt x="129781" y="316560"/>
                  </a:lnTo>
                  <a:lnTo>
                    <a:pt x="129527" y="317106"/>
                  </a:lnTo>
                  <a:lnTo>
                    <a:pt x="129527" y="318236"/>
                  </a:lnTo>
                  <a:lnTo>
                    <a:pt x="128485" y="317347"/>
                  </a:lnTo>
                  <a:lnTo>
                    <a:pt x="125564" y="317347"/>
                  </a:lnTo>
                  <a:lnTo>
                    <a:pt x="124218" y="318147"/>
                  </a:lnTo>
                  <a:lnTo>
                    <a:pt x="123977" y="319786"/>
                  </a:lnTo>
                  <a:lnTo>
                    <a:pt x="124040" y="320827"/>
                  </a:lnTo>
                  <a:lnTo>
                    <a:pt x="124218" y="322160"/>
                  </a:lnTo>
                  <a:lnTo>
                    <a:pt x="125247" y="322364"/>
                  </a:lnTo>
                  <a:lnTo>
                    <a:pt x="125564" y="322414"/>
                  </a:lnTo>
                  <a:lnTo>
                    <a:pt x="127152" y="322414"/>
                  </a:lnTo>
                  <a:lnTo>
                    <a:pt x="128193" y="321614"/>
                  </a:lnTo>
                  <a:lnTo>
                    <a:pt x="129286" y="320827"/>
                  </a:lnTo>
                  <a:lnTo>
                    <a:pt x="129781" y="320573"/>
                  </a:lnTo>
                  <a:lnTo>
                    <a:pt x="129781" y="318947"/>
                  </a:lnTo>
                  <a:lnTo>
                    <a:pt x="132207" y="321373"/>
                  </a:lnTo>
                  <a:lnTo>
                    <a:pt x="136423" y="323748"/>
                  </a:lnTo>
                  <a:lnTo>
                    <a:pt x="140690" y="323748"/>
                  </a:lnTo>
                  <a:lnTo>
                    <a:pt x="141185" y="323253"/>
                  </a:lnTo>
                  <a:lnTo>
                    <a:pt x="142024" y="322160"/>
                  </a:lnTo>
                  <a:lnTo>
                    <a:pt x="142824" y="320827"/>
                  </a:lnTo>
                  <a:close/>
                </a:path>
                <a:path w="269240" h="349884">
                  <a:moveTo>
                    <a:pt x="142824" y="222351"/>
                  </a:moveTo>
                  <a:lnTo>
                    <a:pt x="141490" y="222846"/>
                  </a:lnTo>
                  <a:lnTo>
                    <a:pt x="141185" y="223139"/>
                  </a:lnTo>
                  <a:lnTo>
                    <a:pt x="139890" y="223139"/>
                  </a:lnTo>
                  <a:lnTo>
                    <a:pt x="138811" y="222846"/>
                  </a:lnTo>
                  <a:lnTo>
                    <a:pt x="138010" y="222846"/>
                  </a:lnTo>
                  <a:lnTo>
                    <a:pt x="136969" y="222592"/>
                  </a:lnTo>
                  <a:lnTo>
                    <a:pt x="134289" y="222592"/>
                  </a:lnTo>
                  <a:lnTo>
                    <a:pt x="133997" y="222656"/>
                  </a:lnTo>
                  <a:lnTo>
                    <a:pt x="132207" y="221805"/>
                  </a:lnTo>
                  <a:lnTo>
                    <a:pt x="132308" y="223583"/>
                  </a:lnTo>
                  <a:lnTo>
                    <a:pt x="131660" y="224485"/>
                  </a:lnTo>
                  <a:lnTo>
                    <a:pt x="131419" y="225031"/>
                  </a:lnTo>
                  <a:lnTo>
                    <a:pt x="131419" y="227406"/>
                  </a:lnTo>
                  <a:lnTo>
                    <a:pt x="132702" y="226860"/>
                  </a:lnTo>
                  <a:lnTo>
                    <a:pt x="133007" y="226618"/>
                  </a:lnTo>
                  <a:lnTo>
                    <a:pt x="134594" y="226618"/>
                  </a:lnTo>
                  <a:lnTo>
                    <a:pt x="135636" y="226860"/>
                  </a:lnTo>
                  <a:lnTo>
                    <a:pt x="136423" y="226860"/>
                  </a:lnTo>
                  <a:lnTo>
                    <a:pt x="137223" y="227164"/>
                  </a:lnTo>
                  <a:lnTo>
                    <a:pt x="139738" y="227164"/>
                  </a:lnTo>
                  <a:lnTo>
                    <a:pt x="142024" y="228206"/>
                  </a:lnTo>
                  <a:lnTo>
                    <a:pt x="141871" y="226212"/>
                  </a:lnTo>
                  <a:lnTo>
                    <a:pt x="142024" y="226072"/>
                  </a:lnTo>
                  <a:lnTo>
                    <a:pt x="142532" y="225272"/>
                  </a:lnTo>
                  <a:lnTo>
                    <a:pt x="142824" y="224726"/>
                  </a:lnTo>
                  <a:lnTo>
                    <a:pt x="142824" y="223139"/>
                  </a:lnTo>
                  <a:lnTo>
                    <a:pt x="142824" y="222351"/>
                  </a:lnTo>
                  <a:close/>
                </a:path>
                <a:path w="269240" h="349884">
                  <a:moveTo>
                    <a:pt x="143065" y="108102"/>
                  </a:moveTo>
                  <a:lnTo>
                    <a:pt x="141185" y="108102"/>
                  </a:lnTo>
                  <a:lnTo>
                    <a:pt x="140944" y="107848"/>
                  </a:lnTo>
                  <a:lnTo>
                    <a:pt x="139357" y="107010"/>
                  </a:lnTo>
                  <a:lnTo>
                    <a:pt x="138938" y="107010"/>
                  </a:lnTo>
                  <a:lnTo>
                    <a:pt x="138811" y="106514"/>
                  </a:lnTo>
                  <a:lnTo>
                    <a:pt x="138671" y="107010"/>
                  </a:lnTo>
                  <a:lnTo>
                    <a:pt x="137515" y="107010"/>
                  </a:lnTo>
                  <a:lnTo>
                    <a:pt x="137223" y="108343"/>
                  </a:lnTo>
                  <a:lnTo>
                    <a:pt x="136969" y="108889"/>
                  </a:lnTo>
                  <a:lnTo>
                    <a:pt x="136969" y="109982"/>
                  </a:lnTo>
                  <a:lnTo>
                    <a:pt x="135636" y="109982"/>
                  </a:lnTo>
                  <a:lnTo>
                    <a:pt x="135382" y="109689"/>
                  </a:lnTo>
                  <a:lnTo>
                    <a:pt x="134835" y="109435"/>
                  </a:lnTo>
                  <a:lnTo>
                    <a:pt x="133794" y="108889"/>
                  </a:lnTo>
                  <a:lnTo>
                    <a:pt x="133311" y="108889"/>
                  </a:lnTo>
                  <a:lnTo>
                    <a:pt x="133248" y="108648"/>
                  </a:lnTo>
                  <a:lnTo>
                    <a:pt x="133172" y="108889"/>
                  </a:lnTo>
                  <a:lnTo>
                    <a:pt x="131914" y="108889"/>
                  </a:lnTo>
                  <a:lnTo>
                    <a:pt x="131660" y="110236"/>
                  </a:lnTo>
                  <a:lnTo>
                    <a:pt x="131419" y="110782"/>
                  </a:lnTo>
                  <a:lnTo>
                    <a:pt x="131419" y="112915"/>
                  </a:lnTo>
                  <a:lnTo>
                    <a:pt x="132702" y="113957"/>
                  </a:lnTo>
                  <a:lnTo>
                    <a:pt x="135636" y="113957"/>
                  </a:lnTo>
                  <a:lnTo>
                    <a:pt x="136969" y="112915"/>
                  </a:lnTo>
                  <a:lnTo>
                    <a:pt x="137464" y="111429"/>
                  </a:lnTo>
                  <a:lnTo>
                    <a:pt x="138315" y="112115"/>
                  </a:lnTo>
                  <a:lnTo>
                    <a:pt x="141490" y="112115"/>
                  </a:lnTo>
                  <a:lnTo>
                    <a:pt x="142532" y="111023"/>
                  </a:lnTo>
                  <a:lnTo>
                    <a:pt x="143065" y="109435"/>
                  </a:lnTo>
                  <a:lnTo>
                    <a:pt x="143065" y="108102"/>
                  </a:lnTo>
                  <a:close/>
                </a:path>
                <a:path w="269240" h="349884">
                  <a:moveTo>
                    <a:pt x="145707" y="87007"/>
                  </a:moveTo>
                  <a:lnTo>
                    <a:pt x="144627" y="87439"/>
                  </a:lnTo>
                  <a:lnTo>
                    <a:pt x="144411" y="86715"/>
                  </a:lnTo>
                  <a:lnTo>
                    <a:pt x="143319" y="86715"/>
                  </a:lnTo>
                  <a:lnTo>
                    <a:pt x="143065" y="87007"/>
                  </a:lnTo>
                  <a:lnTo>
                    <a:pt x="141490" y="87553"/>
                  </a:lnTo>
                  <a:lnTo>
                    <a:pt x="135636" y="90487"/>
                  </a:lnTo>
                  <a:lnTo>
                    <a:pt x="135851" y="91744"/>
                  </a:lnTo>
                  <a:lnTo>
                    <a:pt x="134289" y="93167"/>
                  </a:lnTo>
                  <a:lnTo>
                    <a:pt x="136055" y="92329"/>
                  </a:lnTo>
                  <a:lnTo>
                    <a:pt x="136182" y="92621"/>
                  </a:lnTo>
                  <a:lnTo>
                    <a:pt x="137769" y="92621"/>
                  </a:lnTo>
                  <a:lnTo>
                    <a:pt x="140398" y="91274"/>
                  </a:lnTo>
                  <a:lnTo>
                    <a:pt x="144907" y="88900"/>
                  </a:lnTo>
                  <a:lnTo>
                    <a:pt x="144665" y="88049"/>
                  </a:lnTo>
                  <a:lnTo>
                    <a:pt x="144665" y="87693"/>
                  </a:lnTo>
                  <a:lnTo>
                    <a:pt x="145707" y="87007"/>
                  </a:lnTo>
                  <a:close/>
                </a:path>
                <a:path w="269240" h="349884">
                  <a:moveTo>
                    <a:pt x="149174" y="25095"/>
                  </a:moveTo>
                  <a:lnTo>
                    <a:pt x="146532" y="24853"/>
                  </a:lnTo>
                  <a:lnTo>
                    <a:pt x="146240" y="24549"/>
                  </a:lnTo>
                  <a:lnTo>
                    <a:pt x="146773" y="24015"/>
                  </a:lnTo>
                  <a:lnTo>
                    <a:pt x="148132" y="22669"/>
                  </a:lnTo>
                  <a:lnTo>
                    <a:pt x="148628" y="20840"/>
                  </a:lnTo>
                  <a:lnTo>
                    <a:pt x="148374" y="18656"/>
                  </a:lnTo>
                  <a:lnTo>
                    <a:pt x="148374" y="17856"/>
                  </a:lnTo>
                  <a:lnTo>
                    <a:pt x="143865" y="17856"/>
                  </a:lnTo>
                  <a:lnTo>
                    <a:pt x="143548" y="18491"/>
                  </a:lnTo>
                  <a:lnTo>
                    <a:pt x="140944" y="18161"/>
                  </a:lnTo>
                  <a:lnTo>
                    <a:pt x="142151" y="21348"/>
                  </a:lnTo>
                  <a:lnTo>
                    <a:pt x="142024" y="21628"/>
                  </a:lnTo>
                  <a:lnTo>
                    <a:pt x="141185" y="23215"/>
                  </a:lnTo>
                  <a:lnTo>
                    <a:pt x="140690" y="24015"/>
                  </a:lnTo>
                  <a:lnTo>
                    <a:pt x="138315" y="24015"/>
                  </a:lnTo>
                  <a:lnTo>
                    <a:pt x="137515" y="23761"/>
                  </a:lnTo>
                  <a:lnTo>
                    <a:pt x="136715" y="23469"/>
                  </a:lnTo>
                  <a:lnTo>
                    <a:pt x="135382" y="23215"/>
                  </a:lnTo>
                  <a:lnTo>
                    <a:pt x="135089" y="24549"/>
                  </a:lnTo>
                  <a:lnTo>
                    <a:pt x="134835" y="26682"/>
                  </a:lnTo>
                  <a:lnTo>
                    <a:pt x="135636" y="28028"/>
                  </a:lnTo>
                  <a:lnTo>
                    <a:pt x="136182" y="29070"/>
                  </a:lnTo>
                  <a:lnTo>
                    <a:pt x="136715" y="29857"/>
                  </a:lnTo>
                  <a:lnTo>
                    <a:pt x="136969" y="30708"/>
                  </a:lnTo>
                  <a:lnTo>
                    <a:pt x="136969" y="31991"/>
                  </a:lnTo>
                  <a:lnTo>
                    <a:pt x="136715" y="33337"/>
                  </a:lnTo>
                  <a:lnTo>
                    <a:pt x="143611" y="31991"/>
                  </a:lnTo>
                  <a:lnTo>
                    <a:pt x="145186" y="30873"/>
                  </a:lnTo>
                  <a:lnTo>
                    <a:pt x="146240" y="30708"/>
                  </a:lnTo>
                  <a:lnTo>
                    <a:pt x="146710" y="29806"/>
                  </a:lnTo>
                  <a:lnTo>
                    <a:pt x="147332" y="29362"/>
                  </a:lnTo>
                  <a:lnTo>
                    <a:pt x="147332" y="28625"/>
                  </a:lnTo>
                  <a:lnTo>
                    <a:pt x="148056" y="27228"/>
                  </a:lnTo>
                  <a:lnTo>
                    <a:pt x="149174" y="25095"/>
                  </a:lnTo>
                  <a:close/>
                </a:path>
                <a:path w="269240" h="349884">
                  <a:moveTo>
                    <a:pt x="150507" y="164706"/>
                  </a:moveTo>
                  <a:lnTo>
                    <a:pt x="149174" y="164947"/>
                  </a:lnTo>
                  <a:lnTo>
                    <a:pt x="142824" y="164947"/>
                  </a:lnTo>
                  <a:lnTo>
                    <a:pt x="142532" y="167627"/>
                  </a:lnTo>
                  <a:lnTo>
                    <a:pt x="142532" y="168973"/>
                  </a:lnTo>
                  <a:lnTo>
                    <a:pt x="143865" y="168668"/>
                  </a:lnTo>
                  <a:lnTo>
                    <a:pt x="149961" y="168668"/>
                  </a:lnTo>
                  <a:lnTo>
                    <a:pt x="150215" y="165989"/>
                  </a:lnTo>
                  <a:lnTo>
                    <a:pt x="150507" y="164706"/>
                  </a:lnTo>
                  <a:close/>
                </a:path>
                <a:path w="269240" h="349884">
                  <a:moveTo>
                    <a:pt x="152082" y="238074"/>
                  </a:moveTo>
                  <a:lnTo>
                    <a:pt x="146240" y="238074"/>
                  </a:lnTo>
                  <a:lnTo>
                    <a:pt x="146240" y="243979"/>
                  </a:lnTo>
                  <a:lnTo>
                    <a:pt x="152082" y="243979"/>
                  </a:lnTo>
                  <a:lnTo>
                    <a:pt x="152082" y="238074"/>
                  </a:lnTo>
                  <a:close/>
                </a:path>
                <a:path w="269240" h="349884">
                  <a:moveTo>
                    <a:pt x="156070" y="60871"/>
                  </a:moveTo>
                  <a:lnTo>
                    <a:pt x="155524" y="59524"/>
                  </a:lnTo>
                  <a:lnTo>
                    <a:pt x="155079" y="58928"/>
                  </a:lnTo>
                  <a:lnTo>
                    <a:pt x="155524" y="54965"/>
                  </a:lnTo>
                  <a:lnTo>
                    <a:pt x="149504" y="56553"/>
                  </a:lnTo>
                  <a:lnTo>
                    <a:pt x="146786" y="56553"/>
                  </a:lnTo>
                  <a:lnTo>
                    <a:pt x="145199" y="57391"/>
                  </a:lnTo>
                  <a:lnTo>
                    <a:pt x="144551" y="57099"/>
                  </a:lnTo>
                  <a:lnTo>
                    <a:pt x="139357" y="54724"/>
                  </a:lnTo>
                  <a:lnTo>
                    <a:pt x="138315" y="52832"/>
                  </a:lnTo>
                  <a:lnTo>
                    <a:pt x="138315" y="52590"/>
                  </a:lnTo>
                  <a:lnTo>
                    <a:pt x="138811" y="52044"/>
                  </a:lnTo>
                  <a:lnTo>
                    <a:pt x="141732" y="52044"/>
                  </a:lnTo>
                  <a:lnTo>
                    <a:pt x="142024" y="49911"/>
                  </a:lnTo>
                  <a:lnTo>
                    <a:pt x="141490" y="49911"/>
                  </a:lnTo>
                  <a:lnTo>
                    <a:pt x="140690" y="49364"/>
                  </a:lnTo>
                  <a:lnTo>
                    <a:pt x="140144" y="49110"/>
                  </a:lnTo>
                  <a:lnTo>
                    <a:pt x="139103" y="48323"/>
                  </a:lnTo>
                  <a:lnTo>
                    <a:pt x="138010" y="47777"/>
                  </a:lnTo>
                  <a:lnTo>
                    <a:pt x="134835" y="47777"/>
                  </a:lnTo>
                  <a:lnTo>
                    <a:pt x="134289" y="48018"/>
                  </a:lnTo>
                  <a:lnTo>
                    <a:pt x="132702" y="48323"/>
                  </a:lnTo>
                  <a:lnTo>
                    <a:pt x="133502" y="49657"/>
                  </a:lnTo>
                  <a:lnTo>
                    <a:pt x="134594" y="51003"/>
                  </a:lnTo>
                  <a:lnTo>
                    <a:pt x="133794" y="52044"/>
                  </a:lnTo>
                  <a:lnTo>
                    <a:pt x="132702" y="53632"/>
                  </a:lnTo>
                  <a:lnTo>
                    <a:pt x="132207" y="54419"/>
                  </a:lnTo>
                  <a:lnTo>
                    <a:pt x="131419" y="55257"/>
                  </a:lnTo>
                  <a:lnTo>
                    <a:pt x="129527" y="56057"/>
                  </a:lnTo>
                  <a:lnTo>
                    <a:pt x="131914" y="56311"/>
                  </a:lnTo>
                  <a:lnTo>
                    <a:pt x="132207" y="57391"/>
                  </a:lnTo>
                  <a:lnTo>
                    <a:pt x="133248" y="57645"/>
                  </a:lnTo>
                  <a:lnTo>
                    <a:pt x="134835" y="57645"/>
                  </a:lnTo>
                  <a:lnTo>
                    <a:pt x="135089" y="57099"/>
                  </a:lnTo>
                  <a:lnTo>
                    <a:pt x="135636" y="57099"/>
                  </a:lnTo>
                  <a:lnTo>
                    <a:pt x="137515" y="58978"/>
                  </a:lnTo>
                  <a:lnTo>
                    <a:pt x="138811" y="60325"/>
                  </a:lnTo>
                  <a:lnTo>
                    <a:pt x="141655" y="63182"/>
                  </a:lnTo>
                  <a:lnTo>
                    <a:pt x="141490" y="63246"/>
                  </a:lnTo>
                  <a:lnTo>
                    <a:pt x="139890" y="63792"/>
                  </a:lnTo>
                  <a:lnTo>
                    <a:pt x="137769" y="64046"/>
                  </a:lnTo>
                  <a:lnTo>
                    <a:pt x="134594" y="64046"/>
                  </a:lnTo>
                  <a:lnTo>
                    <a:pt x="133502" y="64338"/>
                  </a:lnTo>
                  <a:lnTo>
                    <a:pt x="133400" y="64630"/>
                  </a:lnTo>
                  <a:lnTo>
                    <a:pt x="133248" y="64592"/>
                  </a:lnTo>
                  <a:lnTo>
                    <a:pt x="133362" y="64757"/>
                  </a:lnTo>
                  <a:lnTo>
                    <a:pt x="133248" y="65138"/>
                  </a:lnTo>
                  <a:lnTo>
                    <a:pt x="133007" y="65379"/>
                  </a:lnTo>
                  <a:lnTo>
                    <a:pt x="133007" y="66179"/>
                  </a:lnTo>
                  <a:lnTo>
                    <a:pt x="133502" y="66725"/>
                  </a:lnTo>
                  <a:lnTo>
                    <a:pt x="134048" y="67513"/>
                  </a:lnTo>
                  <a:lnTo>
                    <a:pt x="136715" y="69405"/>
                  </a:lnTo>
                  <a:lnTo>
                    <a:pt x="138696" y="69405"/>
                  </a:lnTo>
                  <a:lnTo>
                    <a:pt x="142024" y="71539"/>
                  </a:lnTo>
                  <a:lnTo>
                    <a:pt x="141884" y="68287"/>
                  </a:lnTo>
                  <a:lnTo>
                    <a:pt x="142532" y="67767"/>
                  </a:lnTo>
                  <a:lnTo>
                    <a:pt x="142760" y="66725"/>
                  </a:lnTo>
                  <a:lnTo>
                    <a:pt x="142786" y="64325"/>
                  </a:lnTo>
                  <a:lnTo>
                    <a:pt x="143065" y="64592"/>
                  </a:lnTo>
                  <a:lnTo>
                    <a:pt x="145199" y="65138"/>
                  </a:lnTo>
                  <a:lnTo>
                    <a:pt x="146240" y="65379"/>
                  </a:lnTo>
                  <a:lnTo>
                    <a:pt x="146545" y="64592"/>
                  </a:lnTo>
                  <a:lnTo>
                    <a:pt x="146786" y="63246"/>
                  </a:lnTo>
                  <a:lnTo>
                    <a:pt x="147586" y="61912"/>
                  </a:lnTo>
                  <a:lnTo>
                    <a:pt x="148374" y="60871"/>
                  </a:lnTo>
                  <a:lnTo>
                    <a:pt x="148920" y="61912"/>
                  </a:lnTo>
                  <a:lnTo>
                    <a:pt x="149174" y="62153"/>
                  </a:lnTo>
                  <a:lnTo>
                    <a:pt x="149961" y="63004"/>
                  </a:lnTo>
                  <a:lnTo>
                    <a:pt x="151307" y="63500"/>
                  </a:lnTo>
                  <a:lnTo>
                    <a:pt x="153682" y="63500"/>
                  </a:lnTo>
                  <a:lnTo>
                    <a:pt x="154228" y="63246"/>
                  </a:lnTo>
                  <a:lnTo>
                    <a:pt x="155816" y="63246"/>
                  </a:lnTo>
                  <a:lnTo>
                    <a:pt x="155892" y="61912"/>
                  </a:lnTo>
                  <a:lnTo>
                    <a:pt x="156070" y="60871"/>
                  </a:lnTo>
                  <a:close/>
                </a:path>
                <a:path w="269240" h="349884">
                  <a:moveTo>
                    <a:pt x="161378" y="206578"/>
                  </a:moveTo>
                  <a:lnTo>
                    <a:pt x="160655" y="203479"/>
                  </a:lnTo>
                  <a:lnTo>
                    <a:pt x="160832" y="203098"/>
                  </a:lnTo>
                  <a:lnTo>
                    <a:pt x="160832" y="202857"/>
                  </a:lnTo>
                  <a:lnTo>
                    <a:pt x="160832" y="202311"/>
                  </a:lnTo>
                  <a:lnTo>
                    <a:pt x="160121" y="201168"/>
                  </a:lnTo>
                  <a:lnTo>
                    <a:pt x="159791" y="199631"/>
                  </a:lnTo>
                  <a:lnTo>
                    <a:pt x="158889" y="199631"/>
                  </a:lnTo>
                  <a:lnTo>
                    <a:pt x="157657" y="198589"/>
                  </a:lnTo>
                  <a:lnTo>
                    <a:pt x="154724" y="198589"/>
                  </a:lnTo>
                  <a:lnTo>
                    <a:pt x="154482" y="198831"/>
                  </a:lnTo>
                  <a:lnTo>
                    <a:pt x="152095" y="200469"/>
                  </a:lnTo>
                  <a:lnTo>
                    <a:pt x="151015" y="202057"/>
                  </a:lnTo>
                  <a:lnTo>
                    <a:pt x="149961" y="202857"/>
                  </a:lnTo>
                  <a:lnTo>
                    <a:pt x="151549" y="204444"/>
                  </a:lnTo>
                  <a:lnTo>
                    <a:pt x="151980" y="204190"/>
                  </a:lnTo>
                  <a:lnTo>
                    <a:pt x="153936" y="204190"/>
                  </a:lnTo>
                  <a:lnTo>
                    <a:pt x="155270" y="203403"/>
                  </a:lnTo>
                  <a:lnTo>
                    <a:pt x="156616" y="202857"/>
                  </a:lnTo>
                  <a:lnTo>
                    <a:pt x="157949" y="204190"/>
                  </a:lnTo>
                  <a:lnTo>
                    <a:pt x="158750" y="204444"/>
                  </a:lnTo>
                  <a:lnTo>
                    <a:pt x="159372" y="204444"/>
                  </a:lnTo>
                  <a:lnTo>
                    <a:pt x="161378" y="206578"/>
                  </a:lnTo>
                  <a:close/>
                </a:path>
                <a:path w="269240" h="349884">
                  <a:moveTo>
                    <a:pt x="161378" y="33337"/>
                  </a:moveTo>
                  <a:lnTo>
                    <a:pt x="160578" y="33083"/>
                  </a:lnTo>
                  <a:lnTo>
                    <a:pt x="160032" y="32842"/>
                  </a:lnTo>
                  <a:lnTo>
                    <a:pt x="159245" y="32537"/>
                  </a:lnTo>
                  <a:lnTo>
                    <a:pt x="157086" y="32537"/>
                  </a:lnTo>
                  <a:lnTo>
                    <a:pt x="156616" y="32296"/>
                  </a:lnTo>
                  <a:lnTo>
                    <a:pt x="156286" y="32537"/>
                  </a:lnTo>
                  <a:lnTo>
                    <a:pt x="155816" y="32537"/>
                  </a:lnTo>
                  <a:lnTo>
                    <a:pt x="152349" y="34429"/>
                  </a:lnTo>
                  <a:lnTo>
                    <a:pt x="152196" y="35623"/>
                  </a:lnTo>
                  <a:lnTo>
                    <a:pt x="150215" y="37109"/>
                  </a:lnTo>
                  <a:lnTo>
                    <a:pt x="152158" y="37452"/>
                  </a:lnTo>
                  <a:lnTo>
                    <a:pt x="152349" y="38442"/>
                  </a:lnTo>
                  <a:lnTo>
                    <a:pt x="154724" y="38938"/>
                  </a:lnTo>
                  <a:lnTo>
                    <a:pt x="155816" y="39243"/>
                  </a:lnTo>
                  <a:lnTo>
                    <a:pt x="155816" y="37109"/>
                  </a:lnTo>
                  <a:lnTo>
                    <a:pt x="158991" y="36563"/>
                  </a:lnTo>
                  <a:lnTo>
                    <a:pt x="159321" y="36525"/>
                  </a:lnTo>
                  <a:lnTo>
                    <a:pt x="160032" y="36804"/>
                  </a:lnTo>
                  <a:lnTo>
                    <a:pt x="160070" y="36436"/>
                  </a:lnTo>
                  <a:lnTo>
                    <a:pt x="161124" y="36309"/>
                  </a:lnTo>
                  <a:lnTo>
                    <a:pt x="161340" y="34429"/>
                  </a:lnTo>
                  <a:lnTo>
                    <a:pt x="161378" y="33337"/>
                  </a:lnTo>
                  <a:close/>
                </a:path>
                <a:path w="269240" h="349884">
                  <a:moveTo>
                    <a:pt x="164553" y="124663"/>
                  </a:moveTo>
                  <a:lnTo>
                    <a:pt x="162166" y="124917"/>
                  </a:lnTo>
                  <a:lnTo>
                    <a:pt x="157657" y="125463"/>
                  </a:lnTo>
                  <a:lnTo>
                    <a:pt x="155028" y="126796"/>
                  </a:lnTo>
                  <a:lnTo>
                    <a:pt x="155028" y="129730"/>
                  </a:lnTo>
                  <a:lnTo>
                    <a:pt x="155816" y="130517"/>
                  </a:lnTo>
                  <a:lnTo>
                    <a:pt x="159537" y="130517"/>
                  </a:lnTo>
                  <a:lnTo>
                    <a:pt x="161671" y="129184"/>
                  </a:lnTo>
                  <a:lnTo>
                    <a:pt x="163258" y="126504"/>
                  </a:lnTo>
                  <a:lnTo>
                    <a:pt x="164553" y="124663"/>
                  </a:lnTo>
                  <a:close/>
                </a:path>
                <a:path w="269240" h="349884">
                  <a:moveTo>
                    <a:pt x="167474" y="281330"/>
                  </a:moveTo>
                  <a:lnTo>
                    <a:pt x="166141" y="281584"/>
                  </a:lnTo>
                  <a:lnTo>
                    <a:pt x="159791" y="281584"/>
                  </a:lnTo>
                  <a:lnTo>
                    <a:pt x="159537" y="284264"/>
                  </a:lnTo>
                  <a:lnTo>
                    <a:pt x="159245" y="285597"/>
                  </a:lnTo>
                  <a:lnTo>
                    <a:pt x="160578" y="285356"/>
                  </a:lnTo>
                  <a:lnTo>
                    <a:pt x="166979" y="285356"/>
                  </a:lnTo>
                  <a:lnTo>
                    <a:pt x="167233" y="282676"/>
                  </a:lnTo>
                  <a:lnTo>
                    <a:pt x="167474" y="281330"/>
                  </a:lnTo>
                  <a:close/>
                </a:path>
                <a:path w="269240" h="349884">
                  <a:moveTo>
                    <a:pt x="191096" y="202603"/>
                  </a:moveTo>
                  <a:lnTo>
                    <a:pt x="188709" y="202311"/>
                  </a:lnTo>
                  <a:lnTo>
                    <a:pt x="185293" y="201764"/>
                  </a:lnTo>
                  <a:lnTo>
                    <a:pt x="182359" y="200469"/>
                  </a:lnTo>
                  <a:lnTo>
                    <a:pt x="179184" y="199136"/>
                  </a:lnTo>
                  <a:lnTo>
                    <a:pt x="176504" y="198043"/>
                  </a:lnTo>
                  <a:lnTo>
                    <a:pt x="176504" y="204444"/>
                  </a:lnTo>
                  <a:lnTo>
                    <a:pt x="171196" y="204444"/>
                  </a:lnTo>
                  <a:lnTo>
                    <a:pt x="170954" y="207124"/>
                  </a:lnTo>
                  <a:lnTo>
                    <a:pt x="170649" y="208203"/>
                  </a:lnTo>
                  <a:lnTo>
                    <a:pt x="174371" y="208457"/>
                  </a:lnTo>
                  <a:lnTo>
                    <a:pt x="176504" y="208457"/>
                  </a:lnTo>
                  <a:lnTo>
                    <a:pt x="178396" y="208699"/>
                  </a:lnTo>
                  <a:lnTo>
                    <a:pt x="183400" y="208699"/>
                  </a:lnTo>
                  <a:lnTo>
                    <a:pt x="185293" y="207657"/>
                  </a:lnTo>
                  <a:lnTo>
                    <a:pt x="191096" y="202603"/>
                  </a:lnTo>
                  <a:close/>
                </a:path>
                <a:path w="269240" h="349884">
                  <a:moveTo>
                    <a:pt x="197497" y="167081"/>
                  </a:moveTo>
                  <a:lnTo>
                    <a:pt x="197027" y="165493"/>
                  </a:lnTo>
                  <a:lnTo>
                    <a:pt x="195605" y="160134"/>
                  </a:lnTo>
                  <a:lnTo>
                    <a:pt x="193230" y="159588"/>
                  </a:lnTo>
                  <a:lnTo>
                    <a:pt x="191389" y="159588"/>
                  </a:lnTo>
                  <a:lnTo>
                    <a:pt x="190601" y="160388"/>
                  </a:lnTo>
                  <a:lnTo>
                    <a:pt x="190296" y="161480"/>
                  </a:lnTo>
                  <a:lnTo>
                    <a:pt x="190055" y="163068"/>
                  </a:lnTo>
                  <a:lnTo>
                    <a:pt x="191389" y="165493"/>
                  </a:lnTo>
                  <a:lnTo>
                    <a:pt x="195605" y="166839"/>
                  </a:lnTo>
                  <a:lnTo>
                    <a:pt x="197497" y="167081"/>
                  </a:lnTo>
                  <a:close/>
                </a:path>
                <a:path w="269240" h="349884">
                  <a:moveTo>
                    <a:pt x="199085" y="121437"/>
                  </a:moveTo>
                  <a:lnTo>
                    <a:pt x="193230" y="121437"/>
                  </a:lnTo>
                  <a:lnTo>
                    <a:pt x="193230" y="127304"/>
                  </a:lnTo>
                  <a:lnTo>
                    <a:pt x="199085" y="127304"/>
                  </a:lnTo>
                  <a:lnTo>
                    <a:pt x="199085" y="121437"/>
                  </a:lnTo>
                  <a:close/>
                </a:path>
                <a:path w="269240" h="349884">
                  <a:moveTo>
                    <a:pt x="202806" y="346722"/>
                  </a:moveTo>
                  <a:lnTo>
                    <a:pt x="202552" y="345630"/>
                  </a:lnTo>
                  <a:lnTo>
                    <a:pt x="202552" y="345135"/>
                  </a:lnTo>
                  <a:lnTo>
                    <a:pt x="202552" y="344830"/>
                  </a:lnTo>
                  <a:lnTo>
                    <a:pt x="202361" y="344957"/>
                  </a:lnTo>
                  <a:lnTo>
                    <a:pt x="202006" y="344589"/>
                  </a:lnTo>
                  <a:lnTo>
                    <a:pt x="200914" y="344589"/>
                  </a:lnTo>
                  <a:lnTo>
                    <a:pt x="200418" y="344830"/>
                  </a:lnTo>
                  <a:lnTo>
                    <a:pt x="199631" y="345135"/>
                  </a:lnTo>
                  <a:lnTo>
                    <a:pt x="197739" y="345135"/>
                  </a:lnTo>
                  <a:lnTo>
                    <a:pt x="196151" y="345630"/>
                  </a:lnTo>
                  <a:lnTo>
                    <a:pt x="195910" y="346722"/>
                  </a:lnTo>
                  <a:lnTo>
                    <a:pt x="195910" y="346913"/>
                  </a:lnTo>
                  <a:lnTo>
                    <a:pt x="195605" y="346964"/>
                  </a:lnTo>
                  <a:lnTo>
                    <a:pt x="195910" y="347395"/>
                  </a:lnTo>
                  <a:lnTo>
                    <a:pt x="196151" y="348856"/>
                  </a:lnTo>
                  <a:lnTo>
                    <a:pt x="197243" y="349643"/>
                  </a:lnTo>
                  <a:lnTo>
                    <a:pt x="197497" y="349643"/>
                  </a:lnTo>
                  <a:lnTo>
                    <a:pt x="199631" y="349643"/>
                  </a:lnTo>
                  <a:lnTo>
                    <a:pt x="200418" y="348856"/>
                  </a:lnTo>
                  <a:lnTo>
                    <a:pt x="201460" y="348310"/>
                  </a:lnTo>
                  <a:lnTo>
                    <a:pt x="202806" y="346722"/>
                  </a:lnTo>
                  <a:close/>
                </a:path>
                <a:path w="269240" h="349884">
                  <a:moveTo>
                    <a:pt x="206768" y="215404"/>
                  </a:moveTo>
                  <a:lnTo>
                    <a:pt x="206222" y="214858"/>
                  </a:lnTo>
                  <a:lnTo>
                    <a:pt x="206019" y="214655"/>
                  </a:lnTo>
                  <a:lnTo>
                    <a:pt x="206222" y="214058"/>
                  </a:lnTo>
                  <a:lnTo>
                    <a:pt x="205803" y="214414"/>
                  </a:lnTo>
                  <a:lnTo>
                    <a:pt x="204393" y="214312"/>
                  </a:lnTo>
                  <a:lnTo>
                    <a:pt x="203352" y="215099"/>
                  </a:lnTo>
                  <a:lnTo>
                    <a:pt x="202806" y="215646"/>
                  </a:lnTo>
                  <a:lnTo>
                    <a:pt x="198285" y="216446"/>
                  </a:lnTo>
                  <a:lnTo>
                    <a:pt x="197497" y="216992"/>
                  </a:lnTo>
                  <a:lnTo>
                    <a:pt x="197497" y="218084"/>
                  </a:lnTo>
                  <a:lnTo>
                    <a:pt x="197739" y="219417"/>
                  </a:lnTo>
                  <a:lnTo>
                    <a:pt x="205727" y="219417"/>
                  </a:lnTo>
                  <a:lnTo>
                    <a:pt x="206222" y="216992"/>
                  </a:lnTo>
                  <a:lnTo>
                    <a:pt x="206527" y="216192"/>
                  </a:lnTo>
                  <a:lnTo>
                    <a:pt x="206768" y="215404"/>
                  </a:lnTo>
                  <a:close/>
                </a:path>
                <a:path w="269240" h="349884">
                  <a:moveTo>
                    <a:pt x="209156" y="92862"/>
                  </a:moveTo>
                  <a:lnTo>
                    <a:pt x="206768" y="93408"/>
                  </a:lnTo>
                  <a:lnTo>
                    <a:pt x="204939" y="93408"/>
                  </a:lnTo>
                  <a:lnTo>
                    <a:pt x="203847" y="92316"/>
                  </a:lnTo>
                  <a:lnTo>
                    <a:pt x="201218" y="90182"/>
                  </a:lnTo>
                  <a:lnTo>
                    <a:pt x="200799" y="89789"/>
                  </a:lnTo>
                  <a:lnTo>
                    <a:pt x="199631" y="85928"/>
                  </a:lnTo>
                  <a:lnTo>
                    <a:pt x="199059" y="86982"/>
                  </a:lnTo>
                  <a:lnTo>
                    <a:pt x="199059" y="93738"/>
                  </a:lnTo>
                  <a:lnTo>
                    <a:pt x="198285" y="93408"/>
                  </a:lnTo>
                  <a:lnTo>
                    <a:pt x="198539" y="93408"/>
                  </a:lnTo>
                  <a:lnTo>
                    <a:pt x="199059" y="93738"/>
                  </a:lnTo>
                  <a:lnTo>
                    <a:pt x="199059" y="86982"/>
                  </a:lnTo>
                  <a:lnTo>
                    <a:pt x="197878" y="89141"/>
                  </a:lnTo>
                  <a:lnTo>
                    <a:pt x="197243" y="89141"/>
                  </a:lnTo>
                  <a:lnTo>
                    <a:pt x="196151" y="89941"/>
                  </a:lnTo>
                  <a:lnTo>
                    <a:pt x="193865" y="94030"/>
                  </a:lnTo>
                  <a:lnTo>
                    <a:pt x="193522" y="94208"/>
                  </a:lnTo>
                  <a:lnTo>
                    <a:pt x="192189" y="94208"/>
                  </a:lnTo>
                  <a:lnTo>
                    <a:pt x="190296" y="92316"/>
                  </a:lnTo>
                  <a:lnTo>
                    <a:pt x="189509" y="93662"/>
                  </a:lnTo>
                  <a:lnTo>
                    <a:pt x="188810" y="95300"/>
                  </a:lnTo>
                  <a:lnTo>
                    <a:pt x="188925" y="96342"/>
                  </a:lnTo>
                  <a:lnTo>
                    <a:pt x="189014" y="96634"/>
                  </a:lnTo>
                  <a:lnTo>
                    <a:pt x="189179" y="96926"/>
                  </a:lnTo>
                  <a:lnTo>
                    <a:pt x="187667" y="99809"/>
                  </a:lnTo>
                  <a:lnTo>
                    <a:pt x="193167" y="99568"/>
                  </a:lnTo>
                  <a:lnTo>
                    <a:pt x="196405" y="99568"/>
                  </a:lnTo>
                  <a:lnTo>
                    <a:pt x="197281" y="99390"/>
                  </a:lnTo>
                  <a:lnTo>
                    <a:pt x="200126" y="99263"/>
                  </a:lnTo>
                  <a:lnTo>
                    <a:pt x="200025" y="98069"/>
                  </a:lnTo>
                  <a:lnTo>
                    <a:pt x="200418" y="97675"/>
                  </a:lnTo>
                  <a:lnTo>
                    <a:pt x="200672" y="97129"/>
                  </a:lnTo>
                  <a:lnTo>
                    <a:pt x="200812" y="96634"/>
                  </a:lnTo>
                  <a:lnTo>
                    <a:pt x="200914" y="95542"/>
                  </a:lnTo>
                  <a:lnTo>
                    <a:pt x="200672" y="95300"/>
                  </a:lnTo>
                  <a:lnTo>
                    <a:pt x="199821" y="94208"/>
                  </a:lnTo>
                  <a:lnTo>
                    <a:pt x="201218" y="95300"/>
                  </a:lnTo>
                  <a:lnTo>
                    <a:pt x="202552" y="96342"/>
                  </a:lnTo>
                  <a:lnTo>
                    <a:pt x="203365" y="96850"/>
                  </a:lnTo>
                  <a:lnTo>
                    <a:pt x="204635" y="99809"/>
                  </a:lnTo>
                  <a:lnTo>
                    <a:pt x="205905" y="97129"/>
                  </a:lnTo>
                  <a:lnTo>
                    <a:pt x="206527" y="97129"/>
                  </a:lnTo>
                  <a:lnTo>
                    <a:pt x="207568" y="96342"/>
                  </a:lnTo>
                  <a:lnTo>
                    <a:pt x="208114" y="94996"/>
                  </a:lnTo>
                  <a:lnTo>
                    <a:pt x="209156" y="92862"/>
                  </a:lnTo>
                  <a:close/>
                </a:path>
                <a:path w="269240" h="349884">
                  <a:moveTo>
                    <a:pt x="213169" y="60325"/>
                  </a:moveTo>
                  <a:lnTo>
                    <a:pt x="212826" y="60439"/>
                  </a:lnTo>
                  <a:lnTo>
                    <a:pt x="212623" y="59778"/>
                  </a:lnTo>
                  <a:lnTo>
                    <a:pt x="211035" y="59778"/>
                  </a:lnTo>
                  <a:lnTo>
                    <a:pt x="208661" y="61112"/>
                  </a:lnTo>
                  <a:lnTo>
                    <a:pt x="208114" y="61658"/>
                  </a:lnTo>
                  <a:lnTo>
                    <a:pt x="206768" y="62458"/>
                  </a:lnTo>
                  <a:lnTo>
                    <a:pt x="207060" y="63461"/>
                  </a:lnTo>
                  <a:lnTo>
                    <a:pt x="206527" y="63792"/>
                  </a:lnTo>
                  <a:lnTo>
                    <a:pt x="207073" y="63855"/>
                  </a:lnTo>
                  <a:lnTo>
                    <a:pt x="207073" y="64046"/>
                  </a:lnTo>
                  <a:lnTo>
                    <a:pt x="207568" y="64592"/>
                  </a:lnTo>
                  <a:lnTo>
                    <a:pt x="209448" y="64592"/>
                  </a:lnTo>
                  <a:lnTo>
                    <a:pt x="210743" y="64046"/>
                  </a:lnTo>
                  <a:lnTo>
                    <a:pt x="211531" y="63004"/>
                  </a:lnTo>
                  <a:lnTo>
                    <a:pt x="212623" y="62153"/>
                  </a:lnTo>
                  <a:lnTo>
                    <a:pt x="213169" y="61366"/>
                  </a:lnTo>
                  <a:lnTo>
                    <a:pt x="212877" y="60579"/>
                  </a:lnTo>
                  <a:lnTo>
                    <a:pt x="213169" y="60325"/>
                  </a:lnTo>
                  <a:close/>
                </a:path>
                <a:path w="269240" h="349884">
                  <a:moveTo>
                    <a:pt x="215798" y="34175"/>
                  </a:moveTo>
                  <a:lnTo>
                    <a:pt x="214464" y="33083"/>
                  </a:lnTo>
                  <a:lnTo>
                    <a:pt x="211531" y="33083"/>
                  </a:lnTo>
                  <a:lnTo>
                    <a:pt x="210248" y="33883"/>
                  </a:lnTo>
                  <a:lnTo>
                    <a:pt x="209943" y="35471"/>
                  </a:lnTo>
                  <a:lnTo>
                    <a:pt x="210019" y="36563"/>
                  </a:lnTo>
                  <a:lnTo>
                    <a:pt x="210248" y="37896"/>
                  </a:lnTo>
                  <a:lnTo>
                    <a:pt x="211251" y="38100"/>
                  </a:lnTo>
                  <a:lnTo>
                    <a:pt x="211289" y="38442"/>
                  </a:lnTo>
                  <a:lnTo>
                    <a:pt x="211696" y="38150"/>
                  </a:lnTo>
                  <a:lnTo>
                    <a:pt x="213169" y="38150"/>
                  </a:lnTo>
                  <a:lnTo>
                    <a:pt x="214210" y="37604"/>
                  </a:lnTo>
                  <a:lnTo>
                    <a:pt x="215252" y="36563"/>
                  </a:lnTo>
                  <a:lnTo>
                    <a:pt x="215798" y="36309"/>
                  </a:lnTo>
                  <a:lnTo>
                    <a:pt x="215798" y="34175"/>
                  </a:lnTo>
                  <a:close/>
                </a:path>
                <a:path w="269240" h="349884">
                  <a:moveTo>
                    <a:pt x="217144" y="337642"/>
                  </a:moveTo>
                  <a:lnTo>
                    <a:pt x="215138" y="338086"/>
                  </a:lnTo>
                  <a:lnTo>
                    <a:pt x="214464" y="337388"/>
                  </a:lnTo>
                  <a:lnTo>
                    <a:pt x="211836" y="337388"/>
                  </a:lnTo>
                  <a:lnTo>
                    <a:pt x="211035" y="337642"/>
                  </a:lnTo>
                  <a:lnTo>
                    <a:pt x="209943" y="337883"/>
                  </a:lnTo>
                  <a:lnTo>
                    <a:pt x="209943" y="345376"/>
                  </a:lnTo>
                  <a:lnTo>
                    <a:pt x="212623" y="345630"/>
                  </a:lnTo>
                  <a:lnTo>
                    <a:pt x="213423" y="345376"/>
                  </a:lnTo>
                  <a:lnTo>
                    <a:pt x="213664" y="344830"/>
                  </a:lnTo>
                  <a:lnTo>
                    <a:pt x="215011" y="343001"/>
                  </a:lnTo>
                  <a:lnTo>
                    <a:pt x="216598" y="340563"/>
                  </a:lnTo>
                  <a:lnTo>
                    <a:pt x="215976" y="339496"/>
                  </a:lnTo>
                  <a:lnTo>
                    <a:pt x="217144" y="337642"/>
                  </a:lnTo>
                  <a:close/>
                </a:path>
                <a:path w="269240" h="349884">
                  <a:moveTo>
                    <a:pt x="246849" y="109982"/>
                  </a:moveTo>
                  <a:lnTo>
                    <a:pt x="244475" y="110477"/>
                  </a:lnTo>
                  <a:lnTo>
                    <a:pt x="243928" y="110477"/>
                  </a:lnTo>
                  <a:lnTo>
                    <a:pt x="243433" y="110782"/>
                  </a:lnTo>
                  <a:lnTo>
                    <a:pt x="242887" y="110782"/>
                  </a:lnTo>
                  <a:lnTo>
                    <a:pt x="239953" y="111277"/>
                  </a:lnTo>
                  <a:lnTo>
                    <a:pt x="235686" y="111823"/>
                  </a:lnTo>
                  <a:lnTo>
                    <a:pt x="236232" y="117170"/>
                  </a:lnTo>
                  <a:lnTo>
                    <a:pt x="236232" y="117970"/>
                  </a:lnTo>
                  <a:lnTo>
                    <a:pt x="237820" y="117970"/>
                  </a:lnTo>
                  <a:lnTo>
                    <a:pt x="237820" y="118516"/>
                  </a:lnTo>
                  <a:lnTo>
                    <a:pt x="242087" y="118516"/>
                  </a:lnTo>
                  <a:lnTo>
                    <a:pt x="243674" y="115582"/>
                  </a:lnTo>
                  <a:lnTo>
                    <a:pt x="245021" y="113157"/>
                  </a:lnTo>
                  <a:lnTo>
                    <a:pt x="245516" y="112115"/>
                  </a:lnTo>
                  <a:lnTo>
                    <a:pt x="246849" y="109982"/>
                  </a:lnTo>
                  <a:close/>
                </a:path>
                <a:path w="269240" h="349884">
                  <a:moveTo>
                    <a:pt x="268693" y="49110"/>
                  </a:moveTo>
                  <a:lnTo>
                    <a:pt x="267271" y="49110"/>
                  </a:lnTo>
                  <a:lnTo>
                    <a:pt x="268630" y="49364"/>
                  </a:lnTo>
                  <a:lnTo>
                    <a:pt x="268693" y="49110"/>
                  </a:lnTo>
                  <a:close/>
                </a:path>
                <a:path w="269240" h="349884">
                  <a:moveTo>
                    <a:pt x="269176" y="47231"/>
                  </a:moveTo>
                  <a:lnTo>
                    <a:pt x="267042" y="47523"/>
                  </a:lnTo>
                  <a:lnTo>
                    <a:pt x="263867" y="46977"/>
                  </a:lnTo>
                  <a:lnTo>
                    <a:pt x="263613" y="48818"/>
                  </a:lnTo>
                  <a:lnTo>
                    <a:pt x="265709" y="48818"/>
                  </a:lnTo>
                  <a:lnTo>
                    <a:pt x="268770" y="48818"/>
                  </a:lnTo>
                  <a:lnTo>
                    <a:pt x="269100" y="47523"/>
                  </a:lnTo>
                  <a:lnTo>
                    <a:pt x="269176" y="47231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58762" y="5640133"/>
              <a:ext cx="635635" cy="1132840"/>
            </a:xfrm>
            <a:custGeom>
              <a:avLst/>
              <a:gdLst/>
              <a:ahLst/>
              <a:cxnLst/>
              <a:rect l="l" t="t" r="r" b="b"/>
              <a:pathLst>
                <a:path w="635635" h="1132840">
                  <a:moveTo>
                    <a:pt x="6896" y="743102"/>
                  </a:moveTo>
                  <a:lnTo>
                    <a:pt x="5549" y="742061"/>
                  </a:lnTo>
                  <a:lnTo>
                    <a:pt x="2679" y="742061"/>
                  </a:lnTo>
                  <a:lnTo>
                    <a:pt x="1333" y="742861"/>
                  </a:lnTo>
                  <a:lnTo>
                    <a:pt x="1041" y="744448"/>
                  </a:lnTo>
                  <a:lnTo>
                    <a:pt x="1041" y="745782"/>
                  </a:lnTo>
                  <a:lnTo>
                    <a:pt x="2679" y="745782"/>
                  </a:lnTo>
                  <a:lnTo>
                    <a:pt x="2921" y="746036"/>
                  </a:lnTo>
                  <a:lnTo>
                    <a:pt x="4508" y="746874"/>
                  </a:lnTo>
                  <a:lnTo>
                    <a:pt x="4978" y="746874"/>
                  </a:lnTo>
                  <a:lnTo>
                    <a:pt x="5054" y="747128"/>
                  </a:lnTo>
                  <a:lnTo>
                    <a:pt x="5118" y="746874"/>
                  </a:lnTo>
                  <a:lnTo>
                    <a:pt x="6350" y="746874"/>
                  </a:lnTo>
                  <a:lnTo>
                    <a:pt x="6642" y="745540"/>
                  </a:lnTo>
                  <a:lnTo>
                    <a:pt x="6896" y="745236"/>
                  </a:lnTo>
                  <a:lnTo>
                    <a:pt x="6896" y="743102"/>
                  </a:lnTo>
                  <a:close/>
                </a:path>
                <a:path w="635635" h="1132840">
                  <a:moveTo>
                    <a:pt x="7988" y="769543"/>
                  </a:moveTo>
                  <a:lnTo>
                    <a:pt x="7581" y="768489"/>
                  </a:lnTo>
                  <a:lnTo>
                    <a:pt x="7188" y="767410"/>
                  </a:lnTo>
                  <a:lnTo>
                    <a:pt x="5854" y="767956"/>
                  </a:lnTo>
                  <a:lnTo>
                    <a:pt x="5308" y="768210"/>
                  </a:lnTo>
                  <a:lnTo>
                    <a:pt x="5549" y="768997"/>
                  </a:lnTo>
                  <a:lnTo>
                    <a:pt x="5854" y="769797"/>
                  </a:lnTo>
                  <a:lnTo>
                    <a:pt x="6896" y="769797"/>
                  </a:lnTo>
                  <a:lnTo>
                    <a:pt x="7988" y="769543"/>
                  </a:lnTo>
                  <a:close/>
                </a:path>
                <a:path w="635635" h="1132840">
                  <a:moveTo>
                    <a:pt x="8775" y="682282"/>
                  </a:moveTo>
                  <a:lnTo>
                    <a:pt x="7683" y="682282"/>
                  </a:lnTo>
                  <a:lnTo>
                    <a:pt x="7683" y="683323"/>
                  </a:lnTo>
                  <a:lnTo>
                    <a:pt x="7442" y="683323"/>
                  </a:lnTo>
                  <a:lnTo>
                    <a:pt x="6896" y="683082"/>
                  </a:lnTo>
                  <a:lnTo>
                    <a:pt x="6642" y="683577"/>
                  </a:lnTo>
                  <a:lnTo>
                    <a:pt x="5054" y="685215"/>
                  </a:lnTo>
                  <a:lnTo>
                    <a:pt x="4508" y="685457"/>
                  </a:lnTo>
                  <a:lnTo>
                    <a:pt x="4762" y="686257"/>
                  </a:lnTo>
                  <a:lnTo>
                    <a:pt x="4762" y="687349"/>
                  </a:lnTo>
                  <a:lnTo>
                    <a:pt x="5549" y="687349"/>
                  </a:lnTo>
                  <a:lnTo>
                    <a:pt x="7188" y="685761"/>
                  </a:lnTo>
                  <a:lnTo>
                    <a:pt x="8775" y="684123"/>
                  </a:lnTo>
                  <a:lnTo>
                    <a:pt x="8775" y="683323"/>
                  </a:lnTo>
                  <a:lnTo>
                    <a:pt x="8775" y="682282"/>
                  </a:lnTo>
                  <a:close/>
                </a:path>
                <a:path w="635635" h="1132840">
                  <a:moveTo>
                    <a:pt x="11658" y="768451"/>
                  </a:moveTo>
                  <a:lnTo>
                    <a:pt x="10858" y="766318"/>
                  </a:lnTo>
                  <a:lnTo>
                    <a:pt x="7442" y="767410"/>
                  </a:lnTo>
                  <a:lnTo>
                    <a:pt x="7810" y="768413"/>
                  </a:lnTo>
                  <a:lnTo>
                    <a:pt x="7683" y="768451"/>
                  </a:lnTo>
                  <a:lnTo>
                    <a:pt x="7810" y="768426"/>
                  </a:lnTo>
                  <a:lnTo>
                    <a:pt x="8229" y="769543"/>
                  </a:lnTo>
                  <a:lnTo>
                    <a:pt x="8775" y="769543"/>
                  </a:lnTo>
                  <a:lnTo>
                    <a:pt x="10071" y="768997"/>
                  </a:lnTo>
                  <a:lnTo>
                    <a:pt x="11658" y="768451"/>
                  </a:lnTo>
                  <a:close/>
                </a:path>
                <a:path w="635635" h="1132840">
                  <a:moveTo>
                    <a:pt x="12204" y="767956"/>
                  </a:moveTo>
                  <a:lnTo>
                    <a:pt x="11404" y="765822"/>
                  </a:lnTo>
                  <a:lnTo>
                    <a:pt x="10858" y="766076"/>
                  </a:lnTo>
                  <a:lnTo>
                    <a:pt x="11658" y="768210"/>
                  </a:lnTo>
                  <a:lnTo>
                    <a:pt x="11950" y="767956"/>
                  </a:lnTo>
                  <a:lnTo>
                    <a:pt x="12204" y="767956"/>
                  </a:lnTo>
                  <a:close/>
                </a:path>
                <a:path w="635635" h="1132840">
                  <a:moveTo>
                    <a:pt x="13296" y="735114"/>
                  </a:moveTo>
                  <a:lnTo>
                    <a:pt x="12204" y="733780"/>
                  </a:lnTo>
                  <a:lnTo>
                    <a:pt x="10858" y="733780"/>
                  </a:lnTo>
                  <a:lnTo>
                    <a:pt x="10858" y="735037"/>
                  </a:lnTo>
                  <a:lnTo>
                    <a:pt x="7683" y="737006"/>
                  </a:lnTo>
                  <a:lnTo>
                    <a:pt x="10617" y="738263"/>
                  </a:lnTo>
                  <a:lnTo>
                    <a:pt x="10617" y="739635"/>
                  </a:lnTo>
                  <a:lnTo>
                    <a:pt x="11404" y="739635"/>
                  </a:lnTo>
                  <a:lnTo>
                    <a:pt x="12204" y="739140"/>
                  </a:lnTo>
                  <a:lnTo>
                    <a:pt x="12750" y="738593"/>
                  </a:lnTo>
                  <a:lnTo>
                    <a:pt x="12992" y="738047"/>
                  </a:lnTo>
                  <a:lnTo>
                    <a:pt x="13296" y="737501"/>
                  </a:lnTo>
                  <a:lnTo>
                    <a:pt x="13296" y="735114"/>
                  </a:lnTo>
                  <a:close/>
                </a:path>
                <a:path w="635635" h="1132840">
                  <a:moveTo>
                    <a:pt x="14579" y="927849"/>
                  </a:moveTo>
                  <a:lnTo>
                    <a:pt x="13296" y="928103"/>
                  </a:lnTo>
                  <a:lnTo>
                    <a:pt x="6896" y="928103"/>
                  </a:lnTo>
                  <a:lnTo>
                    <a:pt x="6642" y="930783"/>
                  </a:lnTo>
                  <a:lnTo>
                    <a:pt x="6350" y="932116"/>
                  </a:lnTo>
                  <a:lnTo>
                    <a:pt x="7683" y="931824"/>
                  </a:lnTo>
                  <a:lnTo>
                    <a:pt x="14084" y="931824"/>
                  </a:lnTo>
                  <a:lnTo>
                    <a:pt x="14338" y="929144"/>
                  </a:lnTo>
                  <a:lnTo>
                    <a:pt x="14579" y="927849"/>
                  </a:lnTo>
                  <a:close/>
                </a:path>
                <a:path w="635635" h="1132840">
                  <a:moveTo>
                    <a:pt x="14884" y="767168"/>
                  </a:moveTo>
                  <a:lnTo>
                    <a:pt x="14643" y="766622"/>
                  </a:lnTo>
                  <a:lnTo>
                    <a:pt x="14516" y="766318"/>
                  </a:lnTo>
                  <a:lnTo>
                    <a:pt x="14084" y="765276"/>
                  </a:lnTo>
                  <a:lnTo>
                    <a:pt x="13792" y="765276"/>
                  </a:lnTo>
                  <a:lnTo>
                    <a:pt x="14020" y="766127"/>
                  </a:lnTo>
                  <a:lnTo>
                    <a:pt x="13538" y="765276"/>
                  </a:lnTo>
                  <a:lnTo>
                    <a:pt x="12992" y="765530"/>
                  </a:lnTo>
                  <a:lnTo>
                    <a:pt x="13538" y="767664"/>
                  </a:lnTo>
                  <a:lnTo>
                    <a:pt x="14338" y="767410"/>
                  </a:lnTo>
                  <a:lnTo>
                    <a:pt x="14884" y="767168"/>
                  </a:lnTo>
                  <a:close/>
                </a:path>
                <a:path w="635635" h="1132840">
                  <a:moveTo>
                    <a:pt x="16167" y="186042"/>
                  </a:moveTo>
                  <a:lnTo>
                    <a:pt x="14884" y="185000"/>
                  </a:lnTo>
                  <a:lnTo>
                    <a:pt x="11950" y="185000"/>
                  </a:lnTo>
                  <a:lnTo>
                    <a:pt x="10617" y="185788"/>
                  </a:lnTo>
                  <a:lnTo>
                    <a:pt x="10363" y="187375"/>
                  </a:lnTo>
                  <a:lnTo>
                    <a:pt x="10363" y="188722"/>
                  </a:lnTo>
                  <a:lnTo>
                    <a:pt x="11950" y="188722"/>
                  </a:lnTo>
                  <a:lnTo>
                    <a:pt x="12204" y="189014"/>
                  </a:lnTo>
                  <a:lnTo>
                    <a:pt x="13296" y="189509"/>
                  </a:lnTo>
                  <a:lnTo>
                    <a:pt x="13792" y="189814"/>
                  </a:lnTo>
                  <a:lnTo>
                    <a:pt x="14198" y="189814"/>
                  </a:lnTo>
                  <a:lnTo>
                    <a:pt x="14338" y="190309"/>
                  </a:lnTo>
                  <a:lnTo>
                    <a:pt x="14478" y="189814"/>
                  </a:lnTo>
                  <a:lnTo>
                    <a:pt x="15671" y="189814"/>
                  </a:lnTo>
                  <a:lnTo>
                    <a:pt x="16065" y="188722"/>
                  </a:lnTo>
                  <a:lnTo>
                    <a:pt x="16167" y="186042"/>
                  </a:lnTo>
                  <a:close/>
                </a:path>
                <a:path w="635635" h="1132840">
                  <a:moveTo>
                    <a:pt x="16471" y="173494"/>
                  </a:moveTo>
                  <a:lnTo>
                    <a:pt x="12877" y="172961"/>
                  </a:lnTo>
                  <a:lnTo>
                    <a:pt x="12750" y="172199"/>
                  </a:lnTo>
                  <a:lnTo>
                    <a:pt x="9817" y="171907"/>
                  </a:lnTo>
                  <a:lnTo>
                    <a:pt x="9690" y="172478"/>
                  </a:lnTo>
                  <a:lnTo>
                    <a:pt x="9575" y="172999"/>
                  </a:lnTo>
                  <a:lnTo>
                    <a:pt x="8483" y="172999"/>
                  </a:lnTo>
                  <a:lnTo>
                    <a:pt x="8483" y="173786"/>
                  </a:lnTo>
                  <a:lnTo>
                    <a:pt x="3175" y="174040"/>
                  </a:lnTo>
                  <a:lnTo>
                    <a:pt x="2997" y="174802"/>
                  </a:lnTo>
                  <a:lnTo>
                    <a:pt x="2679" y="174828"/>
                  </a:lnTo>
                  <a:lnTo>
                    <a:pt x="2921" y="175094"/>
                  </a:lnTo>
                  <a:lnTo>
                    <a:pt x="2679" y="175679"/>
                  </a:lnTo>
                  <a:lnTo>
                    <a:pt x="2679" y="175920"/>
                  </a:lnTo>
                  <a:lnTo>
                    <a:pt x="2374" y="176466"/>
                  </a:lnTo>
                  <a:lnTo>
                    <a:pt x="3721" y="177800"/>
                  </a:lnTo>
                  <a:lnTo>
                    <a:pt x="4762" y="178054"/>
                  </a:lnTo>
                  <a:lnTo>
                    <a:pt x="5816" y="178054"/>
                  </a:lnTo>
                  <a:lnTo>
                    <a:pt x="6350" y="178600"/>
                  </a:lnTo>
                  <a:lnTo>
                    <a:pt x="7429" y="178054"/>
                  </a:lnTo>
                  <a:lnTo>
                    <a:pt x="8483" y="178054"/>
                  </a:lnTo>
                  <a:lnTo>
                    <a:pt x="12750" y="176174"/>
                  </a:lnTo>
                  <a:lnTo>
                    <a:pt x="12776" y="175920"/>
                  </a:lnTo>
                  <a:lnTo>
                    <a:pt x="12788" y="175348"/>
                  </a:lnTo>
                  <a:lnTo>
                    <a:pt x="16471" y="173494"/>
                  </a:lnTo>
                  <a:close/>
                </a:path>
                <a:path w="635635" h="1132840">
                  <a:moveTo>
                    <a:pt x="21234" y="363308"/>
                  </a:moveTo>
                  <a:lnTo>
                    <a:pt x="19100" y="363042"/>
                  </a:lnTo>
                  <a:lnTo>
                    <a:pt x="17259" y="363042"/>
                  </a:lnTo>
                  <a:lnTo>
                    <a:pt x="14884" y="361950"/>
                  </a:lnTo>
                  <a:lnTo>
                    <a:pt x="12496" y="360908"/>
                  </a:lnTo>
                  <a:lnTo>
                    <a:pt x="9575" y="359575"/>
                  </a:lnTo>
                  <a:lnTo>
                    <a:pt x="6642" y="358482"/>
                  </a:lnTo>
                  <a:lnTo>
                    <a:pt x="6464" y="358482"/>
                  </a:lnTo>
                  <a:lnTo>
                    <a:pt x="5054" y="357441"/>
                  </a:lnTo>
                  <a:lnTo>
                    <a:pt x="4089" y="358482"/>
                  </a:lnTo>
                  <a:lnTo>
                    <a:pt x="3175" y="358482"/>
                  </a:lnTo>
                  <a:lnTo>
                    <a:pt x="2133" y="359029"/>
                  </a:lnTo>
                  <a:lnTo>
                    <a:pt x="1333" y="359829"/>
                  </a:lnTo>
                  <a:lnTo>
                    <a:pt x="0" y="361416"/>
                  </a:lnTo>
                  <a:lnTo>
                    <a:pt x="2133" y="361721"/>
                  </a:lnTo>
                  <a:lnTo>
                    <a:pt x="3975" y="361721"/>
                  </a:lnTo>
                  <a:lnTo>
                    <a:pt x="6096" y="363042"/>
                  </a:lnTo>
                  <a:lnTo>
                    <a:pt x="8229" y="364083"/>
                  </a:lnTo>
                  <a:lnTo>
                    <a:pt x="10617" y="365671"/>
                  </a:lnTo>
                  <a:lnTo>
                    <a:pt x="12001" y="366382"/>
                  </a:lnTo>
                  <a:lnTo>
                    <a:pt x="14579" y="369443"/>
                  </a:lnTo>
                  <a:lnTo>
                    <a:pt x="16598" y="367017"/>
                  </a:lnTo>
                  <a:lnTo>
                    <a:pt x="17259" y="367017"/>
                  </a:lnTo>
                  <a:lnTo>
                    <a:pt x="18605" y="366522"/>
                  </a:lnTo>
                  <a:lnTo>
                    <a:pt x="19888" y="365188"/>
                  </a:lnTo>
                  <a:lnTo>
                    <a:pt x="21234" y="363308"/>
                  </a:lnTo>
                  <a:close/>
                </a:path>
                <a:path w="635635" h="1132840">
                  <a:moveTo>
                    <a:pt x="21780" y="72339"/>
                  </a:moveTo>
                  <a:lnTo>
                    <a:pt x="21475" y="71843"/>
                  </a:lnTo>
                  <a:lnTo>
                    <a:pt x="19646" y="69659"/>
                  </a:lnTo>
                  <a:lnTo>
                    <a:pt x="18173" y="68872"/>
                  </a:lnTo>
                  <a:lnTo>
                    <a:pt x="17805" y="68364"/>
                  </a:lnTo>
                  <a:lnTo>
                    <a:pt x="17259" y="68364"/>
                  </a:lnTo>
                  <a:lnTo>
                    <a:pt x="11658" y="68364"/>
                  </a:lnTo>
                  <a:lnTo>
                    <a:pt x="9029" y="69659"/>
                  </a:lnTo>
                  <a:lnTo>
                    <a:pt x="6896" y="71843"/>
                  </a:lnTo>
                  <a:lnTo>
                    <a:pt x="6350" y="72631"/>
                  </a:lnTo>
                  <a:lnTo>
                    <a:pt x="6896" y="73431"/>
                  </a:lnTo>
                  <a:lnTo>
                    <a:pt x="8229" y="74764"/>
                  </a:lnTo>
                  <a:lnTo>
                    <a:pt x="12496" y="76111"/>
                  </a:lnTo>
                  <a:lnTo>
                    <a:pt x="16268" y="76111"/>
                  </a:lnTo>
                  <a:lnTo>
                    <a:pt x="19646" y="76898"/>
                  </a:lnTo>
                  <a:lnTo>
                    <a:pt x="19888" y="76111"/>
                  </a:lnTo>
                  <a:lnTo>
                    <a:pt x="20434" y="76111"/>
                  </a:lnTo>
                  <a:lnTo>
                    <a:pt x="21475" y="74218"/>
                  </a:lnTo>
                  <a:lnTo>
                    <a:pt x="21475" y="72885"/>
                  </a:lnTo>
                  <a:lnTo>
                    <a:pt x="21780" y="72339"/>
                  </a:lnTo>
                  <a:close/>
                </a:path>
                <a:path w="635635" h="1132840">
                  <a:moveTo>
                    <a:pt x="22021" y="124129"/>
                  </a:moveTo>
                  <a:lnTo>
                    <a:pt x="20688" y="124371"/>
                  </a:lnTo>
                  <a:lnTo>
                    <a:pt x="14338" y="124371"/>
                  </a:lnTo>
                  <a:lnTo>
                    <a:pt x="14084" y="127050"/>
                  </a:lnTo>
                  <a:lnTo>
                    <a:pt x="13792" y="128397"/>
                  </a:lnTo>
                  <a:lnTo>
                    <a:pt x="15125" y="128143"/>
                  </a:lnTo>
                  <a:lnTo>
                    <a:pt x="21475" y="128143"/>
                  </a:lnTo>
                  <a:lnTo>
                    <a:pt x="21780" y="125463"/>
                  </a:lnTo>
                  <a:lnTo>
                    <a:pt x="22021" y="124129"/>
                  </a:lnTo>
                  <a:close/>
                </a:path>
                <a:path w="635635" h="1132840">
                  <a:moveTo>
                    <a:pt x="23609" y="47536"/>
                  </a:moveTo>
                  <a:lnTo>
                    <a:pt x="22821" y="47282"/>
                  </a:lnTo>
                  <a:lnTo>
                    <a:pt x="22567" y="47282"/>
                  </a:lnTo>
                  <a:lnTo>
                    <a:pt x="22326" y="46990"/>
                  </a:lnTo>
                  <a:lnTo>
                    <a:pt x="20688" y="46189"/>
                  </a:lnTo>
                  <a:lnTo>
                    <a:pt x="18605" y="45097"/>
                  </a:lnTo>
                  <a:lnTo>
                    <a:pt x="17932" y="45097"/>
                  </a:lnTo>
                  <a:lnTo>
                    <a:pt x="15671" y="43510"/>
                  </a:lnTo>
                  <a:lnTo>
                    <a:pt x="15570" y="45097"/>
                  </a:lnTo>
                  <a:lnTo>
                    <a:pt x="15379" y="45097"/>
                  </a:lnTo>
                  <a:lnTo>
                    <a:pt x="14084" y="46189"/>
                  </a:lnTo>
                  <a:lnTo>
                    <a:pt x="14084" y="50215"/>
                  </a:lnTo>
                  <a:lnTo>
                    <a:pt x="15671" y="49123"/>
                  </a:lnTo>
                  <a:lnTo>
                    <a:pt x="15925" y="48869"/>
                  </a:lnTo>
                  <a:lnTo>
                    <a:pt x="17259" y="48869"/>
                  </a:lnTo>
                  <a:lnTo>
                    <a:pt x="18059" y="49669"/>
                  </a:lnTo>
                  <a:lnTo>
                    <a:pt x="18846" y="50215"/>
                  </a:lnTo>
                  <a:lnTo>
                    <a:pt x="19646" y="51003"/>
                  </a:lnTo>
                  <a:lnTo>
                    <a:pt x="20434" y="51549"/>
                  </a:lnTo>
                  <a:lnTo>
                    <a:pt x="20637" y="51549"/>
                  </a:lnTo>
                  <a:lnTo>
                    <a:pt x="21475" y="53936"/>
                  </a:lnTo>
                  <a:lnTo>
                    <a:pt x="22047" y="51549"/>
                  </a:lnTo>
                  <a:lnTo>
                    <a:pt x="23114" y="51549"/>
                  </a:lnTo>
                  <a:lnTo>
                    <a:pt x="23418" y="50215"/>
                  </a:lnTo>
                  <a:lnTo>
                    <a:pt x="23482" y="48869"/>
                  </a:lnTo>
                  <a:lnTo>
                    <a:pt x="23609" y="47536"/>
                  </a:lnTo>
                  <a:close/>
                </a:path>
                <a:path w="635635" h="1132840">
                  <a:moveTo>
                    <a:pt x="25552" y="509295"/>
                  </a:moveTo>
                  <a:lnTo>
                    <a:pt x="24701" y="509295"/>
                  </a:lnTo>
                  <a:lnTo>
                    <a:pt x="23609" y="509295"/>
                  </a:lnTo>
                  <a:lnTo>
                    <a:pt x="23609" y="509549"/>
                  </a:lnTo>
                  <a:lnTo>
                    <a:pt x="24701" y="513562"/>
                  </a:lnTo>
                  <a:lnTo>
                    <a:pt x="25552" y="509295"/>
                  </a:lnTo>
                  <a:close/>
                </a:path>
                <a:path w="635635" h="1132840">
                  <a:moveTo>
                    <a:pt x="26289" y="502348"/>
                  </a:moveTo>
                  <a:lnTo>
                    <a:pt x="14338" y="504482"/>
                  </a:lnTo>
                  <a:lnTo>
                    <a:pt x="17538" y="506818"/>
                  </a:lnTo>
                  <a:lnTo>
                    <a:pt x="17805" y="508254"/>
                  </a:lnTo>
                  <a:lnTo>
                    <a:pt x="20193" y="510095"/>
                  </a:lnTo>
                  <a:lnTo>
                    <a:pt x="20866" y="509231"/>
                  </a:lnTo>
                  <a:lnTo>
                    <a:pt x="21234" y="508749"/>
                  </a:lnTo>
                  <a:lnTo>
                    <a:pt x="22021" y="508749"/>
                  </a:lnTo>
                  <a:lnTo>
                    <a:pt x="22021" y="509054"/>
                  </a:lnTo>
                  <a:lnTo>
                    <a:pt x="22326" y="509054"/>
                  </a:lnTo>
                  <a:lnTo>
                    <a:pt x="23368" y="509054"/>
                  </a:lnTo>
                  <a:lnTo>
                    <a:pt x="24612" y="509054"/>
                  </a:lnTo>
                  <a:lnTo>
                    <a:pt x="24701" y="509295"/>
                  </a:lnTo>
                  <a:lnTo>
                    <a:pt x="24752" y="509054"/>
                  </a:lnTo>
                  <a:lnTo>
                    <a:pt x="25615" y="509054"/>
                  </a:lnTo>
                  <a:lnTo>
                    <a:pt x="25679" y="508749"/>
                  </a:lnTo>
                  <a:lnTo>
                    <a:pt x="25996" y="507415"/>
                  </a:lnTo>
                  <a:lnTo>
                    <a:pt x="25361" y="506361"/>
                  </a:lnTo>
                  <a:lnTo>
                    <a:pt x="26289" y="502348"/>
                  </a:lnTo>
                  <a:close/>
                </a:path>
                <a:path w="635635" h="1132840">
                  <a:moveTo>
                    <a:pt x="26543" y="1346"/>
                  </a:moveTo>
                  <a:lnTo>
                    <a:pt x="22821" y="1206"/>
                  </a:lnTo>
                  <a:lnTo>
                    <a:pt x="22821" y="0"/>
                  </a:lnTo>
                  <a:lnTo>
                    <a:pt x="19646" y="0"/>
                  </a:lnTo>
                  <a:lnTo>
                    <a:pt x="19100" y="1346"/>
                  </a:lnTo>
                  <a:lnTo>
                    <a:pt x="19100" y="2933"/>
                  </a:lnTo>
                  <a:lnTo>
                    <a:pt x="19646" y="3479"/>
                  </a:lnTo>
                  <a:lnTo>
                    <a:pt x="20434" y="4025"/>
                  </a:lnTo>
                  <a:lnTo>
                    <a:pt x="21234" y="4267"/>
                  </a:lnTo>
                  <a:lnTo>
                    <a:pt x="22021" y="4572"/>
                  </a:lnTo>
                  <a:lnTo>
                    <a:pt x="22821" y="4572"/>
                  </a:lnTo>
                  <a:lnTo>
                    <a:pt x="22821" y="3302"/>
                  </a:lnTo>
                  <a:lnTo>
                    <a:pt x="23075" y="3378"/>
                  </a:lnTo>
                  <a:lnTo>
                    <a:pt x="26543" y="1346"/>
                  </a:lnTo>
                  <a:close/>
                </a:path>
                <a:path w="635635" h="1132840">
                  <a:moveTo>
                    <a:pt x="37947" y="80378"/>
                  </a:moveTo>
                  <a:lnTo>
                    <a:pt x="37160" y="79578"/>
                  </a:lnTo>
                  <a:lnTo>
                    <a:pt x="35572" y="78486"/>
                  </a:lnTo>
                  <a:lnTo>
                    <a:pt x="34531" y="78244"/>
                  </a:lnTo>
                  <a:lnTo>
                    <a:pt x="33731" y="78244"/>
                  </a:lnTo>
                  <a:lnTo>
                    <a:pt x="33731" y="79362"/>
                  </a:lnTo>
                  <a:lnTo>
                    <a:pt x="33235" y="79286"/>
                  </a:lnTo>
                  <a:lnTo>
                    <a:pt x="33985" y="82207"/>
                  </a:lnTo>
                  <a:lnTo>
                    <a:pt x="33985" y="83299"/>
                  </a:lnTo>
                  <a:lnTo>
                    <a:pt x="37947" y="83299"/>
                  </a:lnTo>
                  <a:lnTo>
                    <a:pt x="37947" y="80378"/>
                  </a:lnTo>
                  <a:close/>
                </a:path>
                <a:path w="635635" h="1132840">
                  <a:moveTo>
                    <a:pt x="40627" y="122237"/>
                  </a:moveTo>
                  <a:lnTo>
                    <a:pt x="40335" y="122377"/>
                  </a:lnTo>
                  <a:lnTo>
                    <a:pt x="40335" y="122237"/>
                  </a:lnTo>
                  <a:lnTo>
                    <a:pt x="39839" y="121742"/>
                  </a:lnTo>
                  <a:lnTo>
                    <a:pt x="38747" y="121742"/>
                  </a:lnTo>
                  <a:lnTo>
                    <a:pt x="38252" y="121996"/>
                  </a:lnTo>
                  <a:lnTo>
                    <a:pt x="37452" y="122237"/>
                  </a:lnTo>
                  <a:lnTo>
                    <a:pt x="35572" y="122237"/>
                  </a:lnTo>
                  <a:lnTo>
                    <a:pt x="33985" y="122783"/>
                  </a:lnTo>
                  <a:lnTo>
                    <a:pt x="33731" y="123875"/>
                  </a:lnTo>
                  <a:lnTo>
                    <a:pt x="33731" y="124066"/>
                  </a:lnTo>
                  <a:lnTo>
                    <a:pt x="33439" y="124129"/>
                  </a:lnTo>
                  <a:lnTo>
                    <a:pt x="33731" y="124548"/>
                  </a:lnTo>
                  <a:lnTo>
                    <a:pt x="33731" y="124675"/>
                  </a:lnTo>
                  <a:lnTo>
                    <a:pt x="33985" y="126009"/>
                  </a:lnTo>
                  <a:lnTo>
                    <a:pt x="35026" y="126809"/>
                  </a:lnTo>
                  <a:lnTo>
                    <a:pt x="35318" y="126809"/>
                  </a:lnTo>
                  <a:lnTo>
                    <a:pt x="37706" y="126809"/>
                  </a:lnTo>
                  <a:lnTo>
                    <a:pt x="38252" y="126009"/>
                  </a:lnTo>
                  <a:lnTo>
                    <a:pt x="39293" y="125463"/>
                  </a:lnTo>
                  <a:lnTo>
                    <a:pt x="40627" y="123875"/>
                  </a:lnTo>
                  <a:lnTo>
                    <a:pt x="40335" y="122783"/>
                  </a:lnTo>
                  <a:lnTo>
                    <a:pt x="40627" y="122237"/>
                  </a:lnTo>
                  <a:close/>
                </a:path>
                <a:path w="635635" h="1132840">
                  <a:moveTo>
                    <a:pt x="42468" y="186829"/>
                  </a:moveTo>
                  <a:lnTo>
                    <a:pt x="41986" y="186664"/>
                  </a:lnTo>
                  <a:lnTo>
                    <a:pt x="42214" y="186042"/>
                  </a:lnTo>
                  <a:lnTo>
                    <a:pt x="41427" y="185242"/>
                  </a:lnTo>
                  <a:lnTo>
                    <a:pt x="40081" y="184696"/>
                  </a:lnTo>
                  <a:lnTo>
                    <a:pt x="38252" y="184696"/>
                  </a:lnTo>
                  <a:lnTo>
                    <a:pt x="36614" y="185788"/>
                  </a:lnTo>
                  <a:lnTo>
                    <a:pt x="36118" y="186334"/>
                  </a:lnTo>
                  <a:lnTo>
                    <a:pt x="35572" y="186588"/>
                  </a:lnTo>
                  <a:lnTo>
                    <a:pt x="34772" y="186588"/>
                  </a:lnTo>
                  <a:lnTo>
                    <a:pt x="34531" y="186334"/>
                  </a:lnTo>
                  <a:lnTo>
                    <a:pt x="34531" y="186042"/>
                  </a:lnTo>
                  <a:lnTo>
                    <a:pt x="34226" y="185788"/>
                  </a:lnTo>
                  <a:lnTo>
                    <a:pt x="33985" y="185547"/>
                  </a:lnTo>
                  <a:lnTo>
                    <a:pt x="33439" y="185242"/>
                  </a:lnTo>
                  <a:lnTo>
                    <a:pt x="32639" y="185242"/>
                  </a:lnTo>
                  <a:lnTo>
                    <a:pt x="31305" y="185547"/>
                  </a:lnTo>
                  <a:lnTo>
                    <a:pt x="31051" y="187375"/>
                  </a:lnTo>
                  <a:lnTo>
                    <a:pt x="30810" y="188722"/>
                  </a:lnTo>
                  <a:lnTo>
                    <a:pt x="32639" y="188722"/>
                  </a:lnTo>
                  <a:lnTo>
                    <a:pt x="32639" y="189014"/>
                  </a:lnTo>
                  <a:lnTo>
                    <a:pt x="33185" y="190055"/>
                  </a:lnTo>
                  <a:lnTo>
                    <a:pt x="33731" y="190855"/>
                  </a:lnTo>
                  <a:lnTo>
                    <a:pt x="33985" y="192189"/>
                  </a:lnTo>
                  <a:lnTo>
                    <a:pt x="35572" y="192443"/>
                  </a:lnTo>
                  <a:lnTo>
                    <a:pt x="36906" y="192443"/>
                  </a:lnTo>
                  <a:lnTo>
                    <a:pt x="37160" y="191401"/>
                  </a:lnTo>
                  <a:lnTo>
                    <a:pt x="37160" y="191147"/>
                  </a:lnTo>
                  <a:lnTo>
                    <a:pt x="37706" y="191147"/>
                  </a:lnTo>
                  <a:lnTo>
                    <a:pt x="38252" y="191401"/>
                  </a:lnTo>
                  <a:lnTo>
                    <a:pt x="38417" y="191401"/>
                  </a:lnTo>
                  <a:lnTo>
                    <a:pt x="39039" y="192443"/>
                  </a:lnTo>
                  <a:lnTo>
                    <a:pt x="39204" y="191401"/>
                  </a:lnTo>
                  <a:lnTo>
                    <a:pt x="40335" y="191147"/>
                  </a:lnTo>
                  <a:lnTo>
                    <a:pt x="40386" y="190855"/>
                  </a:lnTo>
                  <a:lnTo>
                    <a:pt x="40627" y="189509"/>
                  </a:lnTo>
                  <a:lnTo>
                    <a:pt x="40881" y="188468"/>
                  </a:lnTo>
                  <a:lnTo>
                    <a:pt x="39839" y="188468"/>
                  </a:lnTo>
                  <a:lnTo>
                    <a:pt x="40881" y="188175"/>
                  </a:lnTo>
                  <a:lnTo>
                    <a:pt x="41668" y="187680"/>
                  </a:lnTo>
                  <a:lnTo>
                    <a:pt x="41871" y="187007"/>
                  </a:lnTo>
                  <a:lnTo>
                    <a:pt x="42468" y="186829"/>
                  </a:lnTo>
                  <a:close/>
                </a:path>
                <a:path w="635635" h="1132840">
                  <a:moveTo>
                    <a:pt x="43014" y="18161"/>
                  </a:moveTo>
                  <a:lnTo>
                    <a:pt x="39992" y="16611"/>
                  </a:lnTo>
                  <a:lnTo>
                    <a:pt x="39065" y="16141"/>
                  </a:lnTo>
                  <a:lnTo>
                    <a:pt x="39103" y="15240"/>
                  </a:lnTo>
                  <a:lnTo>
                    <a:pt x="38493" y="14439"/>
                  </a:lnTo>
                  <a:lnTo>
                    <a:pt x="36360" y="13347"/>
                  </a:lnTo>
                  <a:lnTo>
                    <a:pt x="35026" y="12560"/>
                  </a:lnTo>
                  <a:lnTo>
                    <a:pt x="35026" y="14935"/>
                  </a:lnTo>
                  <a:lnTo>
                    <a:pt x="34772" y="15240"/>
                  </a:lnTo>
                  <a:lnTo>
                    <a:pt x="34531" y="15240"/>
                  </a:lnTo>
                  <a:lnTo>
                    <a:pt x="33439" y="14693"/>
                  </a:lnTo>
                  <a:lnTo>
                    <a:pt x="32943" y="14147"/>
                  </a:lnTo>
                  <a:lnTo>
                    <a:pt x="31851" y="13652"/>
                  </a:lnTo>
                  <a:lnTo>
                    <a:pt x="30810" y="12801"/>
                  </a:lnTo>
                  <a:lnTo>
                    <a:pt x="28676" y="12801"/>
                  </a:lnTo>
                  <a:lnTo>
                    <a:pt x="27635" y="13347"/>
                  </a:lnTo>
                  <a:lnTo>
                    <a:pt x="27381" y="15481"/>
                  </a:lnTo>
                  <a:lnTo>
                    <a:pt x="27406" y="16827"/>
                  </a:lnTo>
                  <a:lnTo>
                    <a:pt x="28130" y="18961"/>
                  </a:lnTo>
                  <a:lnTo>
                    <a:pt x="29248" y="19050"/>
                  </a:lnTo>
                  <a:lnTo>
                    <a:pt x="29464" y="19748"/>
                  </a:lnTo>
                  <a:lnTo>
                    <a:pt x="33680" y="19253"/>
                  </a:lnTo>
                  <a:lnTo>
                    <a:pt x="35572" y="19253"/>
                  </a:lnTo>
                  <a:lnTo>
                    <a:pt x="38493" y="18707"/>
                  </a:lnTo>
                  <a:lnTo>
                    <a:pt x="43014" y="18161"/>
                  </a:lnTo>
                  <a:close/>
                </a:path>
                <a:path w="635635" h="1132840">
                  <a:moveTo>
                    <a:pt x="44056" y="483400"/>
                  </a:moveTo>
                  <a:lnTo>
                    <a:pt x="42760" y="482358"/>
                  </a:lnTo>
                  <a:lnTo>
                    <a:pt x="39839" y="482358"/>
                  </a:lnTo>
                  <a:lnTo>
                    <a:pt x="38493" y="483146"/>
                  </a:lnTo>
                  <a:lnTo>
                    <a:pt x="38252" y="484733"/>
                  </a:lnTo>
                  <a:lnTo>
                    <a:pt x="38252" y="486079"/>
                  </a:lnTo>
                  <a:lnTo>
                    <a:pt x="40081" y="486079"/>
                  </a:lnTo>
                  <a:lnTo>
                    <a:pt x="40335" y="486321"/>
                  </a:lnTo>
                  <a:lnTo>
                    <a:pt x="40881" y="486625"/>
                  </a:lnTo>
                  <a:lnTo>
                    <a:pt x="41427" y="486867"/>
                  </a:lnTo>
                  <a:lnTo>
                    <a:pt x="41922" y="487121"/>
                  </a:lnTo>
                  <a:lnTo>
                    <a:pt x="42379" y="487121"/>
                  </a:lnTo>
                  <a:lnTo>
                    <a:pt x="42468" y="487413"/>
                  </a:lnTo>
                  <a:lnTo>
                    <a:pt x="42545" y="487121"/>
                  </a:lnTo>
                  <a:lnTo>
                    <a:pt x="43802" y="487121"/>
                  </a:lnTo>
                  <a:lnTo>
                    <a:pt x="43954" y="486321"/>
                  </a:lnTo>
                  <a:lnTo>
                    <a:pt x="44056" y="483400"/>
                  </a:lnTo>
                  <a:close/>
                </a:path>
                <a:path w="635635" h="1132840">
                  <a:moveTo>
                    <a:pt x="51244" y="32296"/>
                  </a:moveTo>
                  <a:lnTo>
                    <a:pt x="49580" y="33439"/>
                  </a:lnTo>
                  <a:lnTo>
                    <a:pt x="49364" y="33096"/>
                  </a:lnTo>
                  <a:lnTo>
                    <a:pt x="48323" y="33096"/>
                  </a:lnTo>
                  <a:lnTo>
                    <a:pt x="47523" y="33388"/>
                  </a:lnTo>
                  <a:lnTo>
                    <a:pt x="46431" y="34188"/>
                  </a:lnTo>
                  <a:lnTo>
                    <a:pt x="45148" y="34734"/>
                  </a:lnTo>
                  <a:lnTo>
                    <a:pt x="42468" y="36322"/>
                  </a:lnTo>
                  <a:lnTo>
                    <a:pt x="42329" y="37338"/>
                  </a:lnTo>
                  <a:lnTo>
                    <a:pt x="39839" y="38455"/>
                  </a:lnTo>
                  <a:lnTo>
                    <a:pt x="42265" y="39547"/>
                  </a:lnTo>
                  <a:lnTo>
                    <a:pt x="42468" y="40589"/>
                  </a:lnTo>
                  <a:lnTo>
                    <a:pt x="45389" y="41922"/>
                  </a:lnTo>
                  <a:lnTo>
                    <a:pt x="45935" y="41376"/>
                  </a:lnTo>
                  <a:lnTo>
                    <a:pt x="50698" y="35229"/>
                  </a:lnTo>
                  <a:lnTo>
                    <a:pt x="50152" y="34429"/>
                  </a:lnTo>
                  <a:lnTo>
                    <a:pt x="50025" y="34188"/>
                  </a:lnTo>
                  <a:lnTo>
                    <a:pt x="51244" y="32296"/>
                  </a:lnTo>
                  <a:close/>
                </a:path>
                <a:path w="635635" h="1132840">
                  <a:moveTo>
                    <a:pt x="57594" y="75260"/>
                  </a:moveTo>
                  <a:lnTo>
                    <a:pt x="57048" y="75514"/>
                  </a:lnTo>
                  <a:lnTo>
                    <a:pt x="57048" y="75260"/>
                  </a:lnTo>
                  <a:lnTo>
                    <a:pt x="56553" y="74764"/>
                  </a:lnTo>
                  <a:lnTo>
                    <a:pt x="55460" y="74764"/>
                  </a:lnTo>
                  <a:lnTo>
                    <a:pt x="54965" y="75018"/>
                  </a:lnTo>
                  <a:lnTo>
                    <a:pt x="54178" y="75260"/>
                  </a:lnTo>
                  <a:lnTo>
                    <a:pt x="52285" y="75260"/>
                  </a:lnTo>
                  <a:lnTo>
                    <a:pt x="50698" y="75806"/>
                  </a:lnTo>
                  <a:lnTo>
                    <a:pt x="50457" y="76898"/>
                  </a:lnTo>
                  <a:lnTo>
                    <a:pt x="50457" y="77152"/>
                  </a:lnTo>
                  <a:lnTo>
                    <a:pt x="50457" y="77698"/>
                  </a:lnTo>
                  <a:lnTo>
                    <a:pt x="50698" y="79032"/>
                  </a:lnTo>
                  <a:lnTo>
                    <a:pt x="51739" y="79832"/>
                  </a:lnTo>
                  <a:lnTo>
                    <a:pt x="53873" y="79832"/>
                  </a:lnTo>
                  <a:lnTo>
                    <a:pt x="54419" y="79578"/>
                  </a:lnTo>
                  <a:lnTo>
                    <a:pt x="54965" y="79032"/>
                  </a:lnTo>
                  <a:lnTo>
                    <a:pt x="56007" y="78486"/>
                  </a:lnTo>
                  <a:lnTo>
                    <a:pt x="57353" y="76898"/>
                  </a:lnTo>
                  <a:lnTo>
                    <a:pt x="57099" y="76022"/>
                  </a:lnTo>
                  <a:lnTo>
                    <a:pt x="57594" y="75260"/>
                  </a:lnTo>
                  <a:close/>
                </a:path>
                <a:path w="635635" h="1132840">
                  <a:moveTo>
                    <a:pt x="443306" y="921943"/>
                  </a:moveTo>
                  <a:lnTo>
                    <a:pt x="441477" y="921943"/>
                  </a:lnTo>
                  <a:lnTo>
                    <a:pt x="441172" y="921702"/>
                  </a:lnTo>
                  <a:lnTo>
                    <a:pt x="440677" y="921397"/>
                  </a:lnTo>
                  <a:lnTo>
                    <a:pt x="439585" y="920902"/>
                  </a:lnTo>
                  <a:lnTo>
                    <a:pt x="439166" y="920902"/>
                  </a:lnTo>
                  <a:lnTo>
                    <a:pt x="439089" y="920610"/>
                  </a:lnTo>
                  <a:lnTo>
                    <a:pt x="438988" y="920902"/>
                  </a:lnTo>
                  <a:lnTo>
                    <a:pt x="437756" y="920902"/>
                  </a:lnTo>
                  <a:lnTo>
                    <a:pt x="437451" y="922248"/>
                  </a:lnTo>
                  <a:lnTo>
                    <a:pt x="437210" y="922743"/>
                  </a:lnTo>
                  <a:lnTo>
                    <a:pt x="437210" y="924877"/>
                  </a:lnTo>
                  <a:lnTo>
                    <a:pt x="438543" y="925969"/>
                  </a:lnTo>
                  <a:lnTo>
                    <a:pt x="441477" y="925969"/>
                  </a:lnTo>
                  <a:lnTo>
                    <a:pt x="442760" y="925169"/>
                  </a:lnTo>
                  <a:lnTo>
                    <a:pt x="443306" y="923290"/>
                  </a:lnTo>
                  <a:lnTo>
                    <a:pt x="443306" y="921943"/>
                  </a:lnTo>
                  <a:close/>
                </a:path>
                <a:path w="635635" h="1132840">
                  <a:moveTo>
                    <a:pt x="523481" y="1044486"/>
                  </a:moveTo>
                  <a:lnTo>
                    <a:pt x="522135" y="1044727"/>
                  </a:lnTo>
                  <a:lnTo>
                    <a:pt x="516039" y="1044727"/>
                  </a:lnTo>
                  <a:lnTo>
                    <a:pt x="515785" y="1047407"/>
                  </a:lnTo>
                  <a:lnTo>
                    <a:pt x="515543" y="1048753"/>
                  </a:lnTo>
                  <a:lnTo>
                    <a:pt x="516826" y="1048499"/>
                  </a:lnTo>
                  <a:lnTo>
                    <a:pt x="522935" y="1048499"/>
                  </a:lnTo>
                  <a:lnTo>
                    <a:pt x="523227" y="1045819"/>
                  </a:lnTo>
                  <a:lnTo>
                    <a:pt x="523481" y="1044486"/>
                  </a:lnTo>
                  <a:close/>
                </a:path>
                <a:path w="635635" h="1132840">
                  <a:moveTo>
                    <a:pt x="587971" y="810374"/>
                  </a:moveTo>
                  <a:lnTo>
                    <a:pt x="583996" y="809256"/>
                  </a:lnTo>
                  <a:lnTo>
                    <a:pt x="583996" y="807999"/>
                  </a:lnTo>
                  <a:lnTo>
                    <a:pt x="582955" y="807999"/>
                  </a:lnTo>
                  <a:lnTo>
                    <a:pt x="582409" y="808240"/>
                  </a:lnTo>
                  <a:lnTo>
                    <a:pt x="582168" y="808545"/>
                  </a:lnTo>
                  <a:lnTo>
                    <a:pt x="581863" y="809040"/>
                  </a:lnTo>
                  <a:lnTo>
                    <a:pt x="581621" y="809586"/>
                  </a:lnTo>
                  <a:lnTo>
                    <a:pt x="581621" y="811720"/>
                  </a:lnTo>
                  <a:lnTo>
                    <a:pt x="583209" y="813308"/>
                  </a:lnTo>
                  <a:lnTo>
                    <a:pt x="585089" y="813308"/>
                  </a:lnTo>
                  <a:lnTo>
                    <a:pt x="585089" y="812088"/>
                  </a:lnTo>
                  <a:lnTo>
                    <a:pt x="587971" y="810374"/>
                  </a:lnTo>
                  <a:close/>
                </a:path>
                <a:path w="635635" h="1132840">
                  <a:moveTo>
                    <a:pt x="594372" y="1029004"/>
                  </a:moveTo>
                  <a:lnTo>
                    <a:pt x="593026" y="1027912"/>
                  </a:lnTo>
                  <a:lnTo>
                    <a:pt x="589851" y="1027912"/>
                  </a:lnTo>
                  <a:lnTo>
                    <a:pt x="588759" y="1028700"/>
                  </a:lnTo>
                  <a:lnTo>
                    <a:pt x="588518" y="1030338"/>
                  </a:lnTo>
                  <a:lnTo>
                    <a:pt x="588518" y="1031684"/>
                  </a:lnTo>
                  <a:lnTo>
                    <a:pt x="590397" y="1031684"/>
                  </a:lnTo>
                  <a:lnTo>
                    <a:pt x="590651" y="1031925"/>
                  </a:lnTo>
                  <a:lnTo>
                    <a:pt x="591197" y="1032179"/>
                  </a:lnTo>
                  <a:lnTo>
                    <a:pt x="591693" y="1032471"/>
                  </a:lnTo>
                  <a:lnTo>
                    <a:pt x="592239" y="1032725"/>
                  </a:lnTo>
                  <a:lnTo>
                    <a:pt x="592632" y="1032725"/>
                  </a:lnTo>
                  <a:lnTo>
                    <a:pt x="592785" y="1033272"/>
                  </a:lnTo>
                  <a:lnTo>
                    <a:pt x="592937" y="1032725"/>
                  </a:lnTo>
                  <a:lnTo>
                    <a:pt x="594067" y="1032725"/>
                  </a:lnTo>
                  <a:lnTo>
                    <a:pt x="594245" y="1031925"/>
                  </a:lnTo>
                  <a:lnTo>
                    <a:pt x="594372" y="1029004"/>
                  </a:lnTo>
                  <a:close/>
                </a:path>
                <a:path w="635635" h="1132840">
                  <a:moveTo>
                    <a:pt x="597293" y="959307"/>
                  </a:moveTo>
                  <a:lnTo>
                    <a:pt x="595160" y="960145"/>
                  </a:lnTo>
                  <a:lnTo>
                    <a:pt x="594614" y="960399"/>
                  </a:lnTo>
                  <a:lnTo>
                    <a:pt x="592480" y="960399"/>
                  </a:lnTo>
                  <a:lnTo>
                    <a:pt x="591439" y="959599"/>
                  </a:lnTo>
                  <a:lnTo>
                    <a:pt x="590105" y="959053"/>
                  </a:lnTo>
                  <a:lnTo>
                    <a:pt x="589064" y="958265"/>
                  </a:lnTo>
                  <a:lnTo>
                    <a:pt x="587717" y="957719"/>
                  </a:lnTo>
                  <a:lnTo>
                    <a:pt x="586384" y="955332"/>
                  </a:lnTo>
                  <a:lnTo>
                    <a:pt x="585470" y="957719"/>
                  </a:lnTo>
                  <a:lnTo>
                    <a:pt x="585089" y="957719"/>
                  </a:lnTo>
                  <a:lnTo>
                    <a:pt x="583996" y="958811"/>
                  </a:lnTo>
                  <a:lnTo>
                    <a:pt x="582409" y="962533"/>
                  </a:lnTo>
                  <a:lnTo>
                    <a:pt x="584542" y="961986"/>
                  </a:lnTo>
                  <a:lnTo>
                    <a:pt x="585089" y="961732"/>
                  </a:lnTo>
                  <a:lnTo>
                    <a:pt x="587171" y="961732"/>
                  </a:lnTo>
                  <a:lnTo>
                    <a:pt x="587717" y="962533"/>
                  </a:lnTo>
                  <a:lnTo>
                    <a:pt x="588264" y="964120"/>
                  </a:lnTo>
                  <a:lnTo>
                    <a:pt x="588416" y="964565"/>
                  </a:lnTo>
                  <a:lnTo>
                    <a:pt x="587971" y="966000"/>
                  </a:lnTo>
                  <a:lnTo>
                    <a:pt x="588987" y="966152"/>
                  </a:lnTo>
                  <a:lnTo>
                    <a:pt x="589305" y="967041"/>
                  </a:lnTo>
                  <a:lnTo>
                    <a:pt x="591439" y="967587"/>
                  </a:lnTo>
                  <a:lnTo>
                    <a:pt x="592785" y="968133"/>
                  </a:lnTo>
                  <a:lnTo>
                    <a:pt x="593280" y="966000"/>
                  </a:lnTo>
                  <a:lnTo>
                    <a:pt x="596506" y="962774"/>
                  </a:lnTo>
                  <a:lnTo>
                    <a:pt x="596696" y="961732"/>
                  </a:lnTo>
                  <a:lnTo>
                    <a:pt x="596747" y="961478"/>
                  </a:lnTo>
                  <a:lnTo>
                    <a:pt x="597014" y="960399"/>
                  </a:lnTo>
                  <a:lnTo>
                    <a:pt x="597293" y="959307"/>
                  </a:lnTo>
                  <a:close/>
                </a:path>
                <a:path w="635635" h="1132840">
                  <a:moveTo>
                    <a:pt x="601014" y="857351"/>
                  </a:moveTo>
                  <a:lnTo>
                    <a:pt x="597547" y="855662"/>
                  </a:lnTo>
                  <a:lnTo>
                    <a:pt x="597547" y="854430"/>
                  </a:lnTo>
                  <a:lnTo>
                    <a:pt x="597001" y="854430"/>
                  </a:lnTo>
                  <a:lnTo>
                    <a:pt x="596201" y="854671"/>
                  </a:lnTo>
                  <a:lnTo>
                    <a:pt x="595706" y="855764"/>
                  </a:lnTo>
                  <a:lnTo>
                    <a:pt x="595414" y="856310"/>
                  </a:lnTo>
                  <a:lnTo>
                    <a:pt x="595414" y="858443"/>
                  </a:lnTo>
                  <a:lnTo>
                    <a:pt x="596747" y="860285"/>
                  </a:lnTo>
                  <a:lnTo>
                    <a:pt x="598589" y="860285"/>
                  </a:lnTo>
                  <a:lnTo>
                    <a:pt x="598589" y="858799"/>
                  </a:lnTo>
                  <a:lnTo>
                    <a:pt x="601014" y="857351"/>
                  </a:lnTo>
                  <a:close/>
                </a:path>
                <a:path w="635635" h="1132840">
                  <a:moveTo>
                    <a:pt x="604189" y="818654"/>
                  </a:moveTo>
                  <a:lnTo>
                    <a:pt x="603897" y="817067"/>
                  </a:lnTo>
                  <a:lnTo>
                    <a:pt x="603097" y="816279"/>
                  </a:lnTo>
                  <a:lnTo>
                    <a:pt x="602602" y="815733"/>
                  </a:lnTo>
                  <a:lnTo>
                    <a:pt x="601941" y="815733"/>
                  </a:lnTo>
                  <a:lnTo>
                    <a:pt x="601510" y="814933"/>
                  </a:lnTo>
                  <a:lnTo>
                    <a:pt x="601370" y="815733"/>
                  </a:lnTo>
                  <a:lnTo>
                    <a:pt x="601014" y="815733"/>
                  </a:lnTo>
                  <a:lnTo>
                    <a:pt x="600227" y="815975"/>
                  </a:lnTo>
                  <a:lnTo>
                    <a:pt x="599922" y="817867"/>
                  </a:lnTo>
                  <a:lnTo>
                    <a:pt x="599922" y="819200"/>
                  </a:lnTo>
                  <a:lnTo>
                    <a:pt x="600227" y="820788"/>
                  </a:lnTo>
                  <a:lnTo>
                    <a:pt x="601014" y="821588"/>
                  </a:lnTo>
                  <a:lnTo>
                    <a:pt x="601510" y="822134"/>
                  </a:lnTo>
                  <a:lnTo>
                    <a:pt x="602018" y="822134"/>
                  </a:lnTo>
                  <a:lnTo>
                    <a:pt x="602310" y="822680"/>
                  </a:lnTo>
                  <a:lnTo>
                    <a:pt x="602399" y="822134"/>
                  </a:lnTo>
                  <a:lnTo>
                    <a:pt x="602856" y="822134"/>
                  </a:lnTo>
                  <a:lnTo>
                    <a:pt x="603643" y="821880"/>
                  </a:lnTo>
                  <a:lnTo>
                    <a:pt x="604189" y="820000"/>
                  </a:lnTo>
                  <a:lnTo>
                    <a:pt x="604189" y="818654"/>
                  </a:lnTo>
                  <a:close/>
                </a:path>
                <a:path w="635635" h="1132840">
                  <a:moveTo>
                    <a:pt x="606031" y="972947"/>
                  </a:moveTo>
                  <a:lnTo>
                    <a:pt x="604735" y="973188"/>
                  </a:lnTo>
                  <a:lnTo>
                    <a:pt x="598335" y="973188"/>
                  </a:lnTo>
                  <a:lnTo>
                    <a:pt x="598093" y="975868"/>
                  </a:lnTo>
                  <a:lnTo>
                    <a:pt x="597789" y="977214"/>
                  </a:lnTo>
                  <a:lnTo>
                    <a:pt x="599135" y="976960"/>
                  </a:lnTo>
                  <a:lnTo>
                    <a:pt x="605536" y="976960"/>
                  </a:lnTo>
                  <a:lnTo>
                    <a:pt x="605777" y="974280"/>
                  </a:lnTo>
                  <a:lnTo>
                    <a:pt x="606031" y="972947"/>
                  </a:lnTo>
                  <a:close/>
                </a:path>
                <a:path w="635635" h="1132840">
                  <a:moveTo>
                    <a:pt x="607910" y="1025779"/>
                  </a:moveTo>
                  <a:lnTo>
                    <a:pt x="594614" y="1025779"/>
                  </a:lnTo>
                  <a:lnTo>
                    <a:pt x="594372" y="1028458"/>
                  </a:lnTo>
                  <a:lnTo>
                    <a:pt x="594372" y="1029004"/>
                  </a:lnTo>
                  <a:lnTo>
                    <a:pt x="594372" y="1030338"/>
                  </a:lnTo>
                  <a:lnTo>
                    <a:pt x="595960" y="1029792"/>
                  </a:lnTo>
                  <a:lnTo>
                    <a:pt x="596506" y="1029550"/>
                  </a:lnTo>
                  <a:lnTo>
                    <a:pt x="598335" y="1029550"/>
                  </a:lnTo>
                  <a:lnTo>
                    <a:pt x="599376" y="1029792"/>
                  </a:lnTo>
                  <a:lnTo>
                    <a:pt x="600468" y="1029792"/>
                  </a:lnTo>
                  <a:lnTo>
                    <a:pt x="601510" y="1030046"/>
                  </a:lnTo>
                  <a:lnTo>
                    <a:pt x="603885" y="1030046"/>
                  </a:lnTo>
                  <a:lnTo>
                    <a:pt x="606323" y="1031138"/>
                  </a:lnTo>
                  <a:lnTo>
                    <a:pt x="606386" y="1030008"/>
                  </a:lnTo>
                  <a:lnTo>
                    <a:pt x="607072" y="1029550"/>
                  </a:lnTo>
                  <a:lnTo>
                    <a:pt x="607910" y="1029004"/>
                  </a:lnTo>
                  <a:lnTo>
                    <a:pt x="607910" y="1025779"/>
                  </a:lnTo>
                  <a:close/>
                </a:path>
                <a:path w="635635" h="1132840">
                  <a:moveTo>
                    <a:pt x="607910" y="945159"/>
                  </a:moveTo>
                  <a:lnTo>
                    <a:pt x="606577" y="939304"/>
                  </a:lnTo>
                  <a:lnTo>
                    <a:pt x="604189" y="937717"/>
                  </a:lnTo>
                  <a:lnTo>
                    <a:pt x="600468" y="937717"/>
                  </a:lnTo>
                  <a:lnTo>
                    <a:pt x="598881" y="938758"/>
                  </a:lnTo>
                  <a:lnTo>
                    <a:pt x="598881" y="941692"/>
                  </a:lnTo>
                  <a:lnTo>
                    <a:pt x="599376" y="944372"/>
                  </a:lnTo>
                  <a:lnTo>
                    <a:pt x="606577" y="945159"/>
                  </a:lnTo>
                  <a:lnTo>
                    <a:pt x="607910" y="945159"/>
                  </a:lnTo>
                  <a:close/>
                </a:path>
                <a:path w="635635" h="1132840">
                  <a:moveTo>
                    <a:pt x="611886" y="996403"/>
                  </a:moveTo>
                  <a:lnTo>
                    <a:pt x="608164" y="997750"/>
                  </a:lnTo>
                  <a:lnTo>
                    <a:pt x="607910" y="998042"/>
                  </a:lnTo>
                  <a:lnTo>
                    <a:pt x="606577" y="998042"/>
                  </a:lnTo>
                  <a:lnTo>
                    <a:pt x="605536" y="997750"/>
                  </a:lnTo>
                  <a:lnTo>
                    <a:pt x="604735" y="997750"/>
                  </a:lnTo>
                  <a:lnTo>
                    <a:pt x="603897" y="997496"/>
                  </a:lnTo>
                  <a:lnTo>
                    <a:pt x="601268" y="997496"/>
                  </a:lnTo>
                  <a:lnTo>
                    <a:pt x="598881" y="996403"/>
                  </a:lnTo>
                  <a:lnTo>
                    <a:pt x="599020" y="998715"/>
                  </a:lnTo>
                  <a:lnTo>
                    <a:pt x="598589" y="999388"/>
                  </a:lnTo>
                  <a:lnTo>
                    <a:pt x="598335" y="999883"/>
                  </a:lnTo>
                  <a:lnTo>
                    <a:pt x="598335" y="1001763"/>
                  </a:lnTo>
                  <a:lnTo>
                    <a:pt x="599135" y="1001763"/>
                  </a:lnTo>
                  <a:lnTo>
                    <a:pt x="600722" y="1002017"/>
                  </a:lnTo>
                  <a:lnTo>
                    <a:pt x="601510" y="1002017"/>
                  </a:lnTo>
                  <a:lnTo>
                    <a:pt x="601814" y="1002309"/>
                  </a:lnTo>
                  <a:lnTo>
                    <a:pt x="601510" y="1002563"/>
                  </a:lnTo>
                  <a:lnTo>
                    <a:pt x="601014" y="1003109"/>
                  </a:lnTo>
                  <a:lnTo>
                    <a:pt x="600722" y="1003350"/>
                  </a:lnTo>
                  <a:lnTo>
                    <a:pt x="598881" y="1005243"/>
                  </a:lnTo>
                  <a:lnTo>
                    <a:pt x="595960" y="1008164"/>
                  </a:lnTo>
                  <a:lnTo>
                    <a:pt x="598335" y="1012431"/>
                  </a:lnTo>
                  <a:lnTo>
                    <a:pt x="598589" y="1012977"/>
                  </a:lnTo>
                  <a:lnTo>
                    <a:pt x="602856" y="1012977"/>
                  </a:lnTo>
                  <a:lnTo>
                    <a:pt x="604735" y="1013523"/>
                  </a:lnTo>
                  <a:lnTo>
                    <a:pt x="606031" y="1014564"/>
                  </a:lnTo>
                  <a:lnTo>
                    <a:pt x="608406" y="1017003"/>
                  </a:lnTo>
                  <a:lnTo>
                    <a:pt x="607123" y="1011389"/>
                  </a:lnTo>
                  <a:lnTo>
                    <a:pt x="607618" y="1010843"/>
                  </a:lnTo>
                  <a:lnTo>
                    <a:pt x="608952" y="1010056"/>
                  </a:lnTo>
                  <a:lnTo>
                    <a:pt x="609815" y="1009624"/>
                  </a:lnTo>
                  <a:lnTo>
                    <a:pt x="610298" y="1009751"/>
                  </a:lnTo>
                  <a:lnTo>
                    <a:pt x="610298" y="1009307"/>
                  </a:lnTo>
                  <a:lnTo>
                    <a:pt x="611339" y="1008418"/>
                  </a:lnTo>
                  <a:lnTo>
                    <a:pt x="611339" y="1005243"/>
                  </a:lnTo>
                  <a:lnTo>
                    <a:pt x="610298" y="1005243"/>
                  </a:lnTo>
                  <a:lnTo>
                    <a:pt x="607910" y="1004989"/>
                  </a:lnTo>
                  <a:lnTo>
                    <a:pt x="606818" y="1004697"/>
                  </a:lnTo>
                  <a:lnTo>
                    <a:pt x="606577" y="1004150"/>
                  </a:lnTo>
                  <a:lnTo>
                    <a:pt x="606323" y="1003350"/>
                  </a:lnTo>
                  <a:lnTo>
                    <a:pt x="609206" y="999629"/>
                  </a:lnTo>
                  <a:lnTo>
                    <a:pt x="610514" y="998042"/>
                  </a:lnTo>
                  <a:lnTo>
                    <a:pt x="611886" y="996403"/>
                  </a:lnTo>
                  <a:close/>
                </a:path>
                <a:path w="635635" h="1132840">
                  <a:moveTo>
                    <a:pt x="624878" y="845896"/>
                  </a:moveTo>
                  <a:lnTo>
                    <a:pt x="622630" y="844346"/>
                  </a:lnTo>
                  <a:lnTo>
                    <a:pt x="622744" y="844003"/>
                  </a:lnTo>
                  <a:lnTo>
                    <a:pt x="622947" y="843470"/>
                  </a:lnTo>
                  <a:lnTo>
                    <a:pt x="623049" y="843216"/>
                  </a:lnTo>
                  <a:lnTo>
                    <a:pt x="622503" y="842962"/>
                  </a:lnTo>
                  <a:lnTo>
                    <a:pt x="621157" y="841883"/>
                  </a:lnTo>
                  <a:lnTo>
                    <a:pt x="621157" y="839495"/>
                  </a:lnTo>
                  <a:lnTo>
                    <a:pt x="610298" y="839495"/>
                  </a:lnTo>
                  <a:lnTo>
                    <a:pt x="609866" y="840295"/>
                  </a:lnTo>
                  <a:lnTo>
                    <a:pt x="606323" y="840295"/>
                  </a:lnTo>
                  <a:lnTo>
                    <a:pt x="609473" y="841400"/>
                  </a:lnTo>
                  <a:lnTo>
                    <a:pt x="609206" y="842670"/>
                  </a:lnTo>
                  <a:lnTo>
                    <a:pt x="610844" y="843470"/>
                  </a:lnTo>
                  <a:lnTo>
                    <a:pt x="611886" y="843762"/>
                  </a:lnTo>
                  <a:lnTo>
                    <a:pt x="612432" y="843762"/>
                  </a:lnTo>
                  <a:lnTo>
                    <a:pt x="612927" y="843470"/>
                  </a:lnTo>
                  <a:lnTo>
                    <a:pt x="615848" y="843470"/>
                  </a:lnTo>
                  <a:lnTo>
                    <a:pt x="618236" y="844003"/>
                  </a:lnTo>
                  <a:lnTo>
                    <a:pt x="619569" y="844550"/>
                  </a:lnTo>
                  <a:lnTo>
                    <a:pt x="620661" y="844804"/>
                  </a:lnTo>
                  <a:lnTo>
                    <a:pt x="622503" y="844804"/>
                  </a:lnTo>
                  <a:lnTo>
                    <a:pt x="622592" y="844499"/>
                  </a:lnTo>
                  <a:lnTo>
                    <a:pt x="624878" y="845896"/>
                  </a:lnTo>
                  <a:close/>
                </a:path>
                <a:path w="635635" h="1132840">
                  <a:moveTo>
                    <a:pt x="635254" y="1125347"/>
                  </a:moveTo>
                  <a:lnTo>
                    <a:pt x="629145" y="1126680"/>
                  </a:lnTo>
                  <a:lnTo>
                    <a:pt x="629399" y="1128814"/>
                  </a:lnTo>
                  <a:lnTo>
                    <a:pt x="628853" y="1132039"/>
                  </a:lnTo>
                  <a:lnTo>
                    <a:pt x="630986" y="1132293"/>
                  </a:lnTo>
                  <a:lnTo>
                    <a:pt x="632079" y="1130401"/>
                  </a:lnTo>
                  <a:lnTo>
                    <a:pt x="635254" y="112534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72300" y="5658548"/>
              <a:ext cx="118110" cy="1091565"/>
            </a:xfrm>
            <a:custGeom>
              <a:avLst/>
              <a:gdLst/>
              <a:ahLst/>
              <a:cxnLst/>
              <a:rect l="l" t="t" r="r" b="b"/>
              <a:pathLst>
                <a:path w="118110" h="1091565">
                  <a:moveTo>
                    <a:pt x="12750" y="483933"/>
                  </a:moveTo>
                  <a:lnTo>
                    <a:pt x="800" y="486067"/>
                  </a:lnTo>
                  <a:lnTo>
                    <a:pt x="6654" y="490334"/>
                  </a:lnTo>
                  <a:lnTo>
                    <a:pt x="7442" y="490880"/>
                  </a:lnTo>
                  <a:lnTo>
                    <a:pt x="6680" y="490334"/>
                  </a:lnTo>
                  <a:lnTo>
                    <a:pt x="10375" y="488505"/>
                  </a:lnTo>
                  <a:lnTo>
                    <a:pt x="11163" y="490880"/>
                  </a:lnTo>
                  <a:lnTo>
                    <a:pt x="11696" y="488505"/>
                  </a:lnTo>
                  <a:lnTo>
                    <a:pt x="12750" y="483933"/>
                  </a:lnTo>
                  <a:close/>
                </a:path>
                <a:path w="118110" h="1091565">
                  <a:moveTo>
                    <a:pt x="17767" y="683615"/>
                  </a:moveTo>
                  <a:lnTo>
                    <a:pt x="15925" y="683615"/>
                  </a:lnTo>
                  <a:lnTo>
                    <a:pt x="15925" y="683310"/>
                  </a:lnTo>
                  <a:lnTo>
                    <a:pt x="15379" y="682269"/>
                  </a:lnTo>
                  <a:lnTo>
                    <a:pt x="15138" y="681482"/>
                  </a:lnTo>
                  <a:lnTo>
                    <a:pt x="14592" y="680135"/>
                  </a:lnTo>
                  <a:lnTo>
                    <a:pt x="13004" y="679843"/>
                  </a:lnTo>
                  <a:lnTo>
                    <a:pt x="12204" y="679589"/>
                  </a:lnTo>
                  <a:lnTo>
                    <a:pt x="11963" y="680389"/>
                  </a:lnTo>
                  <a:lnTo>
                    <a:pt x="10960" y="682345"/>
                  </a:lnTo>
                  <a:lnTo>
                    <a:pt x="9575" y="679843"/>
                  </a:lnTo>
                  <a:lnTo>
                    <a:pt x="7696" y="678497"/>
                  </a:lnTo>
                  <a:lnTo>
                    <a:pt x="4521" y="678497"/>
                  </a:lnTo>
                  <a:lnTo>
                    <a:pt x="2628" y="679348"/>
                  </a:lnTo>
                  <a:lnTo>
                    <a:pt x="800" y="682523"/>
                  </a:lnTo>
                  <a:lnTo>
                    <a:pt x="0" y="683856"/>
                  </a:lnTo>
                  <a:lnTo>
                    <a:pt x="1587" y="684110"/>
                  </a:lnTo>
                  <a:lnTo>
                    <a:pt x="6654" y="684110"/>
                  </a:lnTo>
                  <a:lnTo>
                    <a:pt x="7442" y="684403"/>
                  </a:lnTo>
                  <a:lnTo>
                    <a:pt x="7937" y="684657"/>
                  </a:lnTo>
                  <a:lnTo>
                    <a:pt x="7442" y="684949"/>
                  </a:lnTo>
                  <a:lnTo>
                    <a:pt x="6896" y="684949"/>
                  </a:lnTo>
                  <a:lnTo>
                    <a:pt x="6350" y="685203"/>
                  </a:lnTo>
                  <a:lnTo>
                    <a:pt x="4521" y="685749"/>
                  </a:lnTo>
                  <a:lnTo>
                    <a:pt x="4152" y="685850"/>
                  </a:lnTo>
                  <a:lnTo>
                    <a:pt x="2133" y="685203"/>
                  </a:lnTo>
                  <a:lnTo>
                    <a:pt x="2413" y="686320"/>
                  </a:lnTo>
                  <a:lnTo>
                    <a:pt x="1587" y="686536"/>
                  </a:lnTo>
                  <a:lnTo>
                    <a:pt x="2628" y="690803"/>
                  </a:lnTo>
                  <a:lnTo>
                    <a:pt x="2933" y="691603"/>
                  </a:lnTo>
                  <a:lnTo>
                    <a:pt x="8483" y="691603"/>
                  </a:lnTo>
                  <a:lnTo>
                    <a:pt x="10375" y="690016"/>
                  </a:lnTo>
                  <a:lnTo>
                    <a:pt x="10871" y="688670"/>
                  </a:lnTo>
                  <a:lnTo>
                    <a:pt x="12204" y="686790"/>
                  </a:lnTo>
                  <a:lnTo>
                    <a:pt x="12128" y="686015"/>
                  </a:lnTo>
                  <a:lnTo>
                    <a:pt x="12331" y="686219"/>
                  </a:lnTo>
                  <a:lnTo>
                    <a:pt x="13004" y="687336"/>
                  </a:lnTo>
                  <a:lnTo>
                    <a:pt x="14097" y="688124"/>
                  </a:lnTo>
                  <a:lnTo>
                    <a:pt x="15925" y="690016"/>
                  </a:lnTo>
                  <a:lnTo>
                    <a:pt x="16230" y="687946"/>
                  </a:lnTo>
                  <a:lnTo>
                    <a:pt x="17272" y="687578"/>
                  </a:lnTo>
                  <a:lnTo>
                    <a:pt x="17513" y="684949"/>
                  </a:lnTo>
                  <a:lnTo>
                    <a:pt x="17767" y="683615"/>
                  </a:lnTo>
                  <a:close/>
                </a:path>
                <a:path w="118110" h="1091565">
                  <a:moveTo>
                    <a:pt x="21234" y="643826"/>
                  </a:moveTo>
                  <a:lnTo>
                    <a:pt x="19900" y="642785"/>
                  </a:lnTo>
                  <a:lnTo>
                    <a:pt x="17272" y="642785"/>
                  </a:lnTo>
                  <a:lnTo>
                    <a:pt x="16725" y="642785"/>
                  </a:lnTo>
                  <a:lnTo>
                    <a:pt x="15684" y="643572"/>
                  </a:lnTo>
                  <a:lnTo>
                    <a:pt x="15379" y="645160"/>
                  </a:lnTo>
                  <a:lnTo>
                    <a:pt x="15379" y="646506"/>
                  </a:lnTo>
                  <a:lnTo>
                    <a:pt x="17272" y="646506"/>
                  </a:lnTo>
                  <a:lnTo>
                    <a:pt x="17513" y="646747"/>
                  </a:lnTo>
                  <a:lnTo>
                    <a:pt x="18059" y="647052"/>
                  </a:lnTo>
                  <a:lnTo>
                    <a:pt x="18605" y="647293"/>
                  </a:lnTo>
                  <a:lnTo>
                    <a:pt x="19100" y="647547"/>
                  </a:lnTo>
                  <a:lnTo>
                    <a:pt x="19558" y="647547"/>
                  </a:lnTo>
                  <a:lnTo>
                    <a:pt x="19646" y="647839"/>
                  </a:lnTo>
                  <a:lnTo>
                    <a:pt x="19723" y="647547"/>
                  </a:lnTo>
                  <a:lnTo>
                    <a:pt x="20993" y="647547"/>
                  </a:lnTo>
                  <a:lnTo>
                    <a:pt x="21107" y="646747"/>
                  </a:lnTo>
                  <a:lnTo>
                    <a:pt x="21234" y="643826"/>
                  </a:lnTo>
                  <a:close/>
                </a:path>
                <a:path w="118110" h="1091565">
                  <a:moveTo>
                    <a:pt x="27343" y="598728"/>
                  </a:moveTo>
                  <a:lnTo>
                    <a:pt x="23075" y="598728"/>
                  </a:lnTo>
                  <a:lnTo>
                    <a:pt x="21780" y="599274"/>
                  </a:lnTo>
                  <a:lnTo>
                    <a:pt x="20688" y="600316"/>
                  </a:lnTo>
                  <a:lnTo>
                    <a:pt x="19646" y="601662"/>
                  </a:lnTo>
                  <a:lnTo>
                    <a:pt x="19100" y="603250"/>
                  </a:lnTo>
                  <a:lnTo>
                    <a:pt x="19405" y="605675"/>
                  </a:lnTo>
                  <a:lnTo>
                    <a:pt x="19405" y="606475"/>
                  </a:lnTo>
                  <a:lnTo>
                    <a:pt x="27343" y="606475"/>
                  </a:lnTo>
                  <a:lnTo>
                    <a:pt x="27343" y="598728"/>
                  </a:lnTo>
                  <a:close/>
                </a:path>
                <a:path w="118110" h="1091565">
                  <a:moveTo>
                    <a:pt x="31305" y="977201"/>
                  </a:moveTo>
                  <a:lnTo>
                    <a:pt x="26301" y="977201"/>
                  </a:lnTo>
                  <a:lnTo>
                    <a:pt x="24168" y="978789"/>
                  </a:lnTo>
                  <a:lnTo>
                    <a:pt x="22580" y="983107"/>
                  </a:lnTo>
                  <a:lnTo>
                    <a:pt x="27584" y="983107"/>
                  </a:lnTo>
                  <a:lnTo>
                    <a:pt x="29718" y="981468"/>
                  </a:lnTo>
                  <a:lnTo>
                    <a:pt x="31305" y="977201"/>
                  </a:lnTo>
                  <a:close/>
                </a:path>
                <a:path w="118110" h="1091565">
                  <a:moveTo>
                    <a:pt x="37706" y="890181"/>
                  </a:moveTo>
                  <a:lnTo>
                    <a:pt x="37414" y="888847"/>
                  </a:lnTo>
                  <a:lnTo>
                    <a:pt x="35026" y="885913"/>
                  </a:lnTo>
                  <a:lnTo>
                    <a:pt x="34239" y="887260"/>
                  </a:lnTo>
                  <a:lnTo>
                    <a:pt x="33439" y="888847"/>
                  </a:lnTo>
                  <a:lnTo>
                    <a:pt x="28676" y="889939"/>
                  </a:lnTo>
                  <a:lnTo>
                    <a:pt x="28130" y="889939"/>
                  </a:lnTo>
                  <a:lnTo>
                    <a:pt x="27584" y="890181"/>
                  </a:lnTo>
                  <a:lnTo>
                    <a:pt x="27089" y="890181"/>
                  </a:lnTo>
                  <a:lnTo>
                    <a:pt x="27343" y="888593"/>
                  </a:lnTo>
                  <a:lnTo>
                    <a:pt x="27889" y="887514"/>
                  </a:lnTo>
                  <a:lnTo>
                    <a:pt x="28676" y="886460"/>
                  </a:lnTo>
                  <a:lnTo>
                    <a:pt x="29718" y="885126"/>
                  </a:lnTo>
                  <a:lnTo>
                    <a:pt x="28130" y="884872"/>
                  </a:lnTo>
                  <a:lnTo>
                    <a:pt x="24168" y="884872"/>
                  </a:lnTo>
                  <a:lnTo>
                    <a:pt x="20447" y="889635"/>
                  </a:lnTo>
                  <a:lnTo>
                    <a:pt x="20447" y="891362"/>
                  </a:lnTo>
                  <a:lnTo>
                    <a:pt x="19100" y="893406"/>
                  </a:lnTo>
                  <a:lnTo>
                    <a:pt x="20447" y="893521"/>
                  </a:lnTo>
                  <a:lnTo>
                    <a:pt x="20447" y="893660"/>
                  </a:lnTo>
                  <a:lnTo>
                    <a:pt x="20993" y="894753"/>
                  </a:lnTo>
                  <a:lnTo>
                    <a:pt x="22580" y="894753"/>
                  </a:lnTo>
                  <a:lnTo>
                    <a:pt x="22821" y="894448"/>
                  </a:lnTo>
                  <a:lnTo>
                    <a:pt x="23368" y="894207"/>
                  </a:lnTo>
                  <a:lnTo>
                    <a:pt x="25501" y="893953"/>
                  </a:lnTo>
                  <a:lnTo>
                    <a:pt x="31610" y="893953"/>
                  </a:lnTo>
                  <a:lnTo>
                    <a:pt x="36118" y="893660"/>
                  </a:lnTo>
                  <a:lnTo>
                    <a:pt x="37160" y="891273"/>
                  </a:lnTo>
                  <a:lnTo>
                    <a:pt x="37706" y="890181"/>
                  </a:lnTo>
                  <a:close/>
                </a:path>
                <a:path w="118110" h="1091565">
                  <a:moveTo>
                    <a:pt x="40093" y="962025"/>
                  </a:moveTo>
                  <a:lnTo>
                    <a:pt x="38747" y="962266"/>
                  </a:lnTo>
                  <a:lnTo>
                    <a:pt x="32651" y="962266"/>
                  </a:lnTo>
                  <a:lnTo>
                    <a:pt x="32397" y="964946"/>
                  </a:lnTo>
                  <a:lnTo>
                    <a:pt x="31851" y="966292"/>
                  </a:lnTo>
                  <a:lnTo>
                    <a:pt x="33197" y="965987"/>
                  </a:lnTo>
                  <a:lnTo>
                    <a:pt x="39547" y="965987"/>
                  </a:lnTo>
                  <a:lnTo>
                    <a:pt x="39839" y="963307"/>
                  </a:lnTo>
                  <a:lnTo>
                    <a:pt x="40093" y="962025"/>
                  </a:lnTo>
                  <a:close/>
                </a:path>
                <a:path w="118110" h="1091565">
                  <a:moveTo>
                    <a:pt x="40335" y="96393"/>
                  </a:moveTo>
                  <a:lnTo>
                    <a:pt x="39052" y="96634"/>
                  </a:lnTo>
                  <a:lnTo>
                    <a:pt x="32651" y="96634"/>
                  </a:lnTo>
                  <a:lnTo>
                    <a:pt x="32397" y="99314"/>
                  </a:lnTo>
                  <a:lnTo>
                    <a:pt x="32397" y="100647"/>
                  </a:lnTo>
                  <a:lnTo>
                    <a:pt x="33743" y="100355"/>
                  </a:lnTo>
                  <a:lnTo>
                    <a:pt x="39839" y="100355"/>
                  </a:lnTo>
                  <a:lnTo>
                    <a:pt x="40093" y="97726"/>
                  </a:lnTo>
                  <a:lnTo>
                    <a:pt x="40335" y="96393"/>
                  </a:lnTo>
                  <a:close/>
                </a:path>
                <a:path w="118110" h="1091565">
                  <a:moveTo>
                    <a:pt x="41427" y="419341"/>
                  </a:moveTo>
                  <a:lnTo>
                    <a:pt x="41084" y="419442"/>
                  </a:lnTo>
                  <a:lnTo>
                    <a:pt x="40881" y="418795"/>
                  </a:lnTo>
                  <a:lnTo>
                    <a:pt x="39293" y="418795"/>
                  </a:lnTo>
                  <a:lnTo>
                    <a:pt x="36918" y="420141"/>
                  </a:lnTo>
                  <a:lnTo>
                    <a:pt x="36372" y="420687"/>
                  </a:lnTo>
                  <a:lnTo>
                    <a:pt x="35026" y="421474"/>
                  </a:lnTo>
                  <a:lnTo>
                    <a:pt x="35267" y="422376"/>
                  </a:lnTo>
                  <a:lnTo>
                    <a:pt x="34531" y="422821"/>
                  </a:lnTo>
                  <a:lnTo>
                    <a:pt x="35331" y="422910"/>
                  </a:lnTo>
                  <a:lnTo>
                    <a:pt x="35331" y="423062"/>
                  </a:lnTo>
                  <a:lnTo>
                    <a:pt x="35826" y="423608"/>
                  </a:lnTo>
                  <a:lnTo>
                    <a:pt x="37414" y="423608"/>
                  </a:lnTo>
                  <a:lnTo>
                    <a:pt x="38747" y="423062"/>
                  </a:lnTo>
                  <a:lnTo>
                    <a:pt x="39839" y="422021"/>
                  </a:lnTo>
                  <a:lnTo>
                    <a:pt x="40881" y="421233"/>
                  </a:lnTo>
                  <a:lnTo>
                    <a:pt x="41427" y="420433"/>
                  </a:lnTo>
                  <a:lnTo>
                    <a:pt x="41135" y="419582"/>
                  </a:lnTo>
                  <a:lnTo>
                    <a:pt x="41427" y="419341"/>
                  </a:lnTo>
                  <a:close/>
                </a:path>
                <a:path w="118110" h="1091565">
                  <a:moveTo>
                    <a:pt x="45148" y="112661"/>
                  </a:moveTo>
                  <a:lnTo>
                    <a:pt x="44805" y="112763"/>
                  </a:lnTo>
                  <a:lnTo>
                    <a:pt x="44602" y="112115"/>
                  </a:lnTo>
                  <a:lnTo>
                    <a:pt x="43014" y="112115"/>
                  </a:lnTo>
                  <a:lnTo>
                    <a:pt x="40640" y="113449"/>
                  </a:lnTo>
                  <a:lnTo>
                    <a:pt x="40093" y="113995"/>
                  </a:lnTo>
                  <a:lnTo>
                    <a:pt x="38747" y="114795"/>
                  </a:lnTo>
                  <a:lnTo>
                    <a:pt x="39027" y="115824"/>
                  </a:lnTo>
                  <a:lnTo>
                    <a:pt x="38506" y="116128"/>
                  </a:lnTo>
                  <a:lnTo>
                    <a:pt x="39052" y="116192"/>
                  </a:lnTo>
                  <a:lnTo>
                    <a:pt x="39052" y="116382"/>
                  </a:lnTo>
                  <a:lnTo>
                    <a:pt x="39547" y="116928"/>
                  </a:lnTo>
                  <a:lnTo>
                    <a:pt x="41135" y="116928"/>
                  </a:lnTo>
                  <a:lnTo>
                    <a:pt x="42468" y="116382"/>
                  </a:lnTo>
                  <a:lnTo>
                    <a:pt x="43510" y="115341"/>
                  </a:lnTo>
                  <a:lnTo>
                    <a:pt x="44602" y="114541"/>
                  </a:lnTo>
                  <a:lnTo>
                    <a:pt x="45148" y="113753"/>
                  </a:lnTo>
                  <a:lnTo>
                    <a:pt x="44856" y="112915"/>
                  </a:lnTo>
                  <a:lnTo>
                    <a:pt x="45148" y="112661"/>
                  </a:lnTo>
                  <a:close/>
                </a:path>
                <a:path w="118110" h="1091565">
                  <a:moveTo>
                    <a:pt x="45643" y="1059954"/>
                  </a:moveTo>
                  <a:lnTo>
                    <a:pt x="45402" y="1059954"/>
                  </a:lnTo>
                  <a:lnTo>
                    <a:pt x="45402" y="1057821"/>
                  </a:lnTo>
                  <a:lnTo>
                    <a:pt x="44856" y="1057402"/>
                  </a:lnTo>
                  <a:lnTo>
                    <a:pt x="44856" y="1057275"/>
                  </a:lnTo>
                  <a:lnTo>
                    <a:pt x="44653" y="1057249"/>
                  </a:lnTo>
                  <a:lnTo>
                    <a:pt x="44056" y="1056779"/>
                  </a:lnTo>
                  <a:lnTo>
                    <a:pt x="41427" y="1056779"/>
                  </a:lnTo>
                  <a:lnTo>
                    <a:pt x="40881" y="1056779"/>
                  </a:lnTo>
                  <a:lnTo>
                    <a:pt x="39839" y="1057567"/>
                  </a:lnTo>
                  <a:lnTo>
                    <a:pt x="39547" y="1059154"/>
                  </a:lnTo>
                  <a:lnTo>
                    <a:pt x="39547" y="1060500"/>
                  </a:lnTo>
                  <a:lnTo>
                    <a:pt x="41427" y="1060500"/>
                  </a:lnTo>
                  <a:lnTo>
                    <a:pt x="41681" y="1060742"/>
                  </a:lnTo>
                  <a:lnTo>
                    <a:pt x="42227" y="1061046"/>
                  </a:lnTo>
                  <a:lnTo>
                    <a:pt x="43268" y="1061542"/>
                  </a:lnTo>
                  <a:lnTo>
                    <a:pt x="43967" y="1061542"/>
                  </a:lnTo>
                  <a:lnTo>
                    <a:pt x="44056" y="1061834"/>
                  </a:lnTo>
                  <a:lnTo>
                    <a:pt x="44132" y="1061542"/>
                  </a:lnTo>
                  <a:lnTo>
                    <a:pt x="45148" y="1061542"/>
                  </a:lnTo>
                  <a:lnTo>
                    <a:pt x="45643" y="1059954"/>
                  </a:lnTo>
                  <a:close/>
                </a:path>
                <a:path w="118110" h="1091565">
                  <a:moveTo>
                    <a:pt x="45948" y="988415"/>
                  </a:moveTo>
                  <a:lnTo>
                    <a:pt x="40093" y="988415"/>
                  </a:lnTo>
                  <a:lnTo>
                    <a:pt x="40093" y="994321"/>
                  </a:lnTo>
                  <a:lnTo>
                    <a:pt x="45948" y="994321"/>
                  </a:lnTo>
                  <a:lnTo>
                    <a:pt x="45948" y="988415"/>
                  </a:lnTo>
                  <a:close/>
                </a:path>
                <a:path w="118110" h="1091565">
                  <a:moveTo>
                    <a:pt x="47536" y="782878"/>
                  </a:moveTo>
                  <a:lnTo>
                    <a:pt x="46189" y="781837"/>
                  </a:lnTo>
                  <a:lnTo>
                    <a:pt x="43014" y="781837"/>
                  </a:lnTo>
                  <a:lnTo>
                    <a:pt x="41922" y="782637"/>
                  </a:lnTo>
                  <a:lnTo>
                    <a:pt x="41681" y="784225"/>
                  </a:lnTo>
                  <a:lnTo>
                    <a:pt x="41681" y="785558"/>
                  </a:lnTo>
                  <a:lnTo>
                    <a:pt x="43510" y="785558"/>
                  </a:lnTo>
                  <a:lnTo>
                    <a:pt x="43815" y="785812"/>
                  </a:lnTo>
                  <a:lnTo>
                    <a:pt x="45402" y="786650"/>
                  </a:lnTo>
                  <a:lnTo>
                    <a:pt x="45758" y="786650"/>
                  </a:lnTo>
                  <a:lnTo>
                    <a:pt x="45948" y="787146"/>
                  </a:lnTo>
                  <a:lnTo>
                    <a:pt x="46088" y="786650"/>
                  </a:lnTo>
                  <a:lnTo>
                    <a:pt x="46990" y="786650"/>
                  </a:lnTo>
                  <a:lnTo>
                    <a:pt x="47434" y="785558"/>
                  </a:lnTo>
                  <a:lnTo>
                    <a:pt x="47536" y="782878"/>
                  </a:lnTo>
                  <a:close/>
                </a:path>
                <a:path w="118110" h="1091565">
                  <a:moveTo>
                    <a:pt x="47536" y="21082"/>
                  </a:moveTo>
                  <a:lnTo>
                    <a:pt x="45643" y="17653"/>
                  </a:lnTo>
                  <a:lnTo>
                    <a:pt x="44856" y="17360"/>
                  </a:lnTo>
                  <a:lnTo>
                    <a:pt x="44361" y="17106"/>
                  </a:lnTo>
                  <a:lnTo>
                    <a:pt x="41135" y="17106"/>
                  </a:lnTo>
                  <a:lnTo>
                    <a:pt x="36918" y="17360"/>
                  </a:lnTo>
                  <a:lnTo>
                    <a:pt x="36918" y="20586"/>
                  </a:lnTo>
                  <a:lnTo>
                    <a:pt x="37960" y="21082"/>
                  </a:lnTo>
                  <a:lnTo>
                    <a:pt x="44056" y="21374"/>
                  </a:lnTo>
                  <a:lnTo>
                    <a:pt x="44145" y="22415"/>
                  </a:lnTo>
                  <a:lnTo>
                    <a:pt x="44602" y="23507"/>
                  </a:lnTo>
                  <a:lnTo>
                    <a:pt x="44856" y="23507"/>
                  </a:lnTo>
                  <a:lnTo>
                    <a:pt x="46736" y="23507"/>
                  </a:lnTo>
                  <a:lnTo>
                    <a:pt x="46990" y="22961"/>
                  </a:lnTo>
                  <a:lnTo>
                    <a:pt x="47536" y="22415"/>
                  </a:lnTo>
                  <a:lnTo>
                    <a:pt x="47536" y="21082"/>
                  </a:lnTo>
                  <a:close/>
                </a:path>
                <a:path w="118110" h="1091565">
                  <a:moveTo>
                    <a:pt x="52298" y="891768"/>
                  </a:moveTo>
                  <a:lnTo>
                    <a:pt x="48869" y="891717"/>
                  </a:lnTo>
                  <a:lnTo>
                    <a:pt x="48869" y="890485"/>
                  </a:lnTo>
                  <a:lnTo>
                    <a:pt x="45643" y="890485"/>
                  </a:lnTo>
                  <a:lnTo>
                    <a:pt x="45148" y="891768"/>
                  </a:lnTo>
                  <a:lnTo>
                    <a:pt x="45148" y="893406"/>
                  </a:lnTo>
                  <a:lnTo>
                    <a:pt x="45643" y="893953"/>
                  </a:lnTo>
                  <a:lnTo>
                    <a:pt x="46189" y="894448"/>
                  </a:lnTo>
                  <a:lnTo>
                    <a:pt x="47536" y="894994"/>
                  </a:lnTo>
                  <a:lnTo>
                    <a:pt x="48869" y="894994"/>
                  </a:lnTo>
                  <a:lnTo>
                    <a:pt x="48869" y="893813"/>
                  </a:lnTo>
                  <a:lnTo>
                    <a:pt x="52298" y="891768"/>
                  </a:lnTo>
                  <a:close/>
                </a:path>
                <a:path w="118110" h="1091565">
                  <a:moveTo>
                    <a:pt x="56019" y="63792"/>
                  </a:moveTo>
                  <a:lnTo>
                    <a:pt x="53086" y="62534"/>
                  </a:lnTo>
                  <a:lnTo>
                    <a:pt x="53086" y="61163"/>
                  </a:lnTo>
                  <a:lnTo>
                    <a:pt x="52298" y="61163"/>
                  </a:lnTo>
                  <a:lnTo>
                    <a:pt x="51498" y="61658"/>
                  </a:lnTo>
                  <a:lnTo>
                    <a:pt x="50952" y="62204"/>
                  </a:lnTo>
                  <a:lnTo>
                    <a:pt x="50457" y="63296"/>
                  </a:lnTo>
                  <a:lnTo>
                    <a:pt x="50457" y="65684"/>
                  </a:lnTo>
                  <a:lnTo>
                    <a:pt x="51498" y="67017"/>
                  </a:lnTo>
                  <a:lnTo>
                    <a:pt x="52844" y="67017"/>
                  </a:lnTo>
                  <a:lnTo>
                    <a:pt x="52844" y="65862"/>
                  </a:lnTo>
                  <a:lnTo>
                    <a:pt x="56019" y="63792"/>
                  </a:lnTo>
                  <a:close/>
                </a:path>
                <a:path w="118110" h="1091565">
                  <a:moveTo>
                    <a:pt x="57061" y="41363"/>
                  </a:moveTo>
                  <a:lnTo>
                    <a:pt x="55765" y="40322"/>
                  </a:lnTo>
                  <a:lnTo>
                    <a:pt x="52539" y="40322"/>
                  </a:lnTo>
                  <a:lnTo>
                    <a:pt x="51498" y="41122"/>
                  </a:lnTo>
                  <a:lnTo>
                    <a:pt x="51257" y="42710"/>
                  </a:lnTo>
                  <a:lnTo>
                    <a:pt x="51320" y="43802"/>
                  </a:lnTo>
                  <a:lnTo>
                    <a:pt x="51498" y="45135"/>
                  </a:lnTo>
                  <a:lnTo>
                    <a:pt x="52527" y="45339"/>
                  </a:lnTo>
                  <a:lnTo>
                    <a:pt x="52844" y="45389"/>
                  </a:lnTo>
                  <a:lnTo>
                    <a:pt x="54432" y="45389"/>
                  </a:lnTo>
                  <a:lnTo>
                    <a:pt x="55473" y="44843"/>
                  </a:lnTo>
                  <a:lnTo>
                    <a:pt x="56565" y="43802"/>
                  </a:lnTo>
                  <a:lnTo>
                    <a:pt x="57061" y="43497"/>
                  </a:lnTo>
                  <a:lnTo>
                    <a:pt x="57061" y="41363"/>
                  </a:lnTo>
                  <a:close/>
                </a:path>
                <a:path w="118110" h="1091565">
                  <a:moveTo>
                    <a:pt x="58394" y="913155"/>
                  </a:moveTo>
                  <a:lnTo>
                    <a:pt x="56019" y="913409"/>
                  </a:lnTo>
                  <a:lnTo>
                    <a:pt x="51498" y="913701"/>
                  </a:lnTo>
                  <a:lnTo>
                    <a:pt x="48869" y="915035"/>
                  </a:lnTo>
                  <a:lnTo>
                    <a:pt x="48869" y="917968"/>
                  </a:lnTo>
                  <a:lnTo>
                    <a:pt x="49669" y="918756"/>
                  </a:lnTo>
                  <a:lnTo>
                    <a:pt x="53086" y="918756"/>
                  </a:lnTo>
                  <a:lnTo>
                    <a:pt x="55219" y="917422"/>
                  </a:lnTo>
                  <a:lnTo>
                    <a:pt x="57061" y="915035"/>
                  </a:lnTo>
                  <a:lnTo>
                    <a:pt x="58394" y="913155"/>
                  </a:lnTo>
                  <a:close/>
                </a:path>
                <a:path w="118110" h="1091565">
                  <a:moveTo>
                    <a:pt x="64795" y="963853"/>
                  </a:moveTo>
                  <a:lnTo>
                    <a:pt x="63461" y="964158"/>
                  </a:lnTo>
                  <a:lnTo>
                    <a:pt x="57061" y="964158"/>
                  </a:lnTo>
                  <a:lnTo>
                    <a:pt x="56807" y="966787"/>
                  </a:lnTo>
                  <a:lnTo>
                    <a:pt x="56807" y="968121"/>
                  </a:lnTo>
                  <a:lnTo>
                    <a:pt x="58153" y="967879"/>
                  </a:lnTo>
                  <a:lnTo>
                    <a:pt x="64249" y="967879"/>
                  </a:lnTo>
                  <a:lnTo>
                    <a:pt x="64503" y="965200"/>
                  </a:lnTo>
                  <a:lnTo>
                    <a:pt x="64795" y="963853"/>
                  </a:lnTo>
                  <a:close/>
                </a:path>
                <a:path w="118110" h="1091565">
                  <a:moveTo>
                    <a:pt x="68465" y="1071156"/>
                  </a:moveTo>
                  <a:lnTo>
                    <a:pt x="66636" y="1071156"/>
                  </a:lnTo>
                  <a:lnTo>
                    <a:pt x="66382" y="1070914"/>
                  </a:lnTo>
                  <a:lnTo>
                    <a:pt x="65836" y="1070610"/>
                  </a:lnTo>
                  <a:lnTo>
                    <a:pt x="65290" y="1070368"/>
                  </a:lnTo>
                  <a:lnTo>
                    <a:pt x="64795" y="1070114"/>
                  </a:lnTo>
                  <a:lnTo>
                    <a:pt x="64325" y="1070114"/>
                  </a:lnTo>
                  <a:lnTo>
                    <a:pt x="64249" y="1069822"/>
                  </a:lnTo>
                  <a:lnTo>
                    <a:pt x="64160" y="1070114"/>
                  </a:lnTo>
                  <a:lnTo>
                    <a:pt x="62915" y="1070114"/>
                  </a:lnTo>
                  <a:lnTo>
                    <a:pt x="62661" y="1071410"/>
                  </a:lnTo>
                  <a:lnTo>
                    <a:pt x="62369" y="1071956"/>
                  </a:lnTo>
                  <a:lnTo>
                    <a:pt x="62369" y="1074089"/>
                  </a:lnTo>
                  <a:lnTo>
                    <a:pt x="63703" y="1075182"/>
                  </a:lnTo>
                  <a:lnTo>
                    <a:pt x="66878" y="1075182"/>
                  </a:lnTo>
                  <a:lnTo>
                    <a:pt x="67970" y="1074089"/>
                  </a:lnTo>
                  <a:lnTo>
                    <a:pt x="68465" y="1072502"/>
                  </a:lnTo>
                  <a:lnTo>
                    <a:pt x="68465" y="1071156"/>
                  </a:lnTo>
                  <a:close/>
                </a:path>
                <a:path w="118110" h="1091565">
                  <a:moveTo>
                    <a:pt x="69557" y="798360"/>
                  </a:moveTo>
                  <a:lnTo>
                    <a:pt x="67170" y="798652"/>
                  </a:lnTo>
                  <a:lnTo>
                    <a:pt x="62661" y="798906"/>
                  </a:lnTo>
                  <a:lnTo>
                    <a:pt x="59982" y="800239"/>
                  </a:lnTo>
                  <a:lnTo>
                    <a:pt x="59982" y="803173"/>
                  </a:lnTo>
                  <a:lnTo>
                    <a:pt x="60782" y="803960"/>
                  </a:lnTo>
                  <a:lnTo>
                    <a:pt x="64249" y="803960"/>
                  </a:lnTo>
                  <a:lnTo>
                    <a:pt x="66382" y="802373"/>
                  </a:lnTo>
                  <a:lnTo>
                    <a:pt x="68211" y="800239"/>
                  </a:lnTo>
                  <a:lnTo>
                    <a:pt x="69557" y="798360"/>
                  </a:lnTo>
                  <a:close/>
                </a:path>
                <a:path w="118110" h="1091565">
                  <a:moveTo>
                    <a:pt x="70104" y="1086091"/>
                  </a:moveTo>
                  <a:lnTo>
                    <a:pt x="68465" y="1086637"/>
                  </a:lnTo>
                  <a:lnTo>
                    <a:pt x="67970" y="1086942"/>
                  </a:lnTo>
                  <a:lnTo>
                    <a:pt x="66878" y="1086942"/>
                  </a:lnTo>
                  <a:lnTo>
                    <a:pt x="66636" y="1086637"/>
                  </a:lnTo>
                  <a:lnTo>
                    <a:pt x="66382" y="1085303"/>
                  </a:lnTo>
                  <a:lnTo>
                    <a:pt x="66116" y="1084122"/>
                  </a:lnTo>
                  <a:lnTo>
                    <a:pt x="67678" y="1081328"/>
                  </a:lnTo>
                  <a:lnTo>
                    <a:pt x="65582" y="1082154"/>
                  </a:lnTo>
                  <a:lnTo>
                    <a:pt x="62915" y="1082128"/>
                  </a:lnTo>
                  <a:lnTo>
                    <a:pt x="61328" y="1082624"/>
                  </a:lnTo>
                  <a:lnTo>
                    <a:pt x="60782" y="1082916"/>
                  </a:lnTo>
                  <a:lnTo>
                    <a:pt x="60528" y="1083462"/>
                  </a:lnTo>
                  <a:lnTo>
                    <a:pt x="60286" y="1084808"/>
                  </a:lnTo>
                  <a:lnTo>
                    <a:pt x="60528" y="1086091"/>
                  </a:lnTo>
                  <a:lnTo>
                    <a:pt x="60744" y="1086459"/>
                  </a:lnTo>
                  <a:lnTo>
                    <a:pt x="60286" y="1087983"/>
                  </a:lnTo>
                  <a:lnTo>
                    <a:pt x="62560" y="1088961"/>
                  </a:lnTo>
                  <a:lnTo>
                    <a:pt x="63182" y="1089393"/>
                  </a:lnTo>
                  <a:lnTo>
                    <a:pt x="62915" y="1089863"/>
                  </a:lnTo>
                  <a:lnTo>
                    <a:pt x="63550" y="1089621"/>
                  </a:lnTo>
                  <a:lnTo>
                    <a:pt x="64795" y="1090358"/>
                  </a:lnTo>
                  <a:lnTo>
                    <a:pt x="65874" y="1090358"/>
                  </a:lnTo>
                  <a:lnTo>
                    <a:pt x="68465" y="1091450"/>
                  </a:lnTo>
                  <a:lnTo>
                    <a:pt x="68605" y="1090358"/>
                  </a:lnTo>
                  <a:lnTo>
                    <a:pt x="68757" y="1090358"/>
                  </a:lnTo>
                  <a:lnTo>
                    <a:pt x="69811" y="1089317"/>
                  </a:lnTo>
                  <a:lnTo>
                    <a:pt x="69888" y="1087437"/>
                  </a:lnTo>
                  <a:lnTo>
                    <a:pt x="69964" y="1086942"/>
                  </a:lnTo>
                  <a:lnTo>
                    <a:pt x="70104" y="1086091"/>
                  </a:lnTo>
                  <a:close/>
                </a:path>
                <a:path w="118110" h="1091565">
                  <a:moveTo>
                    <a:pt x="70104" y="2971"/>
                  </a:moveTo>
                  <a:lnTo>
                    <a:pt x="67856" y="2362"/>
                  </a:lnTo>
                  <a:lnTo>
                    <a:pt x="67678" y="1879"/>
                  </a:lnTo>
                  <a:lnTo>
                    <a:pt x="67424" y="838"/>
                  </a:lnTo>
                  <a:lnTo>
                    <a:pt x="66090" y="292"/>
                  </a:lnTo>
                  <a:lnTo>
                    <a:pt x="65582" y="292"/>
                  </a:lnTo>
                  <a:lnTo>
                    <a:pt x="64249" y="0"/>
                  </a:lnTo>
                  <a:lnTo>
                    <a:pt x="64249" y="1879"/>
                  </a:lnTo>
                  <a:lnTo>
                    <a:pt x="63995" y="1333"/>
                  </a:lnTo>
                  <a:lnTo>
                    <a:pt x="63461" y="546"/>
                  </a:lnTo>
                  <a:lnTo>
                    <a:pt x="61328" y="546"/>
                  </a:lnTo>
                  <a:lnTo>
                    <a:pt x="60528" y="838"/>
                  </a:lnTo>
                  <a:lnTo>
                    <a:pt x="60528" y="3225"/>
                  </a:lnTo>
                  <a:lnTo>
                    <a:pt x="61074" y="4813"/>
                  </a:lnTo>
                  <a:lnTo>
                    <a:pt x="61569" y="5905"/>
                  </a:lnTo>
                  <a:lnTo>
                    <a:pt x="59740" y="5905"/>
                  </a:lnTo>
                  <a:lnTo>
                    <a:pt x="59385" y="6362"/>
                  </a:lnTo>
                  <a:lnTo>
                    <a:pt x="57353" y="5905"/>
                  </a:lnTo>
                  <a:lnTo>
                    <a:pt x="58940" y="8432"/>
                  </a:lnTo>
                  <a:lnTo>
                    <a:pt x="58940" y="9918"/>
                  </a:lnTo>
                  <a:lnTo>
                    <a:pt x="60985" y="11747"/>
                  </a:lnTo>
                  <a:lnTo>
                    <a:pt x="58940" y="11747"/>
                  </a:lnTo>
                  <a:lnTo>
                    <a:pt x="58648" y="12839"/>
                  </a:lnTo>
                  <a:lnTo>
                    <a:pt x="58508" y="13093"/>
                  </a:lnTo>
                  <a:lnTo>
                    <a:pt x="58394" y="13881"/>
                  </a:lnTo>
                  <a:lnTo>
                    <a:pt x="54673" y="13881"/>
                  </a:lnTo>
                  <a:lnTo>
                    <a:pt x="54432" y="13093"/>
                  </a:lnTo>
                  <a:lnTo>
                    <a:pt x="53632" y="12547"/>
                  </a:lnTo>
                  <a:lnTo>
                    <a:pt x="52539" y="12547"/>
                  </a:lnTo>
                  <a:lnTo>
                    <a:pt x="51257" y="12839"/>
                  </a:lnTo>
                  <a:lnTo>
                    <a:pt x="50952" y="14681"/>
                  </a:lnTo>
                  <a:lnTo>
                    <a:pt x="50952" y="15227"/>
                  </a:lnTo>
                  <a:lnTo>
                    <a:pt x="51498" y="15519"/>
                  </a:lnTo>
                  <a:lnTo>
                    <a:pt x="52298" y="16014"/>
                  </a:lnTo>
                  <a:lnTo>
                    <a:pt x="52844" y="16814"/>
                  </a:lnTo>
                  <a:lnTo>
                    <a:pt x="53632" y="17653"/>
                  </a:lnTo>
                  <a:lnTo>
                    <a:pt x="54978" y="19240"/>
                  </a:lnTo>
                  <a:lnTo>
                    <a:pt x="56565" y="20828"/>
                  </a:lnTo>
                  <a:lnTo>
                    <a:pt x="60782" y="21628"/>
                  </a:lnTo>
                  <a:lnTo>
                    <a:pt x="61074" y="20828"/>
                  </a:lnTo>
                  <a:lnTo>
                    <a:pt x="61074" y="20586"/>
                  </a:lnTo>
                  <a:lnTo>
                    <a:pt x="61328" y="20281"/>
                  </a:lnTo>
                  <a:lnTo>
                    <a:pt x="62115" y="18694"/>
                  </a:lnTo>
                  <a:lnTo>
                    <a:pt x="63995" y="15519"/>
                  </a:lnTo>
                  <a:lnTo>
                    <a:pt x="63576" y="14693"/>
                  </a:lnTo>
                  <a:lnTo>
                    <a:pt x="64503" y="13335"/>
                  </a:lnTo>
                  <a:lnTo>
                    <a:pt x="62852" y="13258"/>
                  </a:lnTo>
                  <a:lnTo>
                    <a:pt x="62369" y="12547"/>
                  </a:lnTo>
                  <a:lnTo>
                    <a:pt x="61874" y="12052"/>
                  </a:lnTo>
                  <a:lnTo>
                    <a:pt x="63461" y="12052"/>
                  </a:lnTo>
                  <a:lnTo>
                    <a:pt x="64795" y="11747"/>
                  </a:lnTo>
                  <a:lnTo>
                    <a:pt x="64249" y="10414"/>
                  </a:lnTo>
                  <a:lnTo>
                    <a:pt x="63703" y="8826"/>
                  </a:lnTo>
                  <a:lnTo>
                    <a:pt x="65036" y="6946"/>
                  </a:lnTo>
                  <a:lnTo>
                    <a:pt x="66090" y="5600"/>
                  </a:lnTo>
                  <a:lnTo>
                    <a:pt x="67170" y="4318"/>
                  </a:lnTo>
                  <a:lnTo>
                    <a:pt x="68326" y="3771"/>
                  </a:lnTo>
                  <a:lnTo>
                    <a:pt x="70104" y="2971"/>
                  </a:lnTo>
                  <a:close/>
                </a:path>
                <a:path w="118110" h="1091565">
                  <a:moveTo>
                    <a:pt x="71386" y="96393"/>
                  </a:moveTo>
                  <a:lnTo>
                    <a:pt x="69011" y="96939"/>
                  </a:lnTo>
                  <a:lnTo>
                    <a:pt x="66878" y="96939"/>
                  </a:lnTo>
                  <a:lnTo>
                    <a:pt x="66090" y="96634"/>
                  </a:lnTo>
                  <a:lnTo>
                    <a:pt x="65290" y="96634"/>
                  </a:lnTo>
                  <a:lnTo>
                    <a:pt x="64249" y="96393"/>
                  </a:lnTo>
                  <a:lnTo>
                    <a:pt x="60845" y="96393"/>
                  </a:lnTo>
                  <a:lnTo>
                    <a:pt x="57848" y="95046"/>
                  </a:lnTo>
                  <a:lnTo>
                    <a:pt x="58724" y="98018"/>
                  </a:lnTo>
                  <a:lnTo>
                    <a:pt x="58153" y="98767"/>
                  </a:lnTo>
                  <a:lnTo>
                    <a:pt x="58153" y="99860"/>
                  </a:lnTo>
                  <a:lnTo>
                    <a:pt x="58648" y="101688"/>
                  </a:lnTo>
                  <a:lnTo>
                    <a:pt x="58940" y="102539"/>
                  </a:lnTo>
                  <a:lnTo>
                    <a:pt x="65290" y="102539"/>
                  </a:lnTo>
                  <a:lnTo>
                    <a:pt x="68465" y="100901"/>
                  </a:lnTo>
                  <a:lnTo>
                    <a:pt x="70104" y="98513"/>
                  </a:lnTo>
                  <a:lnTo>
                    <a:pt x="71043" y="96939"/>
                  </a:lnTo>
                  <a:lnTo>
                    <a:pt x="71386" y="96393"/>
                  </a:lnTo>
                  <a:close/>
                </a:path>
                <a:path w="118110" h="1091565">
                  <a:moveTo>
                    <a:pt x="74066" y="52882"/>
                  </a:moveTo>
                  <a:lnTo>
                    <a:pt x="72186" y="52882"/>
                  </a:lnTo>
                  <a:lnTo>
                    <a:pt x="71932" y="52578"/>
                  </a:lnTo>
                  <a:lnTo>
                    <a:pt x="71386" y="52336"/>
                  </a:lnTo>
                  <a:lnTo>
                    <a:pt x="70345" y="51790"/>
                  </a:lnTo>
                  <a:lnTo>
                    <a:pt x="69875" y="51790"/>
                  </a:lnTo>
                  <a:lnTo>
                    <a:pt x="69811" y="51536"/>
                  </a:lnTo>
                  <a:lnTo>
                    <a:pt x="69735" y="51790"/>
                  </a:lnTo>
                  <a:lnTo>
                    <a:pt x="68465" y="51790"/>
                  </a:lnTo>
                  <a:lnTo>
                    <a:pt x="68211" y="53124"/>
                  </a:lnTo>
                  <a:lnTo>
                    <a:pt x="67970" y="52336"/>
                  </a:lnTo>
                  <a:lnTo>
                    <a:pt x="57848" y="49949"/>
                  </a:lnTo>
                  <a:lnTo>
                    <a:pt x="56807" y="49949"/>
                  </a:lnTo>
                  <a:lnTo>
                    <a:pt x="56261" y="51790"/>
                  </a:lnTo>
                  <a:lnTo>
                    <a:pt x="56807" y="52082"/>
                  </a:lnTo>
                  <a:lnTo>
                    <a:pt x="61074" y="53428"/>
                  </a:lnTo>
                  <a:lnTo>
                    <a:pt x="61074" y="53670"/>
                  </a:lnTo>
                  <a:lnTo>
                    <a:pt x="61328" y="53670"/>
                  </a:lnTo>
                  <a:lnTo>
                    <a:pt x="63703" y="56057"/>
                  </a:lnTo>
                  <a:lnTo>
                    <a:pt x="64579" y="56057"/>
                  </a:lnTo>
                  <a:lnTo>
                    <a:pt x="64795" y="56349"/>
                  </a:lnTo>
                  <a:lnTo>
                    <a:pt x="65112" y="56057"/>
                  </a:lnTo>
                  <a:lnTo>
                    <a:pt x="66382" y="56057"/>
                  </a:lnTo>
                  <a:lnTo>
                    <a:pt x="67170" y="55803"/>
                  </a:lnTo>
                  <a:lnTo>
                    <a:pt x="67970" y="55626"/>
                  </a:lnTo>
                  <a:lnTo>
                    <a:pt x="67970" y="55803"/>
                  </a:lnTo>
                  <a:lnTo>
                    <a:pt x="69303" y="56845"/>
                  </a:lnTo>
                  <a:lnTo>
                    <a:pt x="72478" y="56845"/>
                  </a:lnTo>
                  <a:lnTo>
                    <a:pt x="73520" y="56057"/>
                  </a:lnTo>
                  <a:lnTo>
                    <a:pt x="74066" y="54216"/>
                  </a:lnTo>
                  <a:lnTo>
                    <a:pt x="74066" y="52882"/>
                  </a:lnTo>
                  <a:close/>
                </a:path>
                <a:path w="118110" h="1091565">
                  <a:moveTo>
                    <a:pt x="75653" y="64338"/>
                  </a:moveTo>
                  <a:lnTo>
                    <a:pt x="74320" y="64643"/>
                  </a:lnTo>
                  <a:lnTo>
                    <a:pt x="68211" y="64643"/>
                  </a:lnTo>
                  <a:lnTo>
                    <a:pt x="67970" y="67271"/>
                  </a:lnTo>
                  <a:lnTo>
                    <a:pt x="67678" y="68605"/>
                  </a:lnTo>
                  <a:lnTo>
                    <a:pt x="69011" y="68364"/>
                  </a:lnTo>
                  <a:lnTo>
                    <a:pt x="75107" y="68364"/>
                  </a:lnTo>
                  <a:lnTo>
                    <a:pt x="75412" y="65684"/>
                  </a:lnTo>
                  <a:lnTo>
                    <a:pt x="75653" y="64338"/>
                  </a:lnTo>
                  <a:close/>
                </a:path>
                <a:path w="118110" h="1091565">
                  <a:moveTo>
                    <a:pt x="75666" y="1065847"/>
                  </a:moveTo>
                  <a:lnTo>
                    <a:pt x="69811" y="1065847"/>
                  </a:lnTo>
                  <a:lnTo>
                    <a:pt x="69811" y="1071702"/>
                  </a:lnTo>
                  <a:lnTo>
                    <a:pt x="75666" y="1071702"/>
                  </a:lnTo>
                  <a:lnTo>
                    <a:pt x="75666" y="1065847"/>
                  </a:lnTo>
                  <a:close/>
                </a:path>
                <a:path w="118110" h="1091565">
                  <a:moveTo>
                    <a:pt x="76695" y="1050620"/>
                  </a:moveTo>
                  <a:lnTo>
                    <a:pt x="64503" y="1050620"/>
                  </a:lnTo>
                  <a:lnTo>
                    <a:pt x="64503" y="1059954"/>
                  </a:lnTo>
                  <a:lnTo>
                    <a:pt x="65290" y="1060246"/>
                  </a:lnTo>
                  <a:lnTo>
                    <a:pt x="66090" y="1060500"/>
                  </a:lnTo>
                  <a:lnTo>
                    <a:pt x="71374" y="1060500"/>
                  </a:lnTo>
                  <a:lnTo>
                    <a:pt x="72478" y="1060742"/>
                  </a:lnTo>
                  <a:lnTo>
                    <a:pt x="72478" y="1059192"/>
                  </a:lnTo>
                  <a:lnTo>
                    <a:pt x="73279" y="1057275"/>
                  </a:lnTo>
                  <a:lnTo>
                    <a:pt x="74612" y="1054646"/>
                  </a:lnTo>
                  <a:lnTo>
                    <a:pt x="75107" y="1053007"/>
                  </a:lnTo>
                  <a:lnTo>
                    <a:pt x="76695" y="1050620"/>
                  </a:lnTo>
                  <a:close/>
                </a:path>
                <a:path w="118110" h="1091565">
                  <a:moveTo>
                    <a:pt x="81216" y="105714"/>
                  </a:moveTo>
                  <a:lnTo>
                    <a:pt x="79921" y="105956"/>
                  </a:lnTo>
                  <a:lnTo>
                    <a:pt x="73825" y="105956"/>
                  </a:lnTo>
                  <a:lnTo>
                    <a:pt x="73520" y="108635"/>
                  </a:lnTo>
                  <a:lnTo>
                    <a:pt x="73279" y="109982"/>
                  </a:lnTo>
                  <a:lnTo>
                    <a:pt x="74612" y="109728"/>
                  </a:lnTo>
                  <a:lnTo>
                    <a:pt x="80721" y="109728"/>
                  </a:lnTo>
                  <a:lnTo>
                    <a:pt x="80962" y="107048"/>
                  </a:lnTo>
                  <a:lnTo>
                    <a:pt x="81216" y="105714"/>
                  </a:lnTo>
                  <a:close/>
                </a:path>
                <a:path w="118110" h="1091565">
                  <a:moveTo>
                    <a:pt x="81508" y="21082"/>
                  </a:moveTo>
                  <a:lnTo>
                    <a:pt x="79629" y="21082"/>
                  </a:lnTo>
                  <a:lnTo>
                    <a:pt x="79375" y="20828"/>
                  </a:lnTo>
                  <a:lnTo>
                    <a:pt x="78828" y="20586"/>
                  </a:lnTo>
                  <a:lnTo>
                    <a:pt x="78282" y="20281"/>
                  </a:lnTo>
                  <a:lnTo>
                    <a:pt x="77787" y="20040"/>
                  </a:lnTo>
                  <a:lnTo>
                    <a:pt x="77558" y="20040"/>
                  </a:lnTo>
                  <a:lnTo>
                    <a:pt x="77495" y="19786"/>
                  </a:lnTo>
                  <a:lnTo>
                    <a:pt x="77406" y="20040"/>
                  </a:lnTo>
                  <a:lnTo>
                    <a:pt x="75907" y="20040"/>
                  </a:lnTo>
                  <a:lnTo>
                    <a:pt x="75653" y="21374"/>
                  </a:lnTo>
                  <a:lnTo>
                    <a:pt x="75412" y="21920"/>
                  </a:lnTo>
                  <a:lnTo>
                    <a:pt x="75412" y="24053"/>
                  </a:lnTo>
                  <a:lnTo>
                    <a:pt x="76695" y="25095"/>
                  </a:lnTo>
                  <a:lnTo>
                    <a:pt x="79921" y="25095"/>
                  </a:lnTo>
                  <a:lnTo>
                    <a:pt x="80962" y="24053"/>
                  </a:lnTo>
                  <a:lnTo>
                    <a:pt x="81508" y="22415"/>
                  </a:lnTo>
                  <a:lnTo>
                    <a:pt x="81508" y="21082"/>
                  </a:lnTo>
                  <a:close/>
                </a:path>
                <a:path w="118110" h="1091565">
                  <a:moveTo>
                    <a:pt x="90792" y="51244"/>
                  </a:moveTo>
                  <a:lnTo>
                    <a:pt x="86029" y="51244"/>
                  </a:lnTo>
                  <a:lnTo>
                    <a:pt x="83350" y="50749"/>
                  </a:lnTo>
                  <a:lnTo>
                    <a:pt x="81508" y="50203"/>
                  </a:lnTo>
                  <a:lnTo>
                    <a:pt x="80530" y="50203"/>
                  </a:lnTo>
                  <a:lnTo>
                    <a:pt x="79921" y="48856"/>
                  </a:lnTo>
                  <a:lnTo>
                    <a:pt x="79108" y="50203"/>
                  </a:lnTo>
                  <a:lnTo>
                    <a:pt x="78828" y="50203"/>
                  </a:lnTo>
                  <a:lnTo>
                    <a:pt x="77495" y="51244"/>
                  </a:lnTo>
                  <a:lnTo>
                    <a:pt x="75907" y="53670"/>
                  </a:lnTo>
                  <a:lnTo>
                    <a:pt x="75412" y="54470"/>
                  </a:lnTo>
                  <a:lnTo>
                    <a:pt x="75907" y="55016"/>
                  </a:lnTo>
                  <a:lnTo>
                    <a:pt x="77000" y="56349"/>
                  </a:lnTo>
                  <a:lnTo>
                    <a:pt x="78587" y="56845"/>
                  </a:lnTo>
                  <a:lnTo>
                    <a:pt x="78905" y="56845"/>
                  </a:lnTo>
                  <a:lnTo>
                    <a:pt x="79375" y="57391"/>
                  </a:lnTo>
                  <a:lnTo>
                    <a:pt x="80721" y="56845"/>
                  </a:lnTo>
                  <a:lnTo>
                    <a:pt x="83591" y="56845"/>
                  </a:lnTo>
                  <a:lnTo>
                    <a:pt x="86817" y="55016"/>
                  </a:lnTo>
                  <a:lnTo>
                    <a:pt x="89204" y="53124"/>
                  </a:lnTo>
                  <a:lnTo>
                    <a:pt x="90792" y="51244"/>
                  </a:lnTo>
                  <a:close/>
                </a:path>
                <a:path w="118110" h="1091565">
                  <a:moveTo>
                    <a:pt x="115989" y="9080"/>
                  </a:moveTo>
                  <a:lnTo>
                    <a:pt x="112026" y="7962"/>
                  </a:lnTo>
                  <a:lnTo>
                    <a:pt x="112026" y="6692"/>
                  </a:lnTo>
                  <a:lnTo>
                    <a:pt x="110439" y="6692"/>
                  </a:lnTo>
                  <a:lnTo>
                    <a:pt x="109639" y="7734"/>
                  </a:lnTo>
                  <a:lnTo>
                    <a:pt x="109639" y="9613"/>
                  </a:lnTo>
                  <a:lnTo>
                    <a:pt x="110185" y="10414"/>
                  </a:lnTo>
                  <a:lnTo>
                    <a:pt x="110680" y="10960"/>
                  </a:lnTo>
                  <a:lnTo>
                    <a:pt x="111480" y="11747"/>
                  </a:lnTo>
                  <a:lnTo>
                    <a:pt x="112268" y="12052"/>
                  </a:lnTo>
                  <a:lnTo>
                    <a:pt x="112814" y="12052"/>
                  </a:lnTo>
                  <a:lnTo>
                    <a:pt x="112814" y="10909"/>
                  </a:lnTo>
                  <a:lnTo>
                    <a:pt x="115989" y="9080"/>
                  </a:lnTo>
                  <a:close/>
                </a:path>
                <a:path w="118110" h="1091565">
                  <a:moveTo>
                    <a:pt x="117881" y="52336"/>
                  </a:moveTo>
                  <a:lnTo>
                    <a:pt x="116535" y="50990"/>
                  </a:lnTo>
                  <a:lnTo>
                    <a:pt x="114160" y="50990"/>
                  </a:lnTo>
                  <a:lnTo>
                    <a:pt x="114160" y="52019"/>
                  </a:lnTo>
                  <a:lnTo>
                    <a:pt x="108305" y="54216"/>
                  </a:lnTo>
                  <a:lnTo>
                    <a:pt x="113614" y="54876"/>
                  </a:lnTo>
                  <a:lnTo>
                    <a:pt x="113614" y="56349"/>
                  </a:lnTo>
                  <a:lnTo>
                    <a:pt x="115747" y="56349"/>
                  </a:lnTo>
                  <a:lnTo>
                    <a:pt x="117335" y="55257"/>
                  </a:lnTo>
                  <a:lnTo>
                    <a:pt x="117881" y="54470"/>
                  </a:lnTo>
                  <a:lnTo>
                    <a:pt x="117881" y="52336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3646" y="5651347"/>
              <a:ext cx="365125" cy="1060450"/>
            </a:xfrm>
            <a:custGeom>
              <a:avLst/>
              <a:gdLst/>
              <a:ahLst/>
              <a:cxnLst/>
              <a:rect l="l" t="t" r="r" b="b"/>
              <a:pathLst>
                <a:path w="365125" h="1060450">
                  <a:moveTo>
                    <a:pt x="6096" y="486867"/>
                  </a:moveTo>
                  <a:lnTo>
                    <a:pt x="2374" y="484987"/>
                  </a:lnTo>
                  <a:lnTo>
                    <a:pt x="2374" y="483692"/>
                  </a:lnTo>
                  <a:lnTo>
                    <a:pt x="1041" y="483692"/>
                  </a:lnTo>
                  <a:lnTo>
                    <a:pt x="241" y="484492"/>
                  </a:lnTo>
                  <a:lnTo>
                    <a:pt x="355" y="487121"/>
                  </a:lnTo>
                  <a:lnTo>
                    <a:pt x="495" y="487667"/>
                  </a:lnTo>
                  <a:lnTo>
                    <a:pt x="1041" y="488213"/>
                  </a:lnTo>
                  <a:lnTo>
                    <a:pt x="1587" y="489000"/>
                  </a:lnTo>
                  <a:lnTo>
                    <a:pt x="2628" y="489546"/>
                  </a:lnTo>
                  <a:lnTo>
                    <a:pt x="3416" y="489546"/>
                  </a:lnTo>
                  <a:lnTo>
                    <a:pt x="3416" y="488251"/>
                  </a:lnTo>
                  <a:lnTo>
                    <a:pt x="6096" y="486867"/>
                  </a:lnTo>
                  <a:close/>
                </a:path>
                <a:path w="365125" h="1060450">
                  <a:moveTo>
                    <a:pt x="6896" y="472186"/>
                  </a:moveTo>
                  <a:lnTo>
                    <a:pt x="5549" y="471144"/>
                  </a:lnTo>
                  <a:lnTo>
                    <a:pt x="2374" y="471144"/>
                  </a:lnTo>
                  <a:lnTo>
                    <a:pt x="1282" y="471932"/>
                  </a:lnTo>
                  <a:lnTo>
                    <a:pt x="1041" y="473519"/>
                  </a:lnTo>
                  <a:lnTo>
                    <a:pt x="1041" y="474865"/>
                  </a:lnTo>
                  <a:lnTo>
                    <a:pt x="2628" y="474865"/>
                  </a:lnTo>
                  <a:lnTo>
                    <a:pt x="2921" y="475107"/>
                  </a:lnTo>
                  <a:lnTo>
                    <a:pt x="3416" y="475411"/>
                  </a:lnTo>
                  <a:lnTo>
                    <a:pt x="4508" y="475907"/>
                  </a:lnTo>
                  <a:lnTo>
                    <a:pt x="5219" y="475907"/>
                  </a:lnTo>
                  <a:lnTo>
                    <a:pt x="5308" y="476199"/>
                  </a:lnTo>
                  <a:lnTo>
                    <a:pt x="5384" y="475907"/>
                  </a:lnTo>
                  <a:lnTo>
                    <a:pt x="6350" y="475907"/>
                  </a:lnTo>
                  <a:lnTo>
                    <a:pt x="6781" y="474865"/>
                  </a:lnTo>
                  <a:lnTo>
                    <a:pt x="6896" y="472186"/>
                  </a:lnTo>
                  <a:close/>
                </a:path>
                <a:path w="365125" h="1060450">
                  <a:moveTo>
                    <a:pt x="14033" y="100914"/>
                  </a:moveTo>
                  <a:lnTo>
                    <a:pt x="10541" y="101028"/>
                  </a:lnTo>
                  <a:lnTo>
                    <a:pt x="10071" y="100114"/>
                  </a:lnTo>
                  <a:lnTo>
                    <a:pt x="9029" y="99822"/>
                  </a:lnTo>
                  <a:lnTo>
                    <a:pt x="4762" y="99822"/>
                  </a:lnTo>
                  <a:lnTo>
                    <a:pt x="5003" y="101155"/>
                  </a:lnTo>
                  <a:lnTo>
                    <a:pt x="5499" y="102654"/>
                  </a:lnTo>
                  <a:lnTo>
                    <a:pt x="5397" y="102895"/>
                  </a:lnTo>
                  <a:lnTo>
                    <a:pt x="3962" y="103835"/>
                  </a:lnTo>
                  <a:lnTo>
                    <a:pt x="1587" y="104635"/>
                  </a:lnTo>
                  <a:lnTo>
                    <a:pt x="787" y="104927"/>
                  </a:lnTo>
                  <a:lnTo>
                    <a:pt x="0" y="105181"/>
                  </a:lnTo>
                  <a:lnTo>
                    <a:pt x="0" y="107315"/>
                  </a:lnTo>
                  <a:lnTo>
                    <a:pt x="5803" y="107848"/>
                  </a:lnTo>
                  <a:lnTo>
                    <a:pt x="7137" y="107848"/>
                  </a:lnTo>
                  <a:lnTo>
                    <a:pt x="7137" y="106260"/>
                  </a:lnTo>
                  <a:lnTo>
                    <a:pt x="8229" y="104927"/>
                  </a:lnTo>
                  <a:lnTo>
                    <a:pt x="9029" y="104381"/>
                  </a:lnTo>
                  <a:lnTo>
                    <a:pt x="10071" y="103289"/>
                  </a:lnTo>
                  <a:lnTo>
                    <a:pt x="11112" y="102247"/>
                  </a:lnTo>
                  <a:lnTo>
                    <a:pt x="14033" y="100914"/>
                  </a:lnTo>
                  <a:close/>
                </a:path>
                <a:path w="365125" h="1060450">
                  <a:moveTo>
                    <a:pt x="15379" y="224485"/>
                  </a:moveTo>
                  <a:lnTo>
                    <a:pt x="12852" y="224104"/>
                  </a:lnTo>
                  <a:lnTo>
                    <a:pt x="12750" y="223939"/>
                  </a:lnTo>
                  <a:lnTo>
                    <a:pt x="9817" y="222897"/>
                  </a:lnTo>
                  <a:lnTo>
                    <a:pt x="6350" y="222897"/>
                  </a:lnTo>
                  <a:lnTo>
                    <a:pt x="6096" y="223075"/>
                  </a:lnTo>
                  <a:lnTo>
                    <a:pt x="5003" y="222897"/>
                  </a:lnTo>
                  <a:lnTo>
                    <a:pt x="5334" y="223634"/>
                  </a:lnTo>
                  <a:lnTo>
                    <a:pt x="5003" y="223939"/>
                  </a:lnTo>
                  <a:lnTo>
                    <a:pt x="4508" y="224485"/>
                  </a:lnTo>
                  <a:lnTo>
                    <a:pt x="4508" y="225031"/>
                  </a:lnTo>
                  <a:lnTo>
                    <a:pt x="4762" y="225577"/>
                  </a:lnTo>
                  <a:lnTo>
                    <a:pt x="5003" y="226364"/>
                  </a:lnTo>
                  <a:lnTo>
                    <a:pt x="6896" y="226364"/>
                  </a:lnTo>
                  <a:lnTo>
                    <a:pt x="7137" y="226910"/>
                  </a:lnTo>
                  <a:lnTo>
                    <a:pt x="8724" y="229044"/>
                  </a:lnTo>
                  <a:lnTo>
                    <a:pt x="8483" y="230339"/>
                  </a:lnTo>
                  <a:lnTo>
                    <a:pt x="9575" y="230060"/>
                  </a:lnTo>
                  <a:lnTo>
                    <a:pt x="9817" y="230339"/>
                  </a:lnTo>
                  <a:lnTo>
                    <a:pt x="12446" y="230339"/>
                  </a:lnTo>
                  <a:lnTo>
                    <a:pt x="12992" y="230085"/>
                  </a:lnTo>
                  <a:lnTo>
                    <a:pt x="13538" y="230085"/>
                  </a:lnTo>
                  <a:lnTo>
                    <a:pt x="14033" y="229844"/>
                  </a:lnTo>
                  <a:lnTo>
                    <a:pt x="14338" y="229298"/>
                  </a:lnTo>
                  <a:lnTo>
                    <a:pt x="14833" y="227965"/>
                  </a:lnTo>
                  <a:lnTo>
                    <a:pt x="14833" y="226910"/>
                  </a:lnTo>
                  <a:lnTo>
                    <a:pt x="14541" y="226542"/>
                  </a:lnTo>
                  <a:lnTo>
                    <a:pt x="15379" y="224485"/>
                  </a:lnTo>
                  <a:close/>
                </a:path>
                <a:path w="365125" h="1060450">
                  <a:moveTo>
                    <a:pt x="15925" y="16814"/>
                  </a:moveTo>
                  <a:lnTo>
                    <a:pt x="15748" y="16573"/>
                  </a:lnTo>
                  <a:lnTo>
                    <a:pt x="15506" y="16230"/>
                  </a:lnTo>
                  <a:lnTo>
                    <a:pt x="15621" y="16027"/>
                  </a:lnTo>
                  <a:lnTo>
                    <a:pt x="15443" y="16129"/>
                  </a:lnTo>
                  <a:lnTo>
                    <a:pt x="14833" y="15481"/>
                  </a:lnTo>
                  <a:lnTo>
                    <a:pt x="13792" y="15481"/>
                  </a:lnTo>
                  <a:lnTo>
                    <a:pt x="13246" y="15773"/>
                  </a:lnTo>
                  <a:lnTo>
                    <a:pt x="11899" y="16573"/>
                  </a:lnTo>
                  <a:lnTo>
                    <a:pt x="11658" y="15773"/>
                  </a:lnTo>
                  <a:lnTo>
                    <a:pt x="11112" y="15240"/>
                  </a:lnTo>
                  <a:lnTo>
                    <a:pt x="10490" y="15240"/>
                  </a:lnTo>
                  <a:lnTo>
                    <a:pt x="9740" y="13347"/>
                  </a:lnTo>
                  <a:lnTo>
                    <a:pt x="10617" y="12801"/>
                  </a:lnTo>
                  <a:lnTo>
                    <a:pt x="11112" y="12306"/>
                  </a:lnTo>
                  <a:lnTo>
                    <a:pt x="11404" y="11760"/>
                  </a:lnTo>
                  <a:lnTo>
                    <a:pt x="11658" y="11214"/>
                  </a:lnTo>
                  <a:lnTo>
                    <a:pt x="11658" y="8839"/>
                  </a:lnTo>
                  <a:lnTo>
                    <a:pt x="10617" y="7493"/>
                  </a:lnTo>
                  <a:lnTo>
                    <a:pt x="9271" y="7493"/>
                  </a:lnTo>
                  <a:lnTo>
                    <a:pt x="9271" y="8597"/>
                  </a:lnTo>
                  <a:lnTo>
                    <a:pt x="6096" y="10668"/>
                  </a:lnTo>
                  <a:lnTo>
                    <a:pt x="9029" y="12001"/>
                  </a:lnTo>
                  <a:lnTo>
                    <a:pt x="9029" y="13347"/>
                  </a:lnTo>
                  <a:lnTo>
                    <a:pt x="9525" y="13347"/>
                  </a:lnTo>
                  <a:lnTo>
                    <a:pt x="9525" y="15341"/>
                  </a:lnTo>
                  <a:lnTo>
                    <a:pt x="9029" y="15481"/>
                  </a:lnTo>
                  <a:lnTo>
                    <a:pt x="9093" y="17907"/>
                  </a:lnTo>
                  <a:lnTo>
                    <a:pt x="9271" y="18707"/>
                  </a:lnTo>
                  <a:lnTo>
                    <a:pt x="9525" y="19075"/>
                  </a:lnTo>
                  <a:lnTo>
                    <a:pt x="9525" y="21082"/>
                  </a:lnTo>
                  <a:lnTo>
                    <a:pt x="10591" y="20815"/>
                  </a:lnTo>
                  <a:lnTo>
                    <a:pt x="11658" y="21386"/>
                  </a:lnTo>
                  <a:lnTo>
                    <a:pt x="13538" y="21386"/>
                  </a:lnTo>
                  <a:lnTo>
                    <a:pt x="13246" y="20840"/>
                  </a:lnTo>
                  <a:lnTo>
                    <a:pt x="13792" y="20840"/>
                  </a:lnTo>
                  <a:lnTo>
                    <a:pt x="14033" y="20294"/>
                  </a:lnTo>
                  <a:lnTo>
                    <a:pt x="15379" y="17907"/>
                  </a:lnTo>
                  <a:lnTo>
                    <a:pt x="15925" y="16814"/>
                  </a:lnTo>
                  <a:close/>
                </a:path>
                <a:path w="365125" h="1060450">
                  <a:moveTo>
                    <a:pt x="16167" y="171348"/>
                  </a:moveTo>
                  <a:lnTo>
                    <a:pt x="15621" y="169519"/>
                  </a:lnTo>
                  <a:lnTo>
                    <a:pt x="14338" y="168173"/>
                  </a:lnTo>
                  <a:lnTo>
                    <a:pt x="13246" y="167093"/>
                  </a:lnTo>
                  <a:lnTo>
                    <a:pt x="12446" y="168427"/>
                  </a:lnTo>
                  <a:lnTo>
                    <a:pt x="11404" y="170307"/>
                  </a:lnTo>
                  <a:lnTo>
                    <a:pt x="9271" y="171348"/>
                  </a:lnTo>
                  <a:lnTo>
                    <a:pt x="6896" y="172440"/>
                  </a:lnTo>
                  <a:lnTo>
                    <a:pt x="5651" y="172974"/>
                  </a:lnTo>
                  <a:lnTo>
                    <a:pt x="5308" y="172986"/>
                  </a:lnTo>
                  <a:lnTo>
                    <a:pt x="5105" y="173215"/>
                  </a:lnTo>
                  <a:lnTo>
                    <a:pt x="3175" y="174028"/>
                  </a:lnTo>
                  <a:lnTo>
                    <a:pt x="1587" y="175615"/>
                  </a:lnTo>
                  <a:lnTo>
                    <a:pt x="787" y="176466"/>
                  </a:lnTo>
                  <a:lnTo>
                    <a:pt x="1587" y="177253"/>
                  </a:lnTo>
                  <a:lnTo>
                    <a:pt x="2628" y="178054"/>
                  </a:lnTo>
                  <a:lnTo>
                    <a:pt x="4216" y="178600"/>
                  </a:lnTo>
                  <a:lnTo>
                    <a:pt x="9817" y="178600"/>
                  </a:lnTo>
                  <a:lnTo>
                    <a:pt x="14033" y="175920"/>
                  </a:lnTo>
                  <a:lnTo>
                    <a:pt x="15379" y="172986"/>
                  </a:lnTo>
                  <a:lnTo>
                    <a:pt x="16167" y="171348"/>
                  </a:lnTo>
                  <a:close/>
                </a:path>
                <a:path w="365125" h="1060450">
                  <a:moveTo>
                    <a:pt x="17754" y="138010"/>
                  </a:moveTo>
                  <a:lnTo>
                    <a:pt x="15621" y="137718"/>
                  </a:lnTo>
                  <a:lnTo>
                    <a:pt x="14579" y="137464"/>
                  </a:lnTo>
                  <a:lnTo>
                    <a:pt x="11404" y="134289"/>
                  </a:lnTo>
                  <a:lnTo>
                    <a:pt x="10071" y="133997"/>
                  </a:lnTo>
                  <a:lnTo>
                    <a:pt x="8229" y="133451"/>
                  </a:lnTo>
                  <a:lnTo>
                    <a:pt x="8724" y="135343"/>
                  </a:lnTo>
                  <a:lnTo>
                    <a:pt x="9029" y="135890"/>
                  </a:lnTo>
                  <a:lnTo>
                    <a:pt x="9029" y="136677"/>
                  </a:lnTo>
                  <a:lnTo>
                    <a:pt x="8724" y="137223"/>
                  </a:lnTo>
                  <a:lnTo>
                    <a:pt x="8483" y="137718"/>
                  </a:lnTo>
                  <a:lnTo>
                    <a:pt x="7137" y="137718"/>
                  </a:lnTo>
                  <a:lnTo>
                    <a:pt x="6096" y="138010"/>
                  </a:lnTo>
                  <a:lnTo>
                    <a:pt x="4508" y="138010"/>
                  </a:lnTo>
                  <a:lnTo>
                    <a:pt x="1282" y="136423"/>
                  </a:lnTo>
                  <a:lnTo>
                    <a:pt x="1854" y="139560"/>
                  </a:lnTo>
                  <a:lnTo>
                    <a:pt x="1282" y="140398"/>
                  </a:lnTo>
                  <a:lnTo>
                    <a:pt x="1041" y="141185"/>
                  </a:lnTo>
                  <a:lnTo>
                    <a:pt x="1193" y="142036"/>
                  </a:lnTo>
                  <a:lnTo>
                    <a:pt x="1282" y="143624"/>
                  </a:lnTo>
                  <a:lnTo>
                    <a:pt x="2374" y="143319"/>
                  </a:lnTo>
                  <a:lnTo>
                    <a:pt x="3175" y="143319"/>
                  </a:lnTo>
                  <a:lnTo>
                    <a:pt x="3962" y="143078"/>
                  </a:lnTo>
                  <a:lnTo>
                    <a:pt x="4762" y="143078"/>
                  </a:lnTo>
                  <a:lnTo>
                    <a:pt x="9029" y="142532"/>
                  </a:lnTo>
                  <a:lnTo>
                    <a:pt x="13538" y="142036"/>
                  </a:lnTo>
                  <a:lnTo>
                    <a:pt x="16167" y="139357"/>
                  </a:lnTo>
                  <a:lnTo>
                    <a:pt x="17754" y="138010"/>
                  </a:lnTo>
                  <a:close/>
                </a:path>
                <a:path w="365125" h="1060450">
                  <a:moveTo>
                    <a:pt x="20929" y="341960"/>
                  </a:moveTo>
                  <a:lnTo>
                    <a:pt x="16967" y="340715"/>
                  </a:lnTo>
                  <a:lnTo>
                    <a:pt x="16967" y="339534"/>
                  </a:lnTo>
                  <a:lnTo>
                    <a:pt x="15379" y="339534"/>
                  </a:lnTo>
                  <a:lnTo>
                    <a:pt x="14579" y="340626"/>
                  </a:lnTo>
                  <a:lnTo>
                    <a:pt x="14579" y="342455"/>
                  </a:lnTo>
                  <a:lnTo>
                    <a:pt x="15125" y="343255"/>
                  </a:lnTo>
                  <a:lnTo>
                    <a:pt x="15621" y="343801"/>
                  </a:lnTo>
                  <a:lnTo>
                    <a:pt x="16421" y="344601"/>
                  </a:lnTo>
                  <a:lnTo>
                    <a:pt x="17259" y="344906"/>
                  </a:lnTo>
                  <a:lnTo>
                    <a:pt x="17754" y="344906"/>
                  </a:lnTo>
                  <a:lnTo>
                    <a:pt x="17754" y="343789"/>
                  </a:lnTo>
                  <a:lnTo>
                    <a:pt x="20929" y="341960"/>
                  </a:lnTo>
                  <a:close/>
                </a:path>
                <a:path w="365125" h="1060450">
                  <a:moveTo>
                    <a:pt x="23609" y="246659"/>
                  </a:moveTo>
                  <a:lnTo>
                    <a:pt x="23063" y="244779"/>
                  </a:lnTo>
                  <a:lnTo>
                    <a:pt x="21729" y="243433"/>
                  </a:lnTo>
                  <a:lnTo>
                    <a:pt x="20929" y="242392"/>
                  </a:lnTo>
                  <a:lnTo>
                    <a:pt x="20434" y="242100"/>
                  </a:lnTo>
                  <a:lnTo>
                    <a:pt x="19316" y="242100"/>
                  </a:lnTo>
                  <a:lnTo>
                    <a:pt x="19100" y="241846"/>
                  </a:lnTo>
                  <a:lnTo>
                    <a:pt x="19177" y="242100"/>
                  </a:lnTo>
                  <a:lnTo>
                    <a:pt x="18961" y="242392"/>
                  </a:lnTo>
                  <a:lnTo>
                    <a:pt x="18846" y="243192"/>
                  </a:lnTo>
                  <a:lnTo>
                    <a:pt x="18300" y="243738"/>
                  </a:lnTo>
                  <a:lnTo>
                    <a:pt x="20142" y="246659"/>
                  </a:lnTo>
                  <a:lnTo>
                    <a:pt x="20688" y="247700"/>
                  </a:lnTo>
                  <a:lnTo>
                    <a:pt x="21234" y="248246"/>
                  </a:lnTo>
                  <a:lnTo>
                    <a:pt x="22021" y="248246"/>
                  </a:lnTo>
                  <a:lnTo>
                    <a:pt x="22339" y="248158"/>
                  </a:lnTo>
                  <a:lnTo>
                    <a:pt x="22567" y="248500"/>
                  </a:lnTo>
                  <a:lnTo>
                    <a:pt x="22618" y="248069"/>
                  </a:lnTo>
                  <a:lnTo>
                    <a:pt x="22821" y="248005"/>
                  </a:lnTo>
                  <a:lnTo>
                    <a:pt x="23063" y="247459"/>
                  </a:lnTo>
                  <a:lnTo>
                    <a:pt x="23609" y="246659"/>
                  </a:lnTo>
                  <a:close/>
                </a:path>
                <a:path w="365125" h="1060450">
                  <a:moveTo>
                    <a:pt x="23863" y="551459"/>
                  </a:moveTo>
                  <a:lnTo>
                    <a:pt x="22567" y="551764"/>
                  </a:lnTo>
                  <a:lnTo>
                    <a:pt x="16421" y="551764"/>
                  </a:lnTo>
                  <a:lnTo>
                    <a:pt x="16167" y="554393"/>
                  </a:lnTo>
                  <a:lnTo>
                    <a:pt x="15621" y="555726"/>
                  </a:lnTo>
                  <a:lnTo>
                    <a:pt x="16967" y="555485"/>
                  </a:lnTo>
                  <a:lnTo>
                    <a:pt x="23368" y="555485"/>
                  </a:lnTo>
                  <a:lnTo>
                    <a:pt x="23609" y="552805"/>
                  </a:lnTo>
                  <a:lnTo>
                    <a:pt x="23863" y="551459"/>
                  </a:lnTo>
                  <a:close/>
                </a:path>
                <a:path w="365125" h="1060450">
                  <a:moveTo>
                    <a:pt x="27584" y="558660"/>
                  </a:moveTo>
                  <a:lnTo>
                    <a:pt x="26238" y="557618"/>
                  </a:lnTo>
                  <a:lnTo>
                    <a:pt x="23063" y="557618"/>
                  </a:lnTo>
                  <a:lnTo>
                    <a:pt x="22021" y="558406"/>
                  </a:lnTo>
                  <a:lnTo>
                    <a:pt x="21907" y="559028"/>
                  </a:lnTo>
                  <a:lnTo>
                    <a:pt x="20929" y="559206"/>
                  </a:lnTo>
                  <a:lnTo>
                    <a:pt x="14579" y="559206"/>
                  </a:lnTo>
                  <a:lnTo>
                    <a:pt x="14338" y="561873"/>
                  </a:lnTo>
                  <a:lnTo>
                    <a:pt x="14033" y="563219"/>
                  </a:lnTo>
                  <a:lnTo>
                    <a:pt x="15379" y="562914"/>
                  </a:lnTo>
                  <a:lnTo>
                    <a:pt x="21729" y="562914"/>
                  </a:lnTo>
                  <a:lnTo>
                    <a:pt x="21869" y="561555"/>
                  </a:lnTo>
                  <a:lnTo>
                    <a:pt x="22021" y="562419"/>
                  </a:lnTo>
                  <a:lnTo>
                    <a:pt x="23368" y="562673"/>
                  </a:lnTo>
                  <a:lnTo>
                    <a:pt x="24955" y="562673"/>
                  </a:lnTo>
                  <a:lnTo>
                    <a:pt x="26238" y="561873"/>
                  </a:lnTo>
                  <a:lnTo>
                    <a:pt x="27038" y="561086"/>
                  </a:lnTo>
                  <a:lnTo>
                    <a:pt x="27584" y="560793"/>
                  </a:lnTo>
                  <a:lnTo>
                    <a:pt x="27584" y="558660"/>
                  </a:lnTo>
                  <a:close/>
                </a:path>
                <a:path w="365125" h="1060450">
                  <a:moveTo>
                    <a:pt x="29718" y="698258"/>
                  </a:moveTo>
                  <a:lnTo>
                    <a:pt x="27876" y="698258"/>
                  </a:lnTo>
                  <a:lnTo>
                    <a:pt x="27584" y="698004"/>
                  </a:lnTo>
                  <a:lnTo>
                    <a:pt x="27038" y="697763"/>
                  </a:lnTo>
                  <a:lnTo>
                    <a:pt x="26543" y="697458"/>
                  </a:lnTo>
                  <a:lnTo>
                    <a:pt x="25996" y="697217"/>
                  </a:lnTo>
                  <a:lnTo>
                    <a:pt x="25590" y="697217"/>
                  </a:lnTo>
                  <a:lnTo>
                    <a:pt x="25450" y="696671"/>
                  </a:lnTo>
                  <a:lnTo>
                    <a:pt x="25298" y="697217"/>
                  </a:lnTo>
                  <a:lnTo>
                    <a:pt x="24155" y="697217"/>
                  </a:lnTo>
                  <a:lnTo>
                    <a:pt x="23863" y="698550"/>
                  </a:lnTo>
                  <a:lnTo>
                    <a:pt x="23609" y="699096"/>
                  </a:lnTo>
                  <a:lnTo>
                    <a:pt x="23609" y="701230"/>
                  </a:lnTo>
                  <a:lnTo>
                    <a:pt x="24955" y="702271"/>
                  </a:lnTo>
                  <a:lnTo>
                    <a:pt x="28130" y="702271"/>
                  </a:lnTo>
                  <a:lnTo>
                    <a:pt x="29171" y="701230"/>
                  </a:lnTo>
                  <a:lnTo>
                    <a:pt x="29718" y="699592"/>
                  </a:lnTo>
                  <a:lnTo>
                    <a:pt x="29718" y="698258"/>
                  </a:lnTo>
                  <a:close/>
                </a:path>
                <a:path w="365125" h="1060450">
                  <a:moveTo>
                    <a:pt x="31051" y="865886"/>
                  </a:moveTo>
                  <a:lnTo>
                    <a:pt x="29121" y="866355"/>
                  </a:lnTo>
                  <a:lnTo>
                    <a:pt x="28676" y="865632"/>
                  </a:lnTo>
                  <a:lnTo>
                    <a:pt x="27038" y="865632"/>
                  </a:lnTo>
                  <a:lnTo>
                    <a:pt x="26784" y="865886"/>
                  </a:lnTo>
                  <a:lnTo>
                    <a:pt x="26238" y="865886"/>
                  </a:lnTo>
                  <a:lnTo>
                    <a:pt x="25450" y="866178"/>
                  </a:lnTo>
                  <a:lnTo>
                    <a:pt x="25450" y="867765"/>
                  </a:lnTo>
                  <a:lnTo>
                    <a:pt x="24409" y="867765"/>
                  </a:lnTo>
                  <a:lnTo>
                    <a:pt x="22821" y="868311"/>
                  </a:lnTo>
                  <a:lnTo>
                    <a:pt x="22021" y="870153"/>
                  </a:lnTo>
                  <a:lnTo>
                    <a:pt x="22275" y="871791"/>
                  </a:lnTo>
                  <a:lnTo>
                    <a:pt x="22567" y="872832"/>
                  </a:lnTo>
                  <a:lnTo>
                    <a:pt x="22567" y="873125"/>
                  </a:lnTo>
                  <a:lnTo>
                    <a:pt x="22796" y="873074"/>
                  </a:lnTo>
                  <a:lnTo>
                    <a:pt x="23368" y="873620"/>
                  </a:lnTo>
                  <a:lnTo>
                    <a:pt x="24650" y="873620"/>
                  </a:lnTo>
                  <a:lnTo>
                    <a:pt x="25742" y="873379"/>
                  </a:lnTo>
                  <a:lnTo>
                    <a:pt x="29464" y="869111"/>
                  </a:lnTo>
                  <a:lnTo>
                    <a:pt x="29248" y="867841"/>
                  </a:lnTo>
                  <a:lnTo>
                    <a:pt x="31051" y="865886"/>
                  </a:lnTo>
                  <a:close/>
                </a:path>
                <a:path w="365125" h="1060450">
                  <a:moveTo>
                    <a:pt x="35572" y="555726"/>
                  </a:moveTo>
                  <a:lnTo>
                    <a:pt x="35090" y="554139"/>
                  </a:lnTo>
                  <a:lnTo>
                    <a:pt x="33680" y="548779"/>
                  </a:lnTo>
                  <a:lnTo>
                    <a:pt x="31305" y="548284"/>
                  </a:lnTo>
                  <a:lnTo>
                    <a:pt x="29464" y="548284"/>
                  </a:lnTo>
                  <a:lnTo>
                    <a:pt x="28676" y="549084"/>
                  </a:lnTo>
                  <a:lnTo>
                    <a:pt x="28371" y="550125"/>
                  </a:lnTo>
                  <a:lnTo>
                    <a:pt x="28130" y="551764"/>
                  </a:lnTo>
                  <a:lnTo>
                    <a:pt x="29464" y="554139"/>
                  </a:lnTo>
                  <a:lnTo>
                    <a:pt x="33680" y="555485"/>
                  </a:lnTo>
                  <a:lnTo>
                    <a:pt x="35572" y="555726"/>
                  </a:lnTo>
                  <a:close/>
                </a:path>
                <a:path w="365125" h="1060450">
                  <a:moveTo>
                    <a:pt x="36855" y="342760"/>
                  </a:moveTo>
                  <a:lnTo>
                    <a:pt x="35572" y="343001"/>
                  </a:lnTo>
                  <a:lnTo>
                    <a:pt x="29464" y="343001"/>
                  </a:lnTo>
                  <a:lnTo>
                    <a:pt x="29171" y="345681"/>
                  </a:lnTo>
                  <a:lnTo>
                    <a:pt x="28917" y="347027"/>
                  </a:lnTo>
                  <a:lnTo>
                    <a:pt x="30264" y="346722"/>
                  </a:lnTo>
                  <a:lnTo>
                    <a:pt x="36360" y="346722"/>
                  </a:lnTo>
                  <a:lnTo>
                    <a:pt x="36614" y="344093"/>
                  </a:lnTo>
                  <a:lnTo>
                    <a:pt x="36855" y="342760"/>
                  </a:lnTo>
                  <a:close/>
                </a:path>
                <a:path w="365125" h="1060450">
                  <a:moveTo>
                    <a:pt x="37160" y="479920"/>
                  </a:moveTo>
                  <a:lnTo>
                    <a:pt x="35814" y="480225"/>
                  </a:lnTo>
                  <a:lnTo>
                    <a:pt x="29464" y="480225"/>
                  </a:lnTo>
                  <a:lnTo>
                    <a:pt x="29171" y="482854"/>
                  </a:lnTo>
                  <a:lnTo>
                    <a:pt x="29171" y="483946"/>
                  </a:lnTo>
                  <a:lnTo>
                    <a:pt x="23863" y="483946"/>
                  </a:lnTo>
                  <a:lnTo>
                    <a:pt x="23609" y="486625"/>
                  </a:lnTo>
                  <a:lnTo>
                    <a:pt x="23609" y="487959"/>
                  </a:lnTo>
                  <a:lnTo>
                    <a:pt x="24955" y="487667"/>
                  </a:lnTo>
                  <a:lnTo>
                    <a:pt x="31051" y="487667"/>
                  </a:lnTo>
                  <a:lnTo>
                    <a:pt x="31305" y="484987"/>
                  </a:lnTo>
                  <a:lnTo>
                    <a:pt x="31496" y="483946"/>
                  </a:lnTo>
                  <a:lnTo>
                    <a:pt x="36614" y="483946"/>
                  </a:lnTo>
                  <a:lnTo>
                    <a:pt x="36855" y="481266"/>
                  </a:lnTo>
                  <a:lnTo>
                    <a:pt x="37160" y="479920"/>
                  </a:lnTo>
                  <a:close/>
                </a:path>
                <a:path w="365125" h="1060450">
                  <a:moveTo>
                    <a:pt x="37706" y="129184"/>
                  </a:moveTo>
                  <a:lnTo>
                    <a:pt x="35026" y="128092"/>
                  </a:lnTo>
                  <a:lnTo>
                    <a:pt x="35026" y="126504"/>
                  </a:lnTo>
                  <a:lnTo>
                    <a:pt x="33439" y="126504"/>
                  </a:lnTo>
                  <a:lnTo>
                    <a:pt x="32397" y="127850"/>
                  </a:lnTo>
                  <a:lnTo>
                    <a:pt x="32397" y="131076"/>
                  </a:lnTo>
                  <a:lnTo>
                    <a:pt x="33439" y="132410"/>
                  </a:lnTo>
                  <a:lnTo>
                    <a:pt x="34772" y="132410"/>
                  </a:lnTo>
                  <a:lnTo>
                    <a:pt x="34772" y="131140"/>
                  </a:lnTo>
                  <a:lnTo>
                    <a:pt x="37706" y="129184"/>
                  </a:lnTo>
                  <a:close/>
                </a:path>
                <a:path w="365125" h="1060450">
                  <a:moveTo>
                    <a:pt x="48564" y="103593"/>
                  </a:moveTo>
                  <a:lnTo>
                    <a:pt x="47231" y="103835"/>
                  </a:lnTo>
                  <a:lnTo>
                    <a:pt x="40881" y="103835"/>
                  </a:lnTo>
                  <a:lnTo>
                    <a:pt x="40576" y="106514"/>
                  </a:lnTo>
                  <a:lnTo>
                    <a:pt x="40576" y="107848"/>
                  </a:lnTo>
                  <a:lnTo>
                    <a:pt x="41922" y="107556"/>
                  </a:lnTo>
                  <a:lnTo>
                    <a:pt x="48018" y="107556"/>
                  </a:lnTo>
                  <a:lnTo>
                    <a:pt x="48323" y="104927"/>
                  </a:lnTo>
                  <a:lnTo>
                    <a:pt x="48564" y="103593"/>
                  </a:lnTo>
                  <a:close/>
                </a:path>
                <a:path w="365125" h="1060450">
                  <a:moveTo>
                    <a:pt x="56007" y="167881"/>
                  </a:moveTo>
                  <a:lnTo>
                    <a:pt x="53073" y="168973"/>
                  </a:lnTo>
                  <a:lnTo>
                    <a:pt x="51739" y="168973"/>
                  </a:lnTo>
                  <a:lnTo>
                    <a:pt x="49606" y="169214"/>
                  </a:lnTo>
                  <a:lnTo>
                    <a:pt x="48564" y="169760"/>
                  </a:lnTo>
                  <a:lnTo>
                    <a:pt x="48018" y="169760"/>
                  </a:lnTo>
                  <a:lnTo>
                    <a:pt x="46977" y="170065"/>
                  </a:lnTo>
                  <a:lnTo>
                    <a:pt x="46685" y="171107"/>
                  </a:lnTo>
                  <a:lnTo>
                    <a:pt x="46431" y="172199"/>
                  </a:lnTo>
                  <a:lnTo>
                    <a:pt x="47523" y="172986"/>
                  </a:lnTo>
                  <a:lnTo>
                    <a:pt x="48323" y="173482"/>
                  </a:lnTo>
                  <a:lnTo>
                    <a:pt x="48882" y="172339"/>
                  </a:lnTo>
                  <a:lnTo>
                    <a:pt x="49110" y="172440"/>
                  </a:lnTo>
                  <a:lnTo>
                    <a:pt x="48895" y="172300"/>
                  </a:lnTo>
                  <a:lnTo>
                    <a:pt x="49364" y="171348"/>
                  </a:lnTo>
                  <a:lnTo>
                    <a:pt x="49364" y="172199"/>
                  </a:lnTo>
                  <a:lnTo>
                    <a:pt x="49110" y="172440"/>
                  </a:lnTo>
                  <a:lnTo>
                    <a:pt x="50952" y="172440"/>
                  </a:lnTo>
                  <a:lnTo>
                    <a:pt x="51498" y="172694"/>
                  </a:lnTo>
                  <a:lnTo>
                    <a:pt x="51739" y="172694"/>
                  </a:lnTo>
                  <a:lnTo>
                    <a:pt x="51498" y="172440"/>
                  </a:lnTo>
                  <a:lnTo>
                    <a:pt x="51193" y="172199"/>
                  </a:lnTo>
                  <a:lnTo>
                    <a:pt x="51498" y="171894"/>
                  </a:lnTo>
                  <a:lnTo>
                    <a:pt x="53327" y="173240"/>
                  </a:lnTo>
                  <a:lnTo>
                    <a:pt x="53873" y="172440"/>
                  </a:lnTo>
                  <a:lnTo>
                    <a:pt x="54190" y="171894"/>
                  </a:lnTo>
                  <a:lnTo>
                    <a:pt x="54521" y="171348"/>
                  </a:lnTo>
                  <a:lnTo>
                    <a:pt x="54673" y="171107"/>
                  </a:lnTo>
                  <a:lnTo>
                    <a:pt x="54279" y="170370"/>
                  </a:lnTo>
                  <a:lnTo>
                    <a:pt x="56007" y="167881"/>
                  </a:lnTo>
                  <a:close/>
                </a:path>
                <a:path w="365125" h="1060450">
                  <a:moveTo>
                    <a:pt x="74307" y="924369"/>
                  </a:moveTo>
                  <a:lnTo>
                    <a:pt x="74066" y="924077"/>
                  </a:lnTo>
                  <a:lnTo>
                    <a:pt x="74066" y="921943"/>
                  </a:lnTo>
                  <a:lnTo>
                    <a:pt x="72720" y="920902"/>
                  </a:lnTo>
                  <a:lnTo>
                    <a:pt x="69545" y="920902"/>
                  </a:lnTo>
                  <a:lnTo>
                    <a:pt x="68465" y="921689"/>
                  </a:lnTo>
                  <a:lnTo>
                    <a:pt x="68211" y="923290"/>
                  </a:lnTo>
                  <a:lnTo>
                    <a:pt x="68211" y="924623"/>
                  </a:lnTo>
                  <a:lnTo>
                    <a:pt x="70040" y="924623"/>
                  </a:lnTo>
                  <a:lnTo>
                    <a:pt x="70345" y="924864"/>
                  </a:lnTo>
                  <a:lnTo>
                    <a:pt x="70840" y="925169"/>
                  </a:lnTo>
                  <a:lnTo>
                    <a:pt x="71386" y="925410"/>
                  </a:lnTo>
                  <a:lnTo>
                    <a:pt x="71932" y="925715"/>
                  </a:lnTo>
                  <a:lnTo>
                    <a:pt x="72326" y="925715"/>
                  </a:lnTo>
                  <a:lnTo>
                    <a:pt x="72478" y="926211"/>
                  </a:lnTo>
                  <a:lnTo>
                    <a:pt x="72618" y="925715"/>
                  </a:lnTo>
                  <a:lnTo>
                    <a:pt x="73761" y="925715"/>
                  </a:lnTo>
                  <a:lnTo>
                    <a:pt x="74307" y="924369"/>
                  </a:lnTo>
                  <a:close/>
                </a:path>
                <a:path w="365125" h="1060450">
                  <a:moveTo>
                    <a:pt x="82003" y="39243"/>
                  </a:moveTo>
                  <a:lnTo>
                    <a:pt x="80657" y="38201"/>
                  </a:lnTo>
                  <a:lnTo>
                    <a:pt x="77482" y="38201"/>
                  </a:lnTo>
                  <a:lnTo>
                    <a:pt x="76441" y="39001"/>
                  </a:lnTo>
                  <a:lnTo>
                    <a:pt x="76149" y="40589"/>
                  </a:lnTo>
                  <a:lnTo>
                    <a:pt x="76225" y="41681"/>
                  </a:lnTo>
                  <a:lnTo>
                    <a:pt x="76441" y="42964"/>
                  </a:lnTo>
                  <a:lnTo>
                    <a:pt x="77787" y="43268"/>
                  </a:lnTo>
                  <a:lnTo>
                    <a:pt x="79070" y="43268"/>
                  </a:lnTo>
                  <a:lnTo>
                    <a:pt x="80162" y="42468"/>
                  </a:lnTo>
                  <a:lnTo>
                    <a:pt x="81457" y="41681"/>
                  </a:lnTo>
                  <a:lnTo>
                    <a:pt x="82003" y="41376"/>
                  </a:lnTo>
                  <a:lnTo>
                    <a:pt x="82003" y="39243"/>
                  </a:lnTo>
                  <a:close/>
                </a:path>
                <a:path w="365125" h="1060450">
                  <a:moveTo>
                    <a:pt x="91579" y="0"/>
                  </a:moveTo>
                  <a:lnTo>
                    <a:pt x="90233" y="304"/>
                  </a:lnTo>
                  <a:lnTo>
                    <a:pt x="83883" y="304"/>
                  </a:lnTo>
                  <a:lnTo>
                    <a:pt x="83591" y="2933"/>
                  </a:lnTo>
                  <a:lnTo>
                    <a:pt x="83337" y="4267"/>
                  </a:lnTo>
                  <a:lnTo>
                    <a:pt x="84683" y="4025"/>
                  </a:lnTo>
                  <a:lnTo>
                    <a:pt x="91033" y="4025"/>
                  </a:lnTo>
                  <a:lnTo>
                    <a:pt x="91274" y="1346"/>
                  </a:lnTo>
                  <a:lnTo>
                    <a:pt x="91579" y="0"/>
                  </a:lnTo>
                  <a:close/>
                </a:path>
                <a:path w="365125" h="1060450">
                  <a:moveTo>
                    <a:pt x="98717" y="120954"/>
                  </a:moveTo>
                  <a:lnTo>
                    <a:pt x="98475" y="119862"/>
                  </a:lnTo>
                  <a:lnTo>
                    <a:pt x="98475" y="119316"/>
                  </a:lnTo>
                  <a:lnTo>
                    <a:pt x="97929" y="119062"/>
                  </a:lnTo>
                  <a:lnTo>
                    <a:pt x="96088" y="117970"/>
                  </a:lnTo>
                  <a:lnTo>
                    <a:pt x="94996" y="117475"/>
                  </a:lnTo>
                  <a:lnTo>
                    <a:pt x="93713" y="117475"/>
                  </a:lnTo>
                  <a:lnTo>
                    <a:pt x="93408" y="117970"/>
                  </a:lnTo>
                  <a:lnTo>
                    <a:pt x="93167" y="118770"/>
                  </a:lnTo>
                  <a:lnTo>
                    <a:pt x="93408" y="119608"/>
                  </a:lnTo>
                  <a:lnTo>
                    <a:pt x="94208" y="121196"/>
                  </a:lnTo>
                  <a:lnTo>
                    <a:pt x="93408" y="121742"/>
                  </a:lnTo>
                  <a:lnTo>
                    <a:pt x="92621" y="122237"/>
                  </a:lnTo>
                  <a:lnTo>
                    <a:pt x="92798" y="122783"/>
                  </a:lnTo>
                  <a:lnTo>
                    <a:pt x="92824" y="122936"/>
                  </a:lnTo>
                  <a:lnTo>
                    <a:pt x="90487" y="123875"/>
                  </a:lnTo>
                  <a:lnTo>
                    <a:pt x="93078" y="123875"/>
                  </a:lnTo>
                  <a:lnTo>
                    <a:pt x="93167" y="124129"/>
                  </a:lnTo>
                  <a:lnTo>
                    <a:pt x="95542" y="124129"/>
                  </a:lnTo>
                  <a:lnTo>
                    <a:pt x="96278" y="123875"/>
                  </a:lnTo>
                  <a:lnTo>
                    <a:pt x="98717" y="123875"/>
                  </a:lnTo>
                  <a:lnTo>
                    <a:pt x="98285" y="122262"/>
                  </a:lnTo>
                  <a:lnTo>
                    <a:pt x="98475" y="121996"/>
                  </a:lnTo>
                  <a:lnTo>
                    <a:pt x="98717" y="120954"/>
                  </a:lnTo>
                  <a:close/>
                </a:path>
                <a:path w="365125" h="1060450">
                  <a:moveTo>
                    <a:pt x="104571" y="215950"/>
                  </a:moveTo>
                  <a:lnTo>
                    <a:pt x="103238" y="214617"/>
                  </a:lnTo>
                  <a:lnTo>
                    <a:pt x="102743" y="214363"/>
                  </a:lnTo>
                  <a:lnTo>
                    <a:pt x="101892" y="214363"/>
                  </a:lnTo>
                  <a:lnTo>
                    <a:pt x="101650" y="214071"/>
                  </a:lnTo>
                  <a:lnTo>
                    <a:pt x="101333" y="214363"/>
                  </a:lnTo>
                  <a:lnTo>
                    <a:pt x="99517" y="214363"/>
                  </a:lnTo>
                  <a:lnTo>
                    <a:pt x="96888" y="216992"/>
                  </a:lnTo>
                  <a:lnTo>
                    <a:pt x="95796" y="217843"/>
                  </a:lnTo>
                  <a:lnTo>
                    <a:pt x="94754" y="219176"/>
                  </a:lnTo>
                  <a:lnTo>
                    <a:pt x="95300" y="220472"/>
                  </a:lnTo>
                  <a:lnTo>
                    <a:pt x="95300" y="221018"/>
                  </a:lnTo>
                  <a:lnTo>
                    <a:pt x="95796" y="221564"/>
                  </a:lnTo>
                  <a:lnTo>
                    <a:pt x="99263" y="221564"/>
                  </a:lnTo>
                  <a:lnTo>
                    <a:pt x="103784" y="219671"/>
                  </a:lnTo>
                  <a:lnTo>
                    <a:pt x="104241" y="217843"/>
                  </a:lnTo>
                  <a:lnTo>
                    <a:pt x="104495" y="216992"/>
                  </a:lnTo>
                  <a:lnTo>
                    <a:pt x="104571" y="215950"/>
                  </a:lnTo>
                  <a:close/>
                </a:path>
                <a:path w="365125" h="1060450">
                  <a:moveTo>
                    <a:pt x="105117" y="13893"/>
                  </a:moveTo>
                  <a:lnTo>
                    <a:pt x="103530" y="13639"/>
                  </a:lnTo>
                  <a:lnTo>
                    <a:pt x="102743" y="13347"/>
                  </a:lnTo>
                  <a:lnTo>
                    <a:pt x="96342" y="13347"/>
                  </a:lnTo>
                  <a:lnTo>
                    <a:pt x="94996" y="16027"/>
                  </a:lnTo>
                  <a:lnTo>
                    <a:pt x="94754" y="18161"/>
                  </a:lnTo>
                  <a:lnTo>
                    <a:pt x="94996" y="19494"/>
                  </a:lnTo>
                  <a:lnTo>
                    <a:pt x="96342" y="19494"/>
                  </a:lnTo>
                  <a:lnTo>
                    <a:pt x="100609" y="19253"/>
                  </a:lnTo>
                  <a:lnTo>
                    <a:pt x="103238" y="17907"/>
                  </a:lnTo>
                  <a:lnTo>
                    <a:pt x="104571" y="15240"/>
                  </a:lnTo>
                  <a:lnTo>
                    <a:pt x="105117" y="13893"/>
                  </a:lnTo>
                  <a:close/>
                </a:path>
                <a:path w="365125" h="1060450">
                  <a:moveTo>
                    <a:pt x="110680" y="121742"/>
                  </a:moveTo>
                  <a:lnTo>
                    <a:pt x="108051" y="120662"/>
                  </a:lnTo>
                  <a:lnTo>
                    <a:pt x="108051" y="119062"/>
                  </a:lnTo>
                  <a:lnTo>
                    <a:pt x="107200" y="119062"/>
                  </a:lnTo>
                  <a:lnTo>
                    <a:pt x="106413" y="119608"/>
                  </a:lnTo>
                  <a:lnTo>
                    <a:pt x="105918" y="120103"/>
                  </a:lnTo>
                  <a:lnTo>
                    <a:pt x="105613" y="120650"/>
                  </a:lnTo>
                  <a:lnTo>
                    <a:pt x="105371" y="121196"/>
                  </a:lnTo>
                  <a:lnTo>
                    <a:pt x="105371" y="123583"/>
                  </a:lnTo>
                  <a:lnTo>
                    <a:pt x="106413" y="124917"/>
                  </a:lnTo>
                  <a:lnTo>
                    <a:pt x="107746" y="124917"/>
                  </a:lnTo>
                  <a:lnTo>
                    <a:pt x="107746" y="123710"/>
                  </a:lnTo>
                  <a:lnTo>
                    <a:pt x="110680" y="121742"/>
                  </a:lnTo>
                  <a:close/>
                </a:path>
                <a:path w="365125" h="1060450">
                  <a:moveTo>
                    <a:pt x="115506" y="60515"/>
                  </a:moveTo>
                  <a:lnTo>
                    <a:pt x="112763" y="59194"/>
                  </a:lnTo>
                  <a:lnTo>
                    <a:pt x="106959" y="61417"/>
                  </a:lnTo>
                  <a:lnTo>
                    <a:pt x="113969" y="62280"/>
                  </a:lnTo>
                  <a:lnTo>
                    <a:pt x="115506" y="60515"/>
                  </a:lnTo>
                  <a:close/>
                </a:path>
                <a:path w="365125" h="1060450">
                  <a:moveTo>
                    <a:pt x="125018" y="48069"/>
                  </a:moveTo>
                  <a:lnTo>
                    <a:pt x="124472" y="46443"/>
                  </a:lnTo>
                  <a:lnTo>
                    <a:pt x="123977" y="45948"/>
                  </a:lnTo>
                  <a:lnTo>
                    <a:pt x="123977" y="43510"/>
                  </a:lnTo>
                  <a:lnTo>
                    <a:pt x="119811" y="43815"/>
                  </a:lnTo>
                  <a:lnTo>
                    <a:pt x="117322" y="43815"/>
                  </a:lnTo>
                  <a:lnTo>
                    <a:pt x="117005" y="44030"/>
                  </a:lnTo>
                  <a:lnTo>
                    <a:pt x="116535" y="44056"/>
                  </a:lnTo>
                  <a:lnTo>
                    <a:pt x="116357" y="44462"/>
                  </a:lnTo>
                  <a:lnTo>
                    <a:pt x="114947" y="45389"/>
                  </a:lnTo>
                  <a:lnTo>
                    <a:pt x="113855" y="47523"/>
                  </a:lnTo>
                  <a:lnTo>
                    <a:pt x="113055" y="49415"/>
                  </a:lnTo>
                  <a:lnTo>
                    <a:pt x="114947" y="49110"/>
                  </a:lnTo>
                  <a:lnTo>
                    <a:pt x="116776" y="49110"/>
                  </a:lnTo>
                  <a:lnTo>
                    <a:pt x="117322" y="49657"/>
                  </a:lnTo>
                  <a:lnTo>
                    <a:pt x="118122" y="50203"/>
                  </a:lnTo>
                  <a:lnTo>
                    <a:pt x="118795" y="50634"/>
                  </a:lnTo>
                  <a:lnTo>
                    <a:pt x="118668" y="51790"/>
                  </a:lnTo>
                  <a:lnTo>
                    <a:pt x="119811" y="51447"/>
                  </a:lnTo>
                  <a:lnTo>
                    <a:pt x="119951" y="51549"/>
                  </a:lnTo>
                  <a:lnTo>
                    <a:pt x="123431" y="51549"/>
                  </a:lnTo>
                  <a:lnTo>
                    <a:pt x="124218" y="51003"/>
                  </a:lnTo>
                  <a:lnTo>
                    <a:pt x="125018" y="50698"/>
                  </a:lnTo>
                  <a:lnTo>
                    <a:pt x="125018" y="49110"/>
                  </a:lnTo>
                  <a:lnTo>
                    <a:pt x="125018" y="48069"/>
                  </a:lnTo>
                  <a:close/>
                </a:path>
                <a:path w="365125" h="1060450">
                  <a:moveTo>
                    <a:pt x="134048" y="61912"/>
                  </a:moveTo>
                  <a:lnTo>
                    <a:pt x="133515" y="60871"/>
                  </a:lnTo>
                  <a:lnTo>
                    <a:pt x="133248" y="60325"/>
                  </a:lnTo>
                  <a:lnTo>
                    <a:pt x="128193" y="56857"/>
                  </a:lnTo>
                  <a:lnTo>
                    <a:pt x="124828" y="56857"/>
                  </a:lnTo>
                  <a:lnTo>
                    <a:pt x="124472" y="56603"/>
                  </a:lnTo>
                  <a:lnTo>
                    <a:pt x="124472" y="56857"/>
                  </a:lnTo>
                  <a:lnTo>
                    <a:pt x="121843" y="56857"/>
                  </a:lnTo>
                  <a:lnTo>
                    <a:pt x="120256" y="58445"/>
                  </a:lnTo>
                  <a:lnTo>
                    <a:pt x="119456" y="61125"/>
                  </a:lnTo>
                  <a:lnTo>
                    <a:pt x="119164" y="61912"/>
                  </a:lnTo>
                  <a:lnTo>
                    <a:pt x="120497" y="63258"/>
                  </a:lnTo>
                  <a:lnTo>
                    <a:pt x="121539" y="63550"/>
                  </a:lnTo>
                  <a:lnTo>
                    <a:pt x="123012" y="63550"/>
                  </a:lnTo>
                  <a:lnTo>
                    <a:pt x="124764" y="64897"/>
                  </a:lnTo>
                  <a:lnTo>
                    <a:pt x="124675" y="62547"/>
                  </a:lnTo>
                  <a:lnTo>
                    <a:pt x="125260" y="61912"/>
                  </a:lnTo>
                  <a:lnTo>
                    <a:pt x="126060" y="61417"/>
                  </a:lnTo>
                  <a:lnTo>
                    <a:pt x="126606" y="60871"/>
                  </a:lnTo>
                  <a:lnTo>
                    <a:pt x="128739" y="60871"/>
                  </a:lnTo>
                  <a:lnTo>
                    <a:pt x="129781" y="61417"/>
                  </a:lnTo>
                  <a:lnTo>
                    <a:pt x="131114" y="62217"/>
                  </a:lnTo>
                  <a:lnTo>
                    <a:pt x="131914" y="63004"/>
                  </a:lnTo>
                  <a:lnTo>
                    <a:pt x="133502" y="63004"/>
                  </a:lnTo>
                  <a:lnTo>
                    <a:pt x="133794" y="62458"/>
                  </a:lnTo>
                  <a:lnTo>
                    <a:pt x="134048" y="61912"/>
                  </a:lnTo>
                  <a:close/>
                </a:path>
                <a:path w="365125" h="1060450">
                  <a:moveTo>
                    <a:pt x="315861" y="1055687"/>
                  </a:moveTo>
                  <a:lnTo>
                    <a:pt x="315607" y="1055814"/>
                  </a:lnTo>
                  <a:lnTo>
                    <a:pt x="315607" y="1055687"/>
                  </a:lnTo>
                  <a:lnTo>
                    <a:pt x="315061" y="1055141"/>
                  </a:lnTo>
                  <a:lnTo>
                    <a:pt x="314020" y="1055141"/>
                  </a:lnTo>
                  <a:lnTo>
                    <a:pt x="313474" y="1055395"/>
                  </a:lnTo>
                  <a:lnTo>
                    <a:pt x="312686" y="1055687"/>
                  </a:lnTo>
                  <a:lnTo>
                    <a:pt x="310845" y="1055687"/>
                  </a:lnTo>
                  <a:lnTo>
                    <a:pt x="309257" y="1056233"/>
                  </a:lnTo>
                  <a:lnTo>
                    <a:pt x="308965" y="1057275"/>
                  </a:lnTo>
                  <a:lnTo>
                    <a:pt x="308965" y="1057478"/>
                  </a:lnTo>
                  <a:lnTo>
                    <a:pt x="308711" y="1057529"/>
                  </a:lnTo>
                  <a:lnTo>
                    <a:pt x="308965" y="1057910"/>
                  </a:lnTo>
                  <a:lnTo>
                    <a:pt x="308965" y="1058075"/>
                  </a:lnTo>
                  <a:lnTo>
                    <a:pt x="309257" y="1059408"/>
                  </a:lnTo>
                  <a:lnTo>
                    <a:pt x="310299" y="1060208"/>
                  </a:lnTo>
                  <a:lnTo>
                    <a:pt x="310553" y="1060208"/>
                  </a:lnTo>
                  <a:lnTo>
                    <a:pt x="312686" y="1060208"/>
                  </a:lnTo>
                  <a:lnTo>
                    <a:pt x="313474" y="1059408"/>
                  </a:lnTo>
                  <a:lnTo>
                    <a:pt x="314566" y="1058862"/>
                  </a:lnTo>
                  <a:lnTo>
                    <a:pt x="315861" y="1057275"/>
                  </a:lnTo>
                  <a:lnTo>
                    <a:pt x="315607" y="1056233"/>
                  </a:lnTo>
                  <a:lnTo>
                    <a:pt x="315861" y="1055687"/>
                  </a:lnTo>
                  <a:close/>
                </a:path>
                <a:path w="365125" h="1060450">
                  <a:moveTo>
                    <a:pt x="325183" y="960145"/>
                  </a:moveTo>
                  <a:lnTo>
                    <a:pt x="319328" y="960145"/>
                  </a:lnTo>
                  <a:lnTo>
                    <a:pt x="319328" y="966012"/>
                  </a:lnTo>
                  <a:lnTo>
                    <a:pt x="325183" y="966012"/>
                  </a:lnTo>
                  <a:lnTo>
                    <a:pt x="325183" y="960145"/>
                  </a:lnTo>
                  <a:close/>
                </a:path>
                <a:path w="365125" h="1060450">
                  <a:moveTo>
                    <a:pt x="331533" y="1022057"/>
                  </a:moveTo>
                  <a:lnTo>
                    <a:pt x="328358" y="1022057"/>
                  </a:lnTo>
                  <a:lnTo>
                    <a:pt x="327266" y="1021511"/>
                  </a:lnTo>
                  <a:lnTo>
                    <a:pt x="326478" y="1021257"/>
                  </a:lnTo>
                  <a:lnTo>
                    <a:pt x="325678" y="1020965"/>
                  </a:lnTo>
                  <a:lnTo>
                    <a:pt x="324891" y="1020711"/>
                  </a:lnTo>
                  <a:lnTo>
                    <a:pt x="324192" y="1020711"/>
                  </a:lnTo>
                  <a:lnTo>
                    <a:pt x="323850" y="1019619"/>
                  </a:lnTo>
                  <a:lnTo>
                    <a:pt x="323519" y="1020711"/>
                  </a:lnTo>
                  <a:lnTo>
                    <a:pt x="322503" y="1020711"/>
                  </a:lnTo>
                  <a:lnTo>
                    <a:pt x="321716" y="1022845"/>
                  </a:lnTo>
                  <a:lnTo>
                    <a:pt x="321170" y="1024737"/>
                  </a:lnTo>
                  <a:lnTo>
                    <a:pt x="320916" y="1025232"/>
                  </a:lnTo>
                  <a:lnTo>
                    <a:pt x="322503" y="1026871"/>
                  </a:lnTo>
                  <a:lnTo>
                    <a:pt x="323850" y="1027366"/>
                  </a:lnTo>
                  <a:lnTo>
                    <a:pt x="324891" y="1027366"/>
                  </a:lnTo>
                  <a:lnTo>
                    <a:pt x="327266" y="1027366"/>
                  </a:lnTo>
                  <a:lnTo>
                    <a:pt x="329158" y="1026071"/>
                  </a:lnTo>
                  <a:lnTo>
                    <a:pt x="330746" y="1023645"/>
                  </a:lnTo>
                  <a:lnTo>
                    <a:pt x="331533" y="1022057"/>
                  </a:lnTo>
                  <a:close/>
                </a:path>
                <a:path w="365125" h="1060450">
                  <a:moveTo>
                    <a:pt x="364972" y="861618"/>
                  </a:moveTo>
                  <a:lnTo>
                    <a:pt x="363931" y="860031"/>
                  </a:lnTo>
                  <a:lnTo>
                    <a:pt x="361797" y="860031"/>
                  </a:lnTo>
                  <a:lnTo>
                    <a:pt x="361797" y="861263"/>
                  </a:lnTo>
                  <a:lnTo>
                    <a:pt x="357835" y="863206"/>
                  </a:lnTo>
                  <a:lnTo>
                    <a:pt x="362051" y="864260"/>
                  </a:lnTo>
                  <a:lnTo>
                    <a:pt x="362051" y="865632"/>
                  </a:lnTo>
                  <a:lnTo>
                    <a:pt x="363143" y="865632"/>
                  </a:lnTo>
                  <a:lnTo>
                    <a:pt x="363931" y="865085"/>
                  </a:lnTo>
                  <a:lnTo>
                    <a:pt x="364731" y="864298"/>
                  </a:lnTo>
                  <a:lnTo>
                    <a:pt x="364972" y="863752"/>
                  </a:lnTo>
                  <a:lnTo>
                    <a:pt x="364972" y="861618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3263" y="6451600"/>
              <a:ext cx="332740" cy="309880"/>
            </a:xfrm>
            <a:custGeom>
              <a:avLst/>
              <a:gdLst/>
              <a:ahLst/>
              <a:cxnLst/>
              <a:rect l="l" t="t" r="r" b="b"/>
              <a:pathLst>
                <a:path w="332740" h="309879">
                  <a:moveTo>
                    <a:pt x="11417" y="135039"/>
                  </a:moveTo>
                  <a:lnTo>
                    <a:pt x="8242" y="135039"/>
                  </a:lnTo>
                  <a:lnTo>
                    <a:pt x="6108" y="136131"/>
                  </a:lnTo>
                  <a:lnTo>
                    <a:pt x="5308" y="136372"/>
                  </a:lnTo>
                  <a:lnTo>
                    <a:pt x="4521" y="136918"/>
                  </a:lnTo>
                  <a:lnTo>
                    <a:pt x="3721" y="136918"/>
                  </a:lnTo>
                  <a:lnTo>
                    <a:pt x="3479" y="136626"/>
                  </a:lnTo>
                  <a:lnTo>
                    <a:pt x="3175" y="136372"/>
                  </a:lnTo>
                  <a:lnTo>
                    <a:pt x="2933" y="136131"/>
                  </a:lnTo>
                  <a:lnTo>
                    <a:pt x="2387" y="135826"/>
                  </a:lnTo>
                  <a:lnTo>
                    <a:pt x="1587" y="135826"/>
                  </a:lnTo>
                  <a:lnTo>
                    <a:pt x="254" y="136131"/>
                  </a:lnTo>
                  <a:lnTo>
                    <a:pt x="0" y="137960"/>
                  </a:lnTo>
                  <a:lnTo>
                    <a:pt x="0" y="138811"/>
                  </a:lnTo>
                  <a:lnTo>
                    <a:pt x="800" y="139052"/>
                  </a:lnTo>
                  <a:lnTo>
                    <a:pt x="1346" y="139306"/>
                  </a:lnTo>
                  <a:lnTo>
                    <a:pt x="2133" y="139852"/>
                  </a:lnTo>
                  <a:lnTo>
                    <a:pt x="2628" y="140093"/>
                  </a:lnTo>
                  <a:lnTo>
                    <a:pt x="4267" y="141185"/>
                  </a:lnTo>
                  <a:lnTo>
                    <a:pt x="6350" y="142227"/>
                  </a:lnTo>
                  <a:lnTo>
                    <a:pt x="7772" y="142227"/>
                  </a:lnTo>
                  <a:lnTo>
                    <a:pt x="10871" y="144907"/>
                  </a:lnTo>
                  <a:lnTo>
                    <a:pt x="10744" y="140703"/>
                  </a:lnTo>
                  <a:lnTo>
                    <a:pt x="11163" y="140398"/>
                  </a:lnTo>
                  <a:lnTo>
                    <a:pt x="11328" y="139306"/>
                  </a:lnTo>
                  <a:lnTo>
                    <a:pt x="11417" y="136918"/>
                  </a:lnTo>
                  <a:lnTo>
                    <a:pt x="11417" y="135039"/>
                  </a:lnTo>
                  <a:close/>
                </a:path>
                <a:path w="332740" h="309879">
                  <a:moveTo>
                    <a:pt x="214515" y="66725"/>
                  </a:moveTo>
                  <a:lnTo>
                    <a:pt x="211048" y="66687"/>
                  </a:lnTo>
                  <a:lnTo>
                    <a:pt x="211048" y="65379"/>
                  </a:lnTo>
                  <a:lnTo>
                    <a:pt x="210007" y="65379"/>
                  </a:lnTo>
                  <a:lnTo>
                    <a:pt x="208915" y="65633"/>
                  </a:lnTo>
                  <a:lnTo>
                    <a:pt x="208368" y="65925"/>
                  </a:lnTo>
                  <a:lnTo>
                    <a:pt x="207073" y="66179"/>
                  </a:lnTo>
                  <a:lnTo>
                    <a:pt x="207073" y="68859"/>
                  </a:lnTo>
                  <a:lnTo>
                    <a:pt x="208915" y="69900"/>
                  </a:lnTo>
                  <a:lnTo>
                    <a:pt x="211048" y="69900"/>
                  </a:lnTo>
                  <a:lnTo>
                    <a:pt x="211048" y="68872"/>
                  </a:lnTo>
                  <a:lnTo>
                    <a:pt x="214515" y="66725"/>
                  </a:lnTo>
                  <a:close/>
                </a:path>
                <a:path w="332740" h="309879">
                  <a:moveTo>
                    <a:pt x="215011" y="86474"/>
                  </a:moveTo>
                  <a:lnTo>
                    <a:pt x="213969" y="76593"/>
                  </a:lnTo>
                  <a:lnTo>
                    <a:pt x="212001" y="77939"/>
                  </a:lnTo>
                  <a:lnTo>
                    <a:pt x="210248" y="77939"/>
                  </a:lnTo>
                  <a:lnTo>
                    <a:pt x="209207" y="78181"/>
                  </a:lnTo>
                  <a:lnTo>
                    <a:pt x="208368" y="78727"/>
                  </a:lnTo>
                  <a:lnTo>
                    <a:pt x="209067" y="79946"/>
                  </a:lnTo>
                  <a:lnTo>
                    <a:pt x="208915" y="80073"/>
                  </a:lnTo>
                  <a:lnTo>
                    <a:pt x="209080" y="79971"/>
                  </a:lnTo>
                  <a:lnTo>
                    <a:pt x="209461" y="80619"/>
                  </a:lnTo>
                  <a:lnTo>
                    <a:pt x="208915" y="80619"/>
                  </a:lnTo>
                  <a:lnTo>
                    <a:pt x="208661" y="80314"/>
                  </a:lnTo>
                  <a:lnTo>
                    <a:pt x="208661" y="80860"/>
                  </a:lnTo>
                  <a:lnTo>
                    <a:pt x="207327" y="84086"/>
                  </a:lnTo>
                  <a:lnTo>
                    <a:pt x="206781" y="84582"/>
                  </a:lnTo>
                  <a:lnTo>
                    <a:pt x="207073" y="86715"/>
                  </a:lnTo>
                  <a:lnTo>
                    <a:pt x="210248" y="86715"/>
                  </a:lnTo>
                  <a:lnTo>
                    <a:pt x="211201" y="86093"/>
                  </a:lnTo>
                  <a:lnTo>
                    <a:pt x="215011" y="86474"/>
                  </a:lnTo>
                  <a:close/>
                </a:path>
                <a:path w="332740" h="309879">
                  <a:moveTo>
                    <a:pt x="219824" y="171602"/>
                  </a:moveTo>
                  <a:lnTo>
                    <a:pt x="219278" y="170014"/>
                  </a:lnTo>
                  <a:lnTo>
                    <a:pt x="217944" y="164947"/>
                  </a:lnTo>
                  <a:lnTo>
                    <a:pt x="215011" y="164401"/>
                  </a:lnTo>
                  <a:lnTo>
                    <a:pt x="212636" y="164401"/>
                  </a:lnTo>
                  <a:lnTo>
                    <a:pt x="211289" y="165493"/>
                  </a:lnTo>
                  <a:lnTo>
                    <a:pt x="211289" y="167081"/>
                  </a:lnTo>
                  <a:lnTo>
                    <a:pt x="211048" y="167881"/>
                  </a:lnTo>
                  <a:lnTo>
                    <a:pt x="211594" y="170802"/>
                  </a:lnTo>
                  <a:lnTo>
                    <a:pt x="218186" y="171348"/>
                  </a:lnTo>
                  <a:lnTo>
                    <a:pt x="219824" y="171602"/>
                  </a:lnTo>
                  <a:close/>
                </a:path>
                <a:path w="332740" h="309879">
                  <a:moveTo>
                    <a:pt x="220319" y="213512"/>
                  </a:moveTo>
                  <a:lnTo>
                    <a:pt x="216598" y="213448"/>
                  </a:lnTo>
                  <a:lnTo>
                    <a:pt x="216598" y="212178"/>
                  </a:lnTo>
                  <a:lnTo>
                    <a:pt x="215557" y="212178"/>
                  </a:lnTo>
                  <a:lnTo>
                    <a:pt x="214515" y="212471"/>
                  </a:lnTo>
                  <a:lnTo>
                    <a:pt x="213969" y="212725"/>
                  </a:lnTo>
                  <a:lnTo>
                    <a:pt x="212636" y="212979"/>
                  </a:lnTo>
                  <a:lnTo>
                    <a:pt x="212636" y="215646"/>
                  </a:lnTo>
                  <a:lnTo>
                    <a:pt x="214515" y="216738"/>
                  </a:lnTo>
                  <a:lnTo>
                    <a:pt x="216598" y="216738"/>
                  </a:lnTo>
                  <a:lnTo>
                    <a:pt x="216598" y="215531"/>
                  </a:lnTo>
                  <a:lnTo>
                    <a:pt x="216814" y="215582"/>
                  </a:lnTo>
                  <a:lnTo>
                    <a:pt x="220319" y="213512"/>
                  </a:lnTo>
                  <a:close/>
                </a:path>
                <a:path w="332740" h="309879">
                  <a:moveTo>
                    <a:pt x="222999" y="270916"/>
                  </a:moveTo>
                  <a:lnTo>
                    <a:pt x="222707" y="270624"/>
                  </a:lnTo>
                  <a:lnTo>
                    <a:pt x="222707" y="268490"/>
                  </a:lnTo>
                  <a:lnTo>
                    <a:pt x="221411" y="267449"/>
                  </a:lnTo>
                  <a:lnTo>
                    <a:pt x="218490" y="267449"/>
                  </a:lnTo>
                  <a:lnTo>
                    <a:pt x="217144" y="268236"/>
                  </a:lnTo>
                  <a:lnTo>
                    <a:pt x="216903" y="269824"/>
                  </a:lnTo>
                  <a:lnTo>
                    <a:pt x="216903" y="271170"/>
                  </a:lnTo>
                  <a:lnTo>
                    <a:pt x="218732" y="271170"/>
                  </a:lnTo>
                  <a:lnTo>
                    <a:pt x="219024" y="271462"/>
                  </a:lnTo>
                  <a:lnTo>
                    <a:pt x="219532" y="271716"/>
                  </a:lnTo>
                  <a:lnTo>
                    <a:pt x="220078" y="271957"/>
                  </a:lnTo>
                  <a:lnTo>
                    <a:pt x="220624" y="272262"/>
                  </a:lnTo>
                  <a:lnTo>
                    <a:pt x="221043" y="272262"/>
                  </a:lnTo>
                  <a:lnTo>
                    <a:pt x="221119" y="272503"/>
                  </a:lnTo>
                  <a:lnTo>
                    <a:pt x="221183" y="272262"/>
                  </a:lnTo>
                  <a:lnTo>
                    <a:pt x="222453" y="272262"/>
                  </a:lnTo>
                  <a:lnTo>
                    <a:pt x="222999" y="270916"/>
                  </a:lnTo>
                  <a:close/>
                </a:path>
                <a:path w="332740" h="309879">
                  <a:moveTo>
                    <a:pt x="225132" y="67513"/>
                  </a:moveTo>
                  <a:lnTo>
                    <a:pt x="223799" y="67767"/>
                  </a:lnTo>
                  <a:lnTo>
                    <a:pt x="217690" y="67767"/>
                  </a:lnTo>
                  <a:lnTo>
                    <a:pt x="217398" y="70446"/>
                  </a:lnTo>
                  <a:lnTo>
                    <a:pt x="216903" y="71780"/>
                  </a:lnTo>
                  <a:lnTo>
                    <a:pt x="218186" y="71539"/>
                  </a:lnTo>
                  <a:lnTo>
                    <a:pt x="224586" y="71539"/>
                  </a:lnTo>
                  <a:lnTo>
                    <a:pt x="224840" y="68859"/>
                  </a:lnTo>
                  <a:lnTo>
                    <a:pt x="225132" y="67513"/>
                  </a:lnTo>
                  <a:close/>
                </a:path>
                <a:path w="332740" h="309879">
                  <a:moveTo>
                    <a:pt x="227507" y="265315"/>
                  </a:moveTo>
                  <a:lnTo>
                    <a:pt x="227215" y="264769"/>
                  </a:lnTo>
                  <a:lnTo>
                    <a:pt x="226974" y="264223"/>
                  </a:lnTo>
                  <a:lnTo>
                    <a:pt x="226720" y="263423"/>
                  </a:lnTo>
                  <a:lnTo>
                    <a:pt x="225920" y="263182"/>
                  </a:lnTo>
                  <a:lnTo>
                    <a:pt x="225132" y="263182"/>
                  </a:lnTo>
                  <a:lnTo>
                    <a:pt x="225234" y="264121"/>
                  </a:lnTo>
                  <a:lnTo>
                    <a:pt x="222199" y="266103"/>
                  </a:lnTo>
                  <a:lnTo>
                    <a:pt x="224840" y="267284"/>
                  </a:lnTo>
                  <a:lnTo>
                    <a:pt x="224840" y="269036"/>
                  </a:lnTo>
                  <a:lnTo>
                    <a:pt x="226428" y="269036"/>
                  </a:lnTo>
                  <a:lnTo>
                    <a:pt x="227507" y="267690"/>
                  </a:lnTo>
                  <a:lnTo>
                    <a:pt x="227507" y="265315"/>
                  </a:lnTo>
                  <a:close/>
                </a:path>
                <a:path w="332740" h="309879">
                  <a:moveTo>
                    <a:pt x="231228" y="129184"/>
                  </a:moveTo>
                  <a:lnTo>
                    <a:pt x="230416" y="127165"/>
                  </a:lnTo>
                  <a:lnTo>
                    <a:pt x="230682" y="126746"/>
                  </a:lnTo>
                  <a:lnTo>
                    <a:pt x="230936" y="125704"/>
                  </a:lnTo>
                  <a:lnTo>
                    <a:pt x="230441" y="124612"/>
                  </a:lnTo>
                  <a:lnTo>
                    <a:pt x="229641" y="123278"/>
                  </a:lnTo>
                  <a:lnTo>
                    <a:pt x="227761" y="122491"/>
                  </a:lnTo>
                  <a:lnTo>
                    <a:pt x="224332" y="122491"/>
                  </a:lnTo>
                  <a:lnTo>
                    <a:pt x="222999" y="123278"/>
                  </a:lnTo>
                  <a:lnTo>
                    <a:pt x="222707" y="124612"/>
                  </a:lnTo>
                  <a:lnTo>
                    <a:pt x="222453" y="125958"/>
                  </a:lnTo>
                  <a:lnTo>
                    <a:pt x="222707" y="127050"/>
                  </a:lnTo>
                  <a:lnTo>
                    <a:pt x="223253" y="127596"/>
                  </a:lnTo>
                  <a:lnTo>
                    <a:pt x="222707" y="129425"/>
                  </a:lnTo>
                  <a:lnTo>
                    <a:pt x="231228" y="129184"/>
                  </a:lnTo>
                  <a:close/>
                </a:path>
                <a:path w="332740" h="309879">
                  <a:moveTo>
                    <a:pt x="232816" y="290906"/>
                  </a:moveTo>
                  <a:lnTo>
                    <a:pt x="232524" y="289077"/>
                  </a:lnTo>
                  <a:lnTo>
                    <a:pt x="232524" y="288277"/>
                  </a:lnTo>
                  <a:lnTo>
                    <a:pt x="231724" y="287985"/>
                  </a:lnTo>
                  <a:lnTo>
                    <a:pt x="231228" y="287731"/>
                  </a:lnTo>
                  <a:lnTo>
                    <a:pt x="226974" y="287731"/>
                  </a:lnTo>
                  <a:lnTo>
                    <a:pt x="225132" y="287439"/>
                  </a:lnTo>
                  <a:lnTo>
                    <a:pt x="224040" y="296024"/>
                  </a:lnTo>
                  <a:lnTo>
                    <a:pt x="225894" y="296113"/>
                  </a:lnTo>
                  <a:lnTo>
                    <a:pt x="226428" y="297065"/>
                  </a:lnTo>
                  <a:lnTo>
                    <a:pt x="229641" y="297307"/>
                  </a:lnTo>
                  <a:lnTo>
                    <a:pt x="230936" y="297853"/>
                  </a:lnTo>
                  <a:lnTo>
                    <a:pt x="230441" y="295173"/>
                  </a:lnTo>
                  <a:lnTo>
                    <a:pt x="230936" y="294386"/>
                  </a:lnTo>
                  <a:lnTo>
                    <a:pt x="232029" y="292252"/>
                  </a:lnTo>
                  <a:lnTo>
                    <a:pt x="232816" y="290906"/>
                  </a:lnTo>
                  <a:close/>
                </a:path>
                <a:path w="332740" h="309879">
                  <a:moveTo>
                    <a:pt x="236245" y="255435"/>
                  </a:moveTo>
                  <a:lnTo>
                    <a:pt x="232816" y="257022"/>
                  </a:lnTo>
                  <a:lnTo>
                    <a:pt x="232029" y="256476"/>
                  </a:lnTo>
                  <a:lnTo>
                    <a:pt x="231482" y="256781"/>
                  </a:lnTo>
                  <a:lnTo>
                    <a:pt x="229095" y="257276"/>
                  </a:lnTo>
                  <a:lnTo>
                    <a:pt x="230936" y="259956"/>
                  </a:lnTo>
                  <a:lnTo>
                    <a:pt x="233324" y="258610"/>
                  </a:lnTo>
                  <a:lnTo>
                    <a:pt x="234657" y="258114"/>
                  </a:lnTo>
                  <a:lnTo>
                    <a:pt x="235292" y="257022"/>
                  </a:lnTo>
                  <a:lnTo>
                    <a:pt x="236245" y="255435"/>
                  </a:lnTo>
                  <a:close/>
                </a:path>
                <a:path w="332740" h="309879">
                  <a:moveTo>
                    <a:pt x="237832" y="309854"/>
                  </a:moveTo>
                  <a:lnTo>
                    <a:pt x="236893" y="306031"/>
                  </a:lnTo>
                  <a:lnTo>
                    <a:pt x="237032" y="305587"/>
                  </a:lnTo>
                  <a:lnTo>
                    <a:pt x="236982" y="304012"/>
                  </a:lnTo>
                  <a:lnTo>
                    <a:pt x="235750" y="296811"/>
                  </a:lnTo>
                  <a:lnTo>
                    <a:pt x="234657" y="296811"/>
                  </a:lnTo>
                  <a:lnTo>
                    <a:pt x="233324" y="296811"/>
                  </a:lnTo>
                  <a:lnTo>
                    <a:pt x="233324" y="298145"/>
                  </a:lnTo>
                  <a:lnTo>
                    <a:pt x="231724" y="299745"/>
                  </a:lnTo>
                  <a:lnTo>
                    <a:pt x="234962" y="303212"/>
                  </a:lnTo>
                  <a:lnTo>
                    <a:pt x="235204" y="304012"/>
                  </a:lnTo>
                  <a:lnTo>
                    <a:pt x="235204" y="305092"/>
                  </a:lnTo>
                  <a:lnTo>
                    <a:pt x="235839" y="305257"/>
                  </a:lnTo>
                  <a:lnTo>
                    <a:pt x="235991" y="305587"/>
                  </a:lnTo>
                  <a:lnTo>
                    <a:pt x="235991" y="306387"/>
                  </a:lnTo>
                  <a:lnTo>
                    <a:pt x="236334" y="306387"/>
                  </a:lnTo>
                  <a:lnTo>
                    <a:pt x="237832" y="309854"/>
                  </a:lnTo>
                  <a:close/>
                </a:path>
                <a:path w="332740" h="309879">
                  <a:moveTo>
                    <a:pt x="239966" y="67513"/>
                  </a:moveTo>
                  <a:lnTo>
                    <a:pt x="234162" y="67513"/>
                  </a:lnTo>
                  <a:lnTo>
                    <a:pt x="234162" y="73380"/>
                  </a:lnTo>
                  <a:lnTo>
                    <a:pt x="239966" y="73380"/>
                  </a:lnTo>
                  <a:lnTo>
                    <a:pt x="239966" y="67513"/>
                  </a:lnTo>
                  <a:close/>
                </a:path>
                <a:path w="332740" h="309879">
                  <a:moveTo>
                    <a:pt x="249288" y="46685"/>
                  </a:moveTo>
                  <a:lnTo>
                    <a:pt x="248996" y="45097"/>
                  </a:lnTo>
                  <a:lnTo>
                    <a:pt x="247650" y="43751"/>
                  </a:lnTo>
                  <a:lnTo>
                    <a:pt x="247142" y="43751"/>
                  </a:lnTo>
                  <a:lnTo>
                    <a:pt x="246862" y="43205"/>
                  </a:lnTo>
                  <a:lnTo>
                    <a:pt x="246761" y="43751"/>
                  </a:lnTo>
                  <a:lnTo>
                    <a:pt x="246367" y="43751"/>
                  </a:lnTo>
                  <a:lnTo>
                    <a:pt x="245567" y="44005"/>
                  </a:lnTo>
                  <a:lnTo>
                    <a:pt x="245389" y="45097"/>
                  </a:lnTo>
                  <a:lnTo>
                    <a:pt x="245414" y="48018"/>
                  </a:lnTo>
                  <a:lnTo>
                    <a:pt x="245567" y="48818"/>
                  </a:lnTo>
                  <a:lnTo>
                    <a:pt x="246367" y="49606"/>
                  </a:lnTo>
                  <a:lnTo>
                    <a:pt x="246862" y="50152"/>
                  </a:lnTo>
                  <a:lnTo>
                    <a:pt x="247434" y="50152"/>
                  </a:lnTo>
                  <a:lnTo>
                    <a:pt x="247954" y="50952"/>
                  </a:lnTo>
                  <a:lnTo>
                    <a:pt x="248018" y="50152"/>
                  </a:lnTo>
                  <a:lnTo>
                    <a:pt x="248196" y="50152"/>
                  </a:lnTo>
                  <a:lnTo>
                    <a:pt x="248996" y="49911"/>
                  </a:lnTo>
                  <a:lnTo>
                    <a:pt x="249161" y="48818"/>
                  </a:lnTo>
                  <a:lnTo>
                    <a:pt x="249288" y="46685"/>
                  </a:lnTo>
                  <a:close/>
                </a:path>
                <a:path w="332740" h="309879">
                  <a:moveTo>
                    <a:pt x="251371" y="212178"/>
                  </a:moveTo>
                  <a:lnTo>
                    <a:pt x="249542" y="212178"/>
                  </a:lnTo>
                  <a:lnTo>
                    <a:pt x="249288" y="211937"/>
                  </a:lnTo>
                  <a:lnTo>
                    <a:pt x="248742" y="211632"/>
                  </a:lnTo>
                  <a:lnTo>
                    <a:pt x="247650" y="211137"/>
                  </a:lnTo>
                  <a:lnTo>
                    <a:pt x="247230" y="211137"/>
                  </a:lnTo>
                  <a:lnTo>
                    <a:pt x="247154" y="210845"/>
                  </a:lnTo>
                  <a:lnTo>
                    <a:pt x="247065" y="211137"/>
                  </a:lnTo>
                  <a:lnTo>
                    <a:pt x="245821" y="211137"/>
                  </a:lnTo>
                  <a:lnTo>
                    <a:pt x="245567" y="212471"/>
                  </a:lnTo>
                  <a:lnTo>
                    <a:pt x="245275" y="212979"/>
                  </a:lnTo>
                  <a:lnTo>
                    <a:pt x="245275" y="215112"/>
                  </a:lnTo>
                  <a:lnTo>
                    <a:pt x="246608" y="216192"/>
                  </a:lnTo>
                  <a:lnTo>
                    <a:pt x="249783" y="216192"/>
                  </a:lnTo>
                  <a:lnTo>
                    <a:pt x="250875" y="215112"/>
                  </a:lnTo>
                  <a:lnTo>
                    <a:pt x="251371" y="213512"/>
                  </a:lnTo>
                  <a:lnTo>
                    <a:pt x="251371" y="212178"/>
                  </a:lnTo>
                  <a:close/>
                </a:path>
                <a:path w="332740" h="309879">
                  <a:moveTo>
                    <a:pt x="255892" y="283171"/>
                  </a:moveTo>
                  <a:lnTo>
                    <a:pt x="252920" y="282232"/>
                  </a:lnTo>
                  <a:lnTo>
                    <a:pt x="252717" y="281330"/>
                  </a:lnTo>
                  <a:lnTo>
                    <a:pt x="251371" y="280543"/>
                  </a:lnTo>
                  <a:lnTo>
                    <a:pt x="250329" y="280238"/>
                  </a:lnTo>
                  <a:lnTo>
                    <a:pt x="248742" y="279692"/>
                  </a:lnTo>
                  <a:lnTo>
                    <a:pt x="248869" y="280543"/>
                  </a:lnTo>
                  <a:lnTo>
                    <a:pt x="248843" y="282371"/>
                  </a:lnTo>
                  <a:lnTo>
                    <a:pt x="248196" y="283464"/>
                  </a:lnTo>
                  <a:lnTo>
                    <a:pt x="247408" y="284264"/>
                  </a:lnTo>
                  <a:lnTo>
                    <a:pt x="246367" y="285851"/>
                  </a:lnTo>
                  <a:lnTo>
                    <a:pt x="245275" y="287185"/>
                  </a:lnTo>
                  <a:lnTo>
                    <a:pt x="243687" y="288277"/>
                  </a:lnTo>
                  <a:lnTo>
                    <a:pt x="245808" y="288518"/>
                  </a:lnTo>
                  <a:lnTo>
                    <a:pt x="246367" y="289572"/>
                  </a:lnTo>
                  <a:lnTo>
                    <a:pt x="247650" y="289864"/>
                  </a:lnTo>
                  <a:lnTo>
                    <a:pt x="249542" y="289864"/>
                  </a:lnTo>
                  <a:lnTo>
                    <a:pt x="249288" y="288531"/>
                  </a:lnTo>
                  <a:lnTo>
                    <a:pt x="248996" y="287985"/>
                  </a:lnTo>
                  <a:lnTo>
                    <a:pt x="250329" y="286943"/>
                  </a:lnTo>
                  <a:lnTo>
                    <a:pt x="250875" y="286397"/>
                  </a:lnTo>
                  <a:lnTo>
                    <a:pt x="251917" y="285051"/>
                  </a:lnTo>
                  <a:lnTo>
                    <a:pt x="252564" y="284530"/>
                  </a:lnTo>
                  <a:lnTo>
                    <a:pt x="255892" y="283171"/>
                  </a:lnTo>
                  <a:close/>
                </a:path>
                <a:path w="332740" h="309879">
                  <a:moveTo>
                    <a:pt x="258025" y="30657"/>
                  </a:moveTo>
                  <a:lnTo>
                    <a:pt x="255397" y="31750"/>
                  </a:lnTo>
                  <a:lnTo>
                    <a:pt x="255092" y="32004"/>
                  </a:lnTo>
                  <a:lnTo>
                    <a:pt x="253504" y="32004"/>
                  </a:lnTo>
                  <a:lnTo>
                    <a:pt x="252463" y="31750"/>
                  </a:lnTo>
                  <a:lnTo>
                    <a:pt x="251675" y="31750"/>
                  </a:lnTo>
                  <a:lnTo>
                    <a:pt x="250875" y="31496"/>
                  </a:lnTo>
                  <a:lnTo>
                    <a:pt x="248196" y="31496"/>
                  </a:lnTo>
                  <a:lnTo>
                    <a:pt x="247942" y="31546"/>
                  </a:lnTo>
                  <a:lnTo>
                    <a:pt x="246062" y="30657"/>
                  </a:lnTo>
                  <a:lnTo>
                    <a:pt x="246189" y="32410"/>
                  </a:lnTo>
                  <a:lnTo>
                    <a:pt x="246062" y="32537"/>
                  </a:lnTo>
                  <a:lnTo>
                    <a:pt x="245567" y="33337"/>
                  </a:lnTo>
                  <a:lnTo>
                    <a:pt x="245275" y="33883"/>
                  </a:lnTo>
                  <a:lnTo>
                    <a:pt x="245275" y="35217"/>
                  </a:lnTo>
                  <a:lnTo>
                    <a:pt x="245567" y="35471"/>
                  </a:lnTo>
                  <a:lnTo>
                    <a:pt x="246862" y="36804"/>
                  </a:lnTo>
                  <a:lnTo>
                    <a:pt x="248196" y="37350"/>
                  </a:lnTo>
                  <a:lnTo>
                    <a:pt x="249034" y="37350"/>
                  </a:lnTo>
                  <a:lnTo>
                    <a:pt x="249288" y="37604"/>
                  </a:lnTo>
                  <a:lnTo>
                    <a:pt x="250050" y="37350"/>
                  </a:lnTo>
                  <a:lnTo>
                    <a:pt x="252717" y="37350"/>
                  </a:lnTo>
                  <a:lnTo>
                    <a:pt x="255397" y="35763"/>
                  </a:lnTo>
                  <a:lnTo>
                    <a:pt x="256679" y="33083"/>
                  </a:lnTo>
                  <a:lnTo>
                    <a:pt x="257276" y="32004"/>
                  </a:lnTo>
                  <a:lnTo>
                    <a:pt x="258025" y="30657"/>
                  </a:lnTo>
                  <a:close/>
                </a:path>
                <a:path w="332740" h="309879">
                  <a:moveTo>
                    <a:pt x="258813" y="163360"/>
                  </a:moveTo>
                  <a:lnTo>
                    <a:pt x="256984" y="163360"/>
                  </a:lnTo>
                  <a:lnTo>
                    <a:pt x="256679" y="163068"/>
                  </a:lnTo>
                  <a:lnTo>
                    <a:pt x="255638" y="162521"/>
                  </a:lnTo>
                  <a:lnTo>
                    <a:pt x="255092" y="162267"/>
                  </a:lnTo>
                  <a:lnTo>
                    <a:pt x="254850" y="161721"/>
                  </a:lnTo>
                  <a:lnTo>
                    <a:pt x="254635" y="162267"/>
                  </a:lnTo>
                  <a:lnTo>
                    <a:pt x="253263" y="162267"/>
                  </a:lnTo>
                  <a:lnTo>
                    <a:pt x="252958" y="163614"/>
                  </a:lnTo>
                  <a:lnTo>
                    <a:pt x="252717" y="164160"/>
                  </a:lnTo>
                  <a:lnTo>
                    <a:pt x="252717" y="166293"/>
                  </a:lnTo>
                  <a:lnTo>
                    <a:pt x="254050" y="167335"/>
                  </a:lnTo>
                  <a:lnTo>
                    <a:pt x="257225" y="167335"/>
                  </a:lnTo>
                  <a:lnTo>
                    <a:pt x="258267" y="166293"/>
                  </a:lnTo>
                  <a:lnTo>
                    <a:pt x="258813" y="164655"/>
                  </a:lnTo>
                  <a:lnTo>
                    <a:pt x="258813" y="163360"/>
                  </a:lnTo>
                  <a:close/>
                </a:path>
                <a:path w="332740" h="309879">
                  <a:moveTo>
                    <a:pt x="263334" y="115544"/>
                  </a:moveTo>
                  <a:lnTo>
                    <a:pt x="259359" y="114414"/>
                  </a:lnTo>
                  <a:lnTo>
                    <a:pt x="259359" y="113157"/>
                  </a:lnTo>
                  <a:lnTo>
                    <a:pt x="257771" y="113157"/>
                  </a:lnTo>
                  <a:lnTo>
                    <a:pt x="256984" y="114249"/>
                  </a:lnTo>
                  <a:lnTo>
                    <a:pt x="256984" y="116090"/>
                  </a:lnTo>
                  <a:lnTo>
                    <a:pt x="257479" y="116878"/>
                  </a:lnTo>
                  <a:lnTo>
                    <a:pt x="258813" y="118224"/>
                  </a:lnTo>
                  <a:lnTo>
                    <a:pt x="259613" y="118516"/>
                  </a:lnTo>
                  <a:lnTo>
                    <a:pt x="260159" y="118516"/>
                  </a:lnTo>
                  <a:lnTo>
                    <a:pt x="260159" y="117436"/>
                  </a:lnTo>
                  <a:lnTo>
                    <a:pt x="263334" y="115544"/>
                  </a:lnTo>
                  <a:close/>
                </a:path>
                <a:path w="332740" h="309879">
                  <a:moveTo>
                    <a:pt x="273697" y="9575"/>
                  </a:moveTo>
                  <a:lnTo>
                    <a:pt x="272910" y="9321"/>
                  </a:lnTo>
                  <a:lnTo>
                    <a:pt x="272605" y="9321"/>
                  </a:lnTo>
                  <a:lnTo>
                    <a:pt x="272364" y="9080"/>
                  </a:lnTo>
                  <a:lnTo>
                    <a:pt x="271322" y="8229"/>
                  </a:lnTo>
                  <a:lnTo>
                    <a:pt x="268884" y="6946"/>
                  </a:lnTo>
                  <a:lnTo>
                    <a:pt x="267385" y="6946"/>
                  </a:lnTo>
                  <a:lnTo>
                    <a:pt x="265468" y="5600"/>
                  </a:lnTo>
                  <a:lnTo>
                    <a:pt x="265391" y="7010"/>
                  </a:lnTo>
                  <a:lnTo>
                    <a:pt x="264121" y="7988"/>
                  </a:lnTo>
                  <a:lnTo>
                    <a:pt x="264121" y="11455"/>
                  </a:lnTo>
                  <a:lnTo>
                    <a:pt x="265468" y="11214"/>
                  </a:lnTo>
                  <a:lnTo>
                    <a:pt x="266255" y="10909"/>
                  </a:lnTo>
                  <a:lnTo>
                    <a:pt x="267601" y="10909"/>
                  </a:lnTo>
                  <a:lnTo>
                    <a:pt x="267601" y="11214"/>
                  </a:lnTo>
                  <a:lnTo>
                    <a:pt x="267296" y="11214"/>
                  </a:lnTo>
                  <a:lnTo>
                    <a:pt x="267296" y="11455"/>
                  </a:lnTo>
                  <a:lnTo>
                    <a:pt x="266801" y="12255"/>
                  </a:lnTo>
                  <a:lnTo>
                    <a:pt x="266255" y="13347"/>
                  </a:lnTo>
                  <a:lnTo>
                    <a:pt x="266801" y="14135"/>
                  </a:lnTo>
                  <a:lnTo>
                    <a:pt x="267296" y="15176"/>
                  </a:lnTo>
                  <a:lnTo>
                    <a:pt x="269976" y="15176"/>
                  </a:lnTo>
                  <a:lnTo>
                    <a:pt x="271564" y="14681"/>
                  </a:lnTo>
                  <a:lnTo>
                    <a:pt x="271564" y="13042"/>
                  </a:lnTo>
                  <a:lnTo>
                    <a:pt x="272605" y="12001"/>
                  </a:lnTo>
                  <a:lnTo>
                    <a:pt x="273151" y="11214"/>
                  </a:lnTo>
                  <a:lnTo>
                    <a:pt x="273253" y="10909"/>
                  </a:lnTo>
                  <a:lnTo>
                    <a:pt x="273697" y="9575"/>
                  </a:lnTo>
                  <a:close/>
                </a:path>
                <a:path w="332740" h="309879">
                  <a:moveTo>
                    <a:pt x="275539" y="107010"/>
                  </a:moveTo>
                  <a:lnTo>
                    <a:pt x="269735" y="107010"/>
                  </a:lnTo>
                  <a:lnTo>
                    <a:pt x="269735" y="112915"/>
                  </a:lnTo>
                  <a:lnTo>
                    <a:pt x="275539" y="112915"/>
                  </a:lnTo>
                  <a:lnTo>
                    <a:pt x="275539" y="107010"/>
                  </a:lnTo>
                  <a:close/>
                </a:path>
                <a:path w="332740" h="309879">
                  <a:moveTo>
                    <a:pt x="275831" y="208711"/>
                  </a:moveTo>
                  <a:lnTo>
                    <a:pt x="263334" y="208711"/>
                  </a:lnTo>
                  <a:lnTo>
                    <a:pt x="262534" y="208711"/>
                  </a:lnTo>
                  <a:lnTo>
                    <a:pt x="262331" y="212725"/>
                  </a:lnTo>
                  <a:lnTo>
                    <a:pt x="262293" y="215404"/>
                  </a:lnTo>
                  <a:lnTo>
                    <a:pt x="263880" y="214312"/>
                  </a:lnTo>
                  <a:lnTo>
                    <a:pt x="264922" y="213766"/>
                  </a:lnTo>
                  <a:lnTo>
                    <a:pt x="265709" y="213512"/>
                  </a:lnTo>
                  <a:lnTo>
                    <a:pt x="268097" y="213512"/>
                  </a:lnTo>
                  <a:lnTo>
                    <a:pt x="269735" y="214058"/>
                  </a:lnTo>
                  <a:lnTo>
                    <a:pt x="270662" y="214058"/>
                  </a:lnTo>
                  <a:lnTo>
                    <a:pt x="272110" y="216446"/>
                  </a:lnTo>
                  <a:lnTo>
                    <a:pt x="272961" y="214058"/>
                  </a:lnTo>
                  <a:lnTo>
                    <a:pt x="273151" y="214058"/>
                  </a:lnTo>
                  <a:lnTo>
                    <a:pt x="273697" y="213512"/>
                  </a:lnTo>
                  <a:lnTo>
                    <a:pt x="274497" y="212725"/>
                  </a:lnTo>
                  <a:lnTo>
                    <a:pt x="275539" y="210045"/>
                  </a:lnTo>
                  <a:lnTo>
                    <a:pt x="275831" y="208711"/>
                  </a:lnTo>
                  <a:close/>
                </a:path>
                <a:path w="332740" h="309879">
                  <a:moveTo>
                    <a:pt x="287743" y="46431"/>
                  </a:moveTo>
                  <a:lnTo>
                    <a:pt x="285356" y="45885"/>
                  </a:lnTo>
                  <a:lnTo>
                    <a:pt x="283768" y="44297"/>
                  </a:lnTo>
                  <a:lnTo>
                    <a:pt x="282181" y="42608"/>
                  </a:lnTo>
                  <a:lnTo>
                    <a:pt x="282181" y="41871"/>
                  </a:lnTo>
                  <a:lnTo>
                    <a:pt x="281635" y="41871"/>
                  </a:lnTo>
                  <a:lnTo>
                    <a:pt x="279260" y="39484"/>
                  </a:lnTo>
                  <a:lnTo>
                    <a:pt x="280593" y="43967"/>
                  </a:lnTo>
                  <a:lnTo>
                    <a:pt x="280593" y="45885"/>
                  </a:lnTo>
                  <a:lnTo>
                    <a:pt x="281927" y="48475"/>
                  </a:lnTo>
                  <a:lnTo>
                    <a:pt x="282435" y="50152"/>
                  </a:lnTo>
                  <a:lnTo>
                    <a:pt x="282790" y="50139"/>
                  </a:lnTo>
                  <a:lnTo>
                    <a:pt x="283222" y="50952"/>
                  </a:lnTo>
                  <a:lnTo>
                    <a:pt x="287248" y="50952"/>
                  </a:lnTo>
                  <a:lnTo>
                    <a:pt x="287248" y="49923"/>
                  </a:lnTo>
                  <a:lnTo>
                    <a:pt x="287489" y="49911"/>
                  </a:lnTo>
                  <a:lnTo>
                    <a:pt x="287743" y="46431"/>
                  </a:lnTo>
                  <a:close/>
                </a:path>
                <a:path w="332740" h="309879">
                  <a:moveTo>
                    <a:pt x="290423" y="27736"/>
                  </a:moveTo>
                  <a:lnTo>
                    <a:pt x="289077" y="28028"/>
                  </a:lnTo>
                  <a:lnTo>
                    <a:pt x="282981" y="28028"/>
                  </a:lnTo>
                  <a:lnTo>
                    <a:pt x="282727" y="30657"/>
                  </a:lnTo>
                  <a:lnTo>
                    <a:pt x="282181" y="32004"/>
                  </a:lnTo>
                  <a:lnTo>
                    <a:pt x="283527" y="31750"/>
                  </a:lnTo>
                  <a:lnTo>
                    <a:pt x="289877" y="31750"/>
                  </a:lnTo>
                  <a:lnTo>
                    <a:pt x="290169" y="29070"/>
                  </a:lnTo>
                  <a:lnTo>
                    <a:pt x="290423" y="27736"/>
                  </a:lnTo>
                  <a:close/>
                </a:path>
                <a:path w="332740" h="309879">
                  <a:moveTo>
                    <a:pt x="294690" y="274383"/>
                  </a:moveTo>
                  <a:lnTo>
                    <a:pt x="293052" y="272262"/>
                  </a:lnTo>
                  <a:lnTo>
                    <a:pt x="293344" y="271716"/>
                  </a:lnTo>
                  <a:lnTo>
                    <a:pt x="292557" y="270624"/>
                  </a:lnTo>
                  <a:lnTo>
                    <a:pt x="291757" y="269582"/>
                  </a:lnTo>
                  <a:lnTo>
                    <a:pt x="291211" y="269036"/>
                  </a:lnTo>
                  <a:lnTo>
                    <a:pt x="289648" y="269036"/>
                  </a:lnTo>
                  <a:lnTo>
                    <a:pt x="288836" y="268630"/>
                  </a:lnTo>
                  <a:lnTo>
                    <a:pt x="288036" y="267195"/>
                  </a:lnTo>
                  <a:lnTo>
                    <a:pt x="286702" y="265315"/>
                  </a:lnTo>
                  <a:lnTo>
                    <a:pt x="284022" y="261048"/>
                  </a:lnTo>
                  <a:lnTo>
                    <a:pt x="280352" y="261048"/>
                  </a:lnTo>
                  <a:lnTo>
                    <a:pt x="278714" y="261835"/>
                  </a:lnTo>
                  <a:lnTo>
                    <a:pt x="277126" y="263728"/>
                  </a:lnTo>
                  <a:lnTo>
                    <a:pt x="276872" y="264223"/>
                  </a:lnTo>
                  <a:lnTo>
                    <a:pt x="277126" y="264769"/>
                  </a:lnTo>
                  <a:lnTo>
                    <a:pt x="277672" y="266649"/>
                  </a:lnTo>
                  <a:lnTo>
                    <a:pt x="279006" y="266649"/>
                  </a:lnTo>
                  <a:lnTo>
                    <a:pt x="284314" y="266649"/>
                  </a:lnTo>
                  <a:lnTo>
                    <a:pt x="284861" y="266903"/>
                  </a:lnTo>
                  <a:lnTo>
                    <a:pt x="284861" y="267995"/>
                  </a:lnTo>
                  <a:lnTo>
                    <a:pt x="284314" y="270370"/>
                  </a:lnTo>
                  <a:lnTo>
                    <a:pt x="289877" y="273304"/>
                  </a:lnTo>
                  <a:lnTo>
                    <a:pt x="292442" y="273304"/>
                  </a:lnTo>
                  <a:lnTo>
                    <a:pt x="294690" y="274383"/>
                  </a:lnTo>
                  <a:close/>
                </a:path>
                <a:path w="332740" h="309879">
                  <a:moveTo>
                    <a:pt x="303415" y="117424"/>
                  </a:moveTo>
                  <a:lnTo>
                    <a:pt x="303174" y="116878"/>
                  </a:lnTo>
                  <a:lnTo>
                    <a:pt x="301574" y="114744"/>
                  </a:lnTo>
                  <a:lnTo>
                    <a:pt x="299948" y="114058"/>
                  </a:lnTo>
                  <a:lnTo>
                    <a:pt x="299453" y="113411"/>
                  </a:lnTo>
                  <a:lnTo>
                    <a:pt x="296608" y="113703"/>
                  </a:lnTo>
                  <a:lnTo>
                    <a:pt x="293839" y="113703"/>
                  </a:lnTo>
                  <a:lnTo>
                    <a:pt x="292557" y="114312"/>
                  </a:lnTo>
                  <a:lnTo>
                    <a:pt x="292557" y="113284"/>
                  </a:lnTo>
                  <a:lnTo>
                    <a:pt x="295186" y="111823"/>
                  </a:lnTo>
                  <a:lnTo>
                    <a:pt x="291465" y="109982"/>
                  </a:lnTo>
                  <a:lnTo>
                    <a:pt x="291465" y="108889"/>
                  </a:lnTo>
                  <a:lnTo>
                    <a:pt x="290969" y="108889"/>
                  </a:lnTo>
                  <a:lnTo>
                    <a:pt x="290169" y="109143"/>
                  </a:lnTo>
                  <a:lnTo>
                    <a:pt x="289877" y="109689"/>
                  </a:lnTo>
                  <a:lnTo>
                    <a:pt x="289382" y="110782"/>
                  </a:lnTo>
                  <a:lnTo>
                    <a:pt x="289382" y="112915"/>
                  </a:lnTo>
                  <a:lnTo>
                    <a:pt x="290664" y="114744"/>
                  </a:lnTo>
                  <a:lnTo>
                    <a:pt x="291617" y="114744"/>
                  </a:lnTo>
                  <a:lnTo>
                    <a:pt x="290969" y="115049"/>
                  </a:lnTo>
                  <a:lnTo>
                    <a:pt x="288531" y="116878"/>
                  </a:lnTo>
                  <a:lnTo>
                    <a:pt x="286156" y="118770"/>
                  </a:lnTo>
                  <a:lnTo>
                    <a:pt x="290423" y="118770"/>
                  </a:lnTo>
                  <a:lnTo>
                    <a:pt x="291757" y="119011"/>
                  </a:lnTo>
                  <a:lnTo>
                    <a:pt x="293052" y="119557"/>
                  </a:lnTo>
                  <a:lnTo>
                    <a:pt x="294932" y="120103"/>
                  </a:lnTo>
                  <a:lnTo>
                    <a:pt x="297065" y="120904"/>
                  </a:lnTo>
                  <a:lnTo>
                    <a:pt x="297903" y="120904"/>
                  </a:lnTo>
                  <a:lnTo>
                    <a:pt x="300240" y="122491"/>
                  </a:lnTo>
                  <a:lnTo>
                    <a:pt x="300977" y="120904"/>
                  </a:lnTo>
                  <a:lnTo>
                    <a:pt x="302628" y="119862"/>
                  </a:lnTo>
                  <a:lnTo>
                    <a:pt x="303174" y="117970"/>
                  </a:lnTo>
                  <a:lnTo>
                    <a:pt x="303415" y="117424"/>
                  </a:lnTo>
                  <a:close/>
                </a:path>
                <a:path w="332740" h="309879">
                  <a:moveTo>
                    <a:pt x="303415" y="110477"/>
                  </a:moveTo>
                  <a:lnTo>
                    <a:pt x="302082" y="109435"/>
                  </a:lnTo>
                  <a:lnTo>
                    <a:pt x="299453" y="109435"/>
                  </a:lnTo>
                  <a:lnTo>
                    <a:pt x="299148" y="109435"/>
                  </a:lnTo>
                  <a:lnTo>
                    <a:pt x="297865" y="110236"/>
                  </a:lnTo>
                  <a:lnTo>
                    <a:pt x="297561" y="111823"/>
                  </a:lnTo>
                  <a:lnTo>
                    <a:pt x="297561" y="113157"/>
                  </a:lnTo>
                  <a:lnTo>
                    <a:pt x="299453" y="113157"/>
                  </a:lnTo>
                  <a:lnTo>
                    <a:pt x="299694" y="113411"/>
                  </a:lnTo>
                  <a:lnTo>
                    <a:pt x="300240" y="113703"/>
                  </a:lnTo>
                  <a:lnTo>
                    <a:pt x="300786" y="113957"/>
                  </a:lnTo>
                  <a:lnTo>
                    <a:pt x="301282" y="114249"/>
                  </a:lnTo>
                  <a:lnTo>
                    <a:pt x="301752" y="114249"/>
                  </a:lnTo>
                  <a:lnTo>
                    <a:pt x="301828" y="114503"/>
                  </a:lnTo>
                  <a:lnTo>
                    <a:pt x="301891" y="114249"/>
                  </a:lnTo>
                  <a:lnTo>
                    <a:pt x="302869" y="114249"/>
                  </a:lnTo>
                  <a:lnTo>
                    <a:pt x="303415" y="112610"/>
                  </a:lnTo>
                  <a:lnTo>
                    <a:pt x="303415" y="110477"/>
                  </a:lnTo>
                  <a:close/>
                </a:path>
                <a:path w="332740" h="309879">
                  <a:moveTo>
                    <a:pt x="303961" y="67271"/>
                  </a:moveTo>
                  <a:lnTo>
                    <a:pt x="302082" y="67271"/>
                  </a:lnTo>
                  <a:lnTo>
                    <a:pt x="301828" y="66967"/>
                  </a:lnTo>
                  <a:lnTo>
                    <a:pt x="301282" y="66725"/>
                  </a:lnTo>
                  <a:lnTo>
                    <a:pt x="300786" y="66421"/>
                  </a:lnTo>
                  <a:lnTo>
                    <a:pt x="300240" y="66179"/>
                  </a:lnTo>
                  <a:lnTo>
                    <a:pt x="299758" y="66179"/>
                  </a:lnTo>
                  <a:lnTo>
                    <a:pt x="299694" y="65925"/>
                  </a:lnTo>
                  <a:lnTo>
                    <a:pt x="299618" y="66179"/>
                  </a:lnTo>
                  <a:lnTo>
                    <a:pt x="298361" y="66179"/>
                  </a:lnTo>
                  <a:lnTo>
                    <a:pt x="298107" y="67513"/>
                  </a:lnTo>
                  <a:lnTo>
                    <a:pt x="297865" y="68059"/>
                  </a:lnTo>
                  <a:lnTo>
                    <a:pt x="297865" y="70192"/>
                  </a:lnTo>
                  <a:lnTo>
                    <a:pt x="299148" y="71234"/>
                  </a:lnTo>
                  <a:lnTo>
                    <a:pt x="302082" y="71234"/>
                  </a:lnTo>
                  <a:lnTo>
                    <a:pt x="303415" y="70192"/>
                  </a:lnTo>
                  <a:lnTo>
                    <a:pt x="303961" y="68554"/>
                  </a:lnTo>
                  <a:lnTo>
                    <a:pt x="303961" y="67271"/>
                  </a:lnTo>
                  <a:close/>
                </a:path>
                <a:path w="332740" h="309879">
                  <a:moveTo>
                    <a:pt x="313232" y="101155"/>
                  </a:moveTo>
                  <a:lnTo>
                    <a:pt x="311899" y="101396"/>
                  </a:lnTo>
                  <a:lnTo>
                    <a:pt x="305549" y="101396"/>
                  </a:lnTo>
                  <a:lnTo>
                    <a:pt x="305295" y="104076"/>
                  </a:lnTo>
                  <a:lnTo>
                    <a:pt x="305295" y="105422"/>
                  </a:lnTo>
                  <a:lnTo>
                    <a:pt x="306590" y="105168"/>
                  </a:lnTo>
                  <a:lnTo>
                    <a:pt x="312699" y="105168"/>
                  </a:lnTo>
                  <a:lnTo>
                    <a:pt x="312991" y="102489"/>
                  </a:lnTo>
                  <a:lnTo>
                    <a:pt x="313232" y="101155"/>
                  </a:lnTo>
                  <a:close/>
                </a:path>
                <a:path w="332740" h="309879">
                  <a:moveTo>
                    <a:pt x="320433" y="1041"/>
                  </a:moveTo>
                  <a:lnTo>
                    <a:pt x="319087" y="0"/>
                  </a:lnTo>
                  <a:lnTo>
                    <a:pt x="315912" y="0"/>
                  </a:lnTo>
                  <a:lnTo>
                    <a:pt x="314820" y="787"/>
                  </a:lnTo>
                  <a:lnTo>
                    <a:pt x="314579" y="2387"/>
                  </a:lnTo>
                  <a:lnTo>
                    <a:pt x="314642" y="3467"/>
                  </a:lnTo>
                  <a:lnTo>
                    <a:pt x="314820" y="4813"/>
                  </a:lnTo>
                  <a:lnTo>
                    <a:pt x="316166" y="5054"/>
                  </a:lnTo>
                  <a:lnTo>
                    <a:pt x="317754" y="5054"/>
                  </a:lnTo>
                  <a:lnTo>
                    <a:pt x="318795" y="4508"/>
                  </a:lnTo>
                  <a:lnTo>
                    <a:pt x="319887" y="3467"/>
                  </a:lnTo>
                  <a:lnTo>
                    <a:pt x="320433" y="3175"/>
                  </a:lnTo>
                  <a:lnTo>
                    <a:pt x="320433" y="1041"/>
                  </a:lnTo>
                  <a:close/>
                </a:path>
                <a:path w="332740" h="309879">
                  <a:moveTo>
                    <a:pt x="322262" y="61658"/>
                  </a:moveTo>
                  <a:lnTo>
                    <a:pt x="322021" y="61772"/>
                  </a:lnTo>
                  <a:lnTo>
                    <a:pt x="321475" y="61112"/>
                  </a:lnTo>
                  <a:lnTo>
                    <a:pt x="320433" y="61112"/>
                  </a:lnTo>
                  <a:lnTo>
                    <a:pt x="319887" y="61366"/>
                  </a:lnTo>
                  <a:lnTo>
                    <a:pt x="319087" y="61658"/>
                  </a:lnTo>
                  <a:lnTo>
                    <a:pt x="317207" y="61658"/>
                  </a:lnTo>
                  <a:lnTo>
                    <a:pt x="315620" y="62166"/>
                  </a:lnTo>
                  <a:lnTo>
                    <a:pt x="315366" y="63246"/>
                  </a:lnTo>
                  <a:lnTo>
                    <a:pt x="315366" y="63449"/>
                  </a:lnTo>
                  <a:lnTo>
                    <a:pt x="315125" y="63500"/>
                  </a:lnTo>
                  <a:lnTo>
                    <a:pt x="315366" y="63855"/>
                  </a:lnTo>
                  <a:lnTo>
                    <a:pt x="315366" y="64046"/>
                  </a:lnTo>
                  <a:lnTo>
                    <a:pt x="315620" y="65379"/>
                  </a:lnTo>
                  <a:lnTo>
                    <a:pt x="316712" y="66179"/>
                  </a:lnTo>
                  <a:lnTo>
                    <a:pt x="316953" y="66179"/>
                  </a:lnTo>
                  <a:lnTo>
                    <a:pt x="319341" y="66179"/>
                  </a:lnTo>
                  <a:lnTo>
                    <a:pt x="319887" y="65379"/>
                  </a:lnTo>
                  <a:lnTo>
                    <a:pt x="320929" y="64833"/>
                  </a:lnTo>
                  <a:lnTo>
                    <a:pt x="322262" y="63246"/>
                  </a:lnTo>
                  <a:lnTo>
                    <a:pt x="322021" y="62166"/>
                  </a:lnTo>
                  <a:lnTo>
                    <a:pt x="322021" y="62026"/>
                  </a:lnTo>
                  <a:lnTo>
                    <a:pt x="322262" y="61658"/>
                  </a:lnTo>
                  <a:close/>
                </a:path>
                <a:path w="332740" h="309879">
                  <a:moveTo>
                    <a:pt x="325196" y="95796"/>
                  </a:moveTo>
                  <a:lnTo>
                    <a:pt x="324396" y="95504"/>
                  </a:lnTo>
                  <a:lnTo>
                    <a:pt x="324396" y="94208"/>
                  </a:lnTo>
                  <a:lnTo>
                    <a:pt x="323608" y="93954"/>
                  </a:lnTo>
                  <a:lnTo>
                    <a:pt x="322516" y="93662"/>
                  </a:lnTo>
                  <a:lnTo>
                    <a:pt x="321221" y="93408"/>
                  </a:lnTo>
                  <a:lnTo>
                    <a:pt x="317500" y="93408"/>
                  </a:lnTo>
                  <a:lnTo>
                    <a:pt x="315125" y="94462"/>
                  </a:lnTo>
                  <a:lnTo>
                    <a:pt x="312991" y="96088"/>
                  </a:lnTo>
                  <a:lnTo>
                    <a:pt x="312445" y="96583"/>
                  </a:lnTo>
                  <a:lnTo>
                    <a:pt x="312547" y="98221"/>
                  </a:lnTo>
                  <a:lnTo>
                    <a:pt x="312699" y="99021"/>
                  </a:lnTo>
                  <a:lnTo>
                    <a:pt x="314579" y="99809"/>
                  </a:lnTo>
                  <a:lnTo>
                    <a:pt x="315366" y="99809"/>
                  </a:lnTo>
                  <a:lnTo>
                    <a:pt x="315493" y="99263"/>
                  </a:lnTo>
                  <a:lnTo>
                    <a:pt x="315912" y="99263"/>
                  </a:lnTo>
                  <a:lnTo>
                    <a:pt x="316407" y="99021"/>
                  </a:lnTo>
                  <a:lnTo>
                    <a:pt x="317284" y="98717"/>
                  </a:lnTo>
                  <a:lnTo>
                    <a:pt x="317995" y="98475"/>
                  </a:lnTo>
                  <a:lnTo>
                    <a:pt x="319087" y="98221"/>
                  </a:lnTo>
                  <a:lnTo>
                    <a:pt x="320713" y="97675"/>
                  </a:lnTo>
                  <a:lnTo>
                    <a:pt x="323062" y="96888"/>
                  </a:lnTo>
                  <a:lnTo>
                    <a:pt x="324396" y="96342"/>
                  </a:lnTo>
                  <a:lnTo>
                    <a:pt x="324396" y="95986"/>
                  </a:lnTo>
                  <a:lnTo>
                    <a:pt x="325196" y="95796"/>
                  </a:lnTo>
                  <a:close/>
                </a:path>
                <a:path w="332740" h="309879">
                  <a:moveTo>
                    <a:pt x="326783" y="111569"/>
                  </a:moveTo>
                  <a:lnTo>
                    <a:pt x="324942" y="111023"/>
                  </a:lnTo>
                  <a:lnTo>
                    <a:pt x="322516" y="110236"/>
                  </a:lnTo>
                  <a:lnTo>
                    <a:pt x="321221" y="109931"/>
                  </a:lnTo>
                  <a:lnTo>
                    <a:pt x="319633" y="109931"/>
                  </a:lnTo>
                  <a:lnTo>
                    <a:pt x="316712" y="108889"/>
                  </a:lnTo>
                  <a:lnTo>
                    <a:pt x="317677" y="110375"/>
                  </a:lnTo>
                  <a:lnTo>
                    <a:pt x="317207" y="111023"/>
                  </a:lnTo>
                  <a:lnTo>
                    <a:pt x="316712" y="111823"/>
                  </a:lnTo>
                  <a:lnTo>
                    <a:pt x="316407" y="112369"/>
                  </a:lnTo>
                  <a:lnTo>
                    <a:pt x="316166" y="112610"/>
                  </a:lnTo>
                  <a:lnTo>
                    <a:pt x="315366" y="112915"/>
                  </a:lnTo>
                  <a:lnTo>
                    <a:pt x="315125" y="112610"/>
                  </a:lnTo>
                  <a:lnTo>
                    <a:pt x="314579" y="112610"/>
                  </a:lnTo>
                  <a:lnTo>
                    <a:pt x="314032" y="112369"/>
                  </a:lnTo>
                  <a:lnTo>
                    <a:pt x="311645" y="111569"/>
                  </a:lnTo>
                  <a:lnTo>
                    <a:pt x="310311" y="111023"/>
                  </a:lnTo>
                  <a:lnTo>
                    <a:pt x="308470" y="111023"/>
                  </a:lnTo>
                  <a:lnTo>
                    <a:pt x="305003" y="109689"/>
                  </a:lnTo>
                  <a:lnTo>
                    <a:pt x="308267" y="111594"/>
                  </a:lnTo>
                  <a:lnTo>
                    <a:pt x="307924" y="112610"/>
                  </a:lnTo>
                  <a:lnTo>
                    <a:pt x="308724" y="113411"/>
                  </a:lnTo>
                  <a:lnTo>
                    <a:pt x="311404" y="114744"/>
                  </a:lnTo>
                  <a:lnTo>
                    <a:pt x="313486" y="115544"/>
                  </a:lnTo>
                  <a:lnTo>
                    <a:pt x="315366" y="115836"/>
                  </a:lnTo>
                  <a:lnTo>
                    <a:pt x="320433" y="115836"/>
                  </a:lnTo>
                  <a:lnTo>
                    <a:pt x="323303" y="114744"/>
                  </a:lnTo>
                  <a:lnTo>
                    <a:pt x="325437" y="112915"/>
                  </a:lnTo>
                  <a:lnTo>
                    <a:pt x="326783" y="111569"/>
                  </a:lnTo>
                  <a:close/>
                </a:path>
                <a:path w="332740" h="309879">
                  <a:moveTo>
                    <a:pt x="329958" y="14681"/>
                  </a:moveTo>
                  <a:lnTo>
                    <a:pt x="328612" y="14935"/>
                  </a:lnTo>
                  <a:lnTo>
                    <a:pt x="322262" y="14935"/>
                  </a:lnTo>
                  <a:lnTo>
                    <a:pt x="322021" y="17614"/>
                  </a:lnTo>
                  <a:lnTo>
                    <a:pt x="322021" y="18948"/>
                  </a:lnTo>
                  <a:lnTo>
                    <a:pt x="323303" y="18656"/>
                  </a:lnTo>
                  <a:lnTo>
                    <a:pt x="329463" y="18656"/>
                  </a:lnTo>
                  <a:lnTo>
                    <a:pt x="329704" y="16027"/>
                  </a:lnTo>
                  <a:lnTo>
                    <a:pt x="329958" y="14681"/>
                  </a:lnTo>
                  <a:close/>
                </a:path>
                <a:path w="332740" h="309879">
                  <a:moveTo>
                    <a:pt x="332333" y="201269"/>
                  </a:moveTo>
                  <a:lnTo>
                    <a:pt x="327329" y="201269"/>
                  </a:lnTo>
                  <a:lnTo>
                    <a:pt x="325196" y="202857"/>
                  </a:lnTo>
                  <a:lnTo>
                    <a:pt x="323608" y="207124"/>
                  </a:lnTo>
                  <a:lnTo>
                    <a:pt x="328612" y="207124"/>
                  </a:lnTo>
                  <a:lnTo>
                    <a:pt x="330746" y="205536"/>
                  </a:lnTo>
                  <a:lnTo>
                    <a:pt x="331724" y="202857"/>
                  </a:lnTo>
                  <a:lnTo>
                    <a:pt x="332333" y="201269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6268" y="6436918"/>
              <a:ext cx="321945" cy="334010"/>
            </a:xfrm>
            <a:custGeom>
              <a:avLst/>
              <a:gdLst/>
              <a:ahLst/>
              <a:cxnLst/>
              <a:rect l="l" t="t" r="r" b="b"/>
              <a:pathLst>
                <a:path w="321945" h="334009">
                  <a:moveTo>
                    <a:pt x="10121" y="87807"/>
                  </a:moveTo>
                  <a:lnTo>
                    <a:pt x="8775" y="88049"/>
                  </a:lnTo>
                  <a:lnTo>
                    <a:pt x="2374" y="88049"/>
                  </a:lnTo>
                  <a:lnTo>
                    <a:pt x="2133" y="90728"/>
                  </a:lnTo>
                  <a:lnTo>
                    <a:pt x="1879" y="92075"/>
                  </a:lnTo>
                  <a:lnTo>
                    <a:pt x="3175" y="91821"/>
                  </a:lnTo>
                  <a:lnTo>
                    <a:pt x="9575" y="91821"/>
                  </a:lnTo>
                  <a:lnTo>
                    <a:pt x="9817" y="89141"/>
                  </a:lnTo>
                  <a:lnTo>
                    <a:pt x="10121" y="87807"/>
                  </a:lnTo>
                  <a:close/>
                </a:path>
                <a:path w="321945" h="334009">
                  <a:moveTo>
                    <a:pt x="12204" y="308267"/>
                  </a:moveTo>
                  <a:lnTo>
                    <a:pt x="7988" y="305587"/>
                  </a:lnTo>
                  <a:lnTo>
                    <a:pt x="6896" y="304546"/>
                  </a:lnTo>
                  <a:lnTo>
                    <a:pt x="5600" y="304253"/>
                  </a:lnTo>
                  <a:lnTo>
                    <a:pt x="2921" y="303453"/>
                  </a:lnTo>
                  <a:lnTo>
                    <a:pt x="4267" y="305892"/>
                  </a:lnTo>
                  <a:lnTo>
                    <a:pt x="5308" y="307225"/>
                  </a:lnTo>
                  <a:lnTo>
                    <a:pt x="4508" y="308267"/>
                  </a:lnTo>
                  <a:lnTo>
                    <a:pt x="2921" y="310705"/>
                  </a:lnTo>
                  <a:lnTo>
                    <a:pt x="2133" y="311492"/>
                  </a:lnTo>
                  <a:lnTo>
                    <a:pt x="2260" y="311759"/>
                  </a:lnTo>
                  <a:lnTo>
                    <a:pt x="292" y="312534"/>
                  </a:lnTo>
                  <a:lnTo>
                    <a:pt x="2705" y="312699"/>
                  </a:lnTo>
                  <a:lnTo>
                    <a:pt x="2921" y="313626"/>
                  </a:lnTo>
                  <a:lnTo>
                    <a:pt x="3962" y="313880"/>
                  </a:lnTo>
                  <a:lnTo>
                    <a:pt x="5054" y="313880"/>
                  </a:lnTo>
                  <a:lnTo>
                    <a:pt x="6400" y="314172"/>
                  </a:lnTo>
                  <a:lnTo>
                    <a:pt x="6400" y="312293"/>
                  </a:lnTo>
                  <a:lnTo>
                    <a:pt x="9575" y="311746"/>
                  </a:lnTo>
                  <a:lnTo>
                    <a:pt x="10172" y="311683"/>
                  </a:lnTo>
                  <a:lnTo>
                    <a:pt x="10363" y="311746"/>
                  </a:lnTo>
                  <a:lnTo>
                    <a:pt x="11709" y="311492"/>
                  </a:lnTo>
                  <a:lnTo>
                    <a:pt x="11950" y="309359"/>
                  </a:lnTo>
                  <a:lnTo>
                    <a:pt x="12204" y="308267"/>
                  </a:lnTo>
                  <a:close/>
                </a:path>
                <a:path w="321945" h="334009">
                  <a:moveTo>
                    <a:pt x="12750" y="130225"/>
                  </a:moveTo>
                  <a:lnTo>
                    <a:pt x="12420" y="130340"/>
                  </a:lnTo>
                  <a:lnTo>
                    <a:pt x="12204" y="129730"/>
                  </a:lnTo>
                  <a:lnTo>
                    <a:pt x="10617" y="129730"/>
                  </a:lnTo>
                  <a:lnTo>
                    <a:pt x="8229" y="131064"/>
                  </a:lnTo>
                  <a:lnTo>
                    <a:pt x="7683" y="131559"/>
                  </a:lnTo>
                  <a:lnTo>
                    <a:pt x="6400" y="132359"/>
                  </a:lnTo>
                  <a:lnTo>
                    <a:pt x="6515" y="132905"/>
                  </a:lnTo>
                  <a:lnTo>
                    <a:pt x="6591" y="133565"/>
                  </a:lnTo>
                  <a:lnTo>
                    <a:pt x="6400" y="133692"/>
                  </a:lnTo>
                  <a:lnTo>
                    <a:pt x="6604" y="133756"/>
                  </a:lnTo>
                  <a:lnTo>
                    <a:pt x="6642" y="133997"/>
                  </a:lnTo>
                  <a:lnTo>
                    <a:pt x="7188" y="134543"/>
                  </a:lnTo>
                  <a:lnTo>
                    <a:pt x="9029" y="134543"/>
                  </a:lnTo>
                  <a:lnTo>
                    <a:pt x="10363" y="133997"/>
                  </a:lnTo>
                  <a:lnTo>
                    <a:pt x="11163" y="132905"/>
                  </a:lnTo>
                  <a:lnTo>
                    <a:pt x="12204" y="132105"/>
                  </a:lnTo>
                  <a:lnTo>
                    <a:pt x="12750" y="131318"/>
                  </a:lnTo>
                  <a:lnTo>
                    <a:pt x="12496" y="130517"/>
                  </a:lnTo>
                  <a:lnTo>
                    <a:pt x="12750" y="130225"/>
                  </a:lnTo>
                  <a:close/>
                </a:path>
                <a:path w="321945" h="334009">
                  <a:moveTo>
                    <a:pt x="15671" y="293331"/>
                  </a:moveTo>
                  <a:lnTo>
                    <a:pt x="12814" y="294855"/>
                  </a:lnTo>
                  <a:lnTo>
                    <a:pt x="12496" y="294132"/>
                  </a:lnTo>
                  <a:lnTo>
                    <a:pt x="11404" y="294132"/>
                  </a:lnTo>
                  <a:lnTo>
                    <a:pt x="10363" y="294678"/>
                  </a:lnTo>
                  <a:lnTo>
                    <a:pt x="9817" y="294919"/>
                  </a:lnTo>
                  <a:lnTo>
                    <a:pt x="7188" y="294919"/>
                  </a:lnTo>
                  <a:lnTo>
                    <a:pt x="6096" y="293878"/>
                  </a:lnTo>
                  <a:lnTo>
                    <a:pt x="5308" y="292785"/>
                  </a:lnTo>
                  <a:lnTo>
                    <a:pt x="4064" y="291566"/>
                  </a:lnTo>
                  <a:lnTo>
                    <a:pt x="4267" y="287731"/>
                  </a:lnTo>
                  <a:lnTo>
                    <a:pt x="2946" y="291452"/>
                  </a:lnTo>
                  <a:lnTo>
                    <a:pt x="1879" y="291452"/>
                  </a:lnTo>
                  <a:lnTo>
                    <a:pt x="1333" y="293039"/>
                  </a:lnTo>
                  <a:lnTo>
                    <a:pt x="292" y="295465"/>
                  </a:lnTo>
                  <a:lnTo>
                    <a:pt x="0" y="296011"/>
                  </a:lnTo>
                  <a:lnTo>
                    <a:pt x="546" y="296506"/>
                  </a:lnTo>
                  <a:lnTo>
                    <a:pt x="1879" y="297853"/>
                  </a:lnTo>
                  <a:lnTo>
                    <a:pt x="3467" y="298640"/>
                  </a:lnTo>
                  <a:lnTo>
                    <a:pt x="3797" y="298640"/>
                  </a:lnTo>
                  <a:lnTo>
                    <a:pt x="5854" y="300824"/>
                  </a:lnTo>
                  <a:lnTo>
                    <a:pt x="8699" y="298640"/>
                  </a:lnTo>
                  <a:lnTo>
                    <a:pt x="9029" y="298640"/>
                  </a:lnTo>
                  <a:lnTo>
                    <a:pt x="12496" y="296811"/>
                  </a:lnTo>
                  <a:lnTo>
                    <a:pt x="12750" y="295719"/>
                  </a:lnTo>
                  <a:lnTo>
                    <a:pt x="12763" y="295554"/>
                  </a:lnTo>
                  <a:lnTo>
                    <a:pt x="15671" y="293331"/>
                  </a:lnTo>
                  <a:close/>
                </a:path>
                <a:path w="321945" h="334009">
                  <a:moveTo>
                    <a:pt x="16217" y="171348"/>
                  </a:moveTo>
                  <a:lnTo>
                    <a:pt x="15430" y="169900"/>
                  </a:lnTo>
                  <a:lnTo>
                    <a:pt x="15430" y="169760"/>
                  </a:lnTo>
                  <a:lnTo>
                    <a:pt x="15925" y="168960"/>
                  </a:lnTo>
                  <a:lnTo>
                    <a:pt x="15544" y="168122"/>
                  </a:lnTo>
                  <a:lnTo>
                    <a:pt x="15430" y="167868"/>
                  </a:lnTo>
                  <a:lnTo>
                    <a:pt x="15125" y="167627"/>
                  </a:lnTo>
                  <a:lnTo>
                    <a:pt x="14389" y="167982"/>
                  </a:lnTo>
                  <a:lnTo>
                    <a:pt x="14084" y="168122"/>
                  </a:lnTo>
                  <a:lnTo>
                    <a:pt x="14084" y="167081"/>
                  </a:lnTo>
                  <a:lnTo>
                    <a:pt x="13792" y="167081"/>
                  </a:lnTo>
                  <a:lnTo>
                    <a:pt x="12750" y="166827"/>
                  </a:lnTo>
                  <a:lnTo>
                    <a:pt x="11709" y="166535"/>
                  </a:lnTo>
                  <a:lnTo>
                    <a:pt x="9575" y="165989"/>
                  </a:lnTo>
                  <a:lnTo>
                    <a:pt x="7988" y="165747"/>
                  </a:lnTo>
                  <a:lnTo>
                    <a:pt x="6096" y="165747"/>
                  </a:lnTo>
                  <a:lnTo>
                    <a:pt x="5994" y="166052"/>
                  </a:lnTo>
                  <a:lnTo>
                    <a:pt x="2921" y="165201"/>
                  </a:lnTo>
                  <a:lnTo>
                    <a:pt x="5854" y="166547"/>
                  </a:lnTo>
                  <a:lnTo>
                    <a:pt x="5854" y="167868"/>
                  </a:lnTo>
                  <a:lnTo>
                    <a:pt x="6896" y="168414"/>
                  </a:lnTo>
                  <a:lnTo>
                    <a:pt x="8229" y="168960"/>
                  </a:lnTo>
                  <a:lnTo>
                    <a:pt x="9271" y="169214"/>
                  </a:lnTo>
                  <a:lnTo>
                    <a:pt x="12204" y="170548"/>
                  </a:lnTo>
                  <a:lnTo>
                    <a:pt x="14490" y="170548"/>
                  </a:lnTo>
                  <a:lnTo>
                    <a:pt x="16217" y="171348"/>
                  </a:lnTo>
                  <a:close/>
                </a:path>
                <a:path w="321945" h="334009">
                  <a:moveTo>
                    <a:pt x="21526" y="319773"/>
                  </a:moveTo>
                  <a:lnTo>
                    <a:pt x="21234" y="318147"/>
                  </a:lnTo>
                  <a:lnTo>
                    <a:pt x="20980" y="317347"/>
                  </a:lnTo>
                  <a:lnTo>
                    <a:pt x="16713" y="317347"/>
                  </a:lnTo>
                  <a:lnTo>
                    <a:pt x="14579" y="318935"/>
                  </a:lnTo>
                  <a:lnTo>
                    <a:pt x="13538" y="321906"/>
                  </a:lnTo>
                  <a:lnTo>
                    <a:pt x="12992" y="323202"/>
                  </a:lnTo>
                  <a:lnTo>
                    <a:pt x="17513" y="323202"/>
                  </a:lnTo>
                  <a:lnTo>
                    <a:pt x="19646" y="322948"/>
                  </a:lnTo>
                  <a:lnTo>
                    <a:pt x="20154" y="322326"/>
                  </a:lnTo>
                  <a:lnTo>
                    <a:pt x="20739" y="322402"/>
                  </a:lnTo>
                  <a:lnTo>
                    <a:pt x="20675" y="322160"/>
                  </a:lnTo>
                  <a:lnTo>
                    <a:pt x="20281" y="322160"/>
                  </a:lnTo>
                  <a:lnTo>
                    <a:pt x="20497" y="321906"/>
                  </a:lnTo>
                  <a:lnTo>
                    <a:pt x="20624" y="321906"/>
                  </a:lnTo>
                  <a:lnTo>
                    <a:pt x="20739" y="321614"/>
                  </a:lnTo>
                  <a:lnTo>
                    <a:pt x="21526" y="320814"/>
                  </a:lnTo>
                  <a:lnTo>
                    <a:pt x="21526" y="319773"/>
                  </a:lnTo>
                  <a:close/>
                </a:path>
                <a:path w="321945" h="334009">
                  <a:moveTo>
                    <a:pt x="26047" y="156121"/>
                  </a:moveTo>
                  <a:lnTo>
                    <a:pt x="18884" y="156908"/>
                  </a:lnTo>
                  <a:lnTo>
                    <a:pt x="15125" y="156908"/>
                  </a:lnTo>
                  <a:lnTo>
                    <a:pt x="10363" y="157759"/>
                  </a:lnTo>
                  <a:lnTo>
                    <a:pt x="9817" y="160134"/>
                  </a:lnTo>
                  <a:lnTo>
                    <a:pt x="9575" y="161721"/>
                  </a:lnTo>
                  <a:lnTo>
                    <a:pt x="11163" y="161480"/>
                  </a:lnTo>
                  <a:lnTo>
                    <a:pt x="11950" y="161226"/>
                  </a:lnTo>
                  <a:lnTo>
                    <a:pt x="15125" y="161226"/>
                  </a:lnTo>
                  <a:lnTo>
                    <a:pt x="16217" y="161721"/>
                  </a:lnTo>
                  <a:lnTo>
                    <a:pt x="17513" y="162267"/>
                  </a:lnTo>
                  <a:lnTo>
                    <a:pt x="17805" y="163360"/>
                  </a:lnTo>
                  <a:lnTo>
                    <a:pt x="19164" y="163106"/>
                  </a:lnTo>
                  <a:lnTo>
                    <a:pt x="20193" y="163614"/>
                  </a:lnTo>
                  <a:lnTo>
                    <a:pt x="23368" y="163614"/>
                  </a:lnTo>
                  <a:lnTo>
                    <a:pt x="24155" y="163068"/>
                  </a:lnTo>
                  <a:lnTo>
                    <a:pt x="24701" y="163068"/>
                  </a:lnTo>
                  <a:lnTo>
                    <a:pt x="24955" y="162521"/>
                  </a:lnTo>
                  <a:lnTo>
                    <a:pt x="25400" y="161226"/>
                  </a:lnTo>
                  <a:lnTo>
                    <a:pt x="25298" y="160134"/>
                  </a:lnTo>
                  <a:lnTo>
                    <a:pt x="25247" y="159893"/>
                  </a:lnTo>
                  <a:lnTo>
                    <a:pt x="24790" y="159258"/>
                  </a:lnTo>
                  <a:lnTo>
                    <a:pt x="24980" y="158800"/>
                  </a:lnTo>
                  <a:lnTo>
                    <a:pt x="26047" y="156121"/>
                  </a:lnTo>
                  <a:close/>
                </a:path>
                <a:path w="321945" h="334009">
                  <a:moveTo>
                    <a:pt x="30556" y="95300"/>
                  </a:moveTo>
                  <a:lnTo>
                    <a:pt x="29222" y="95542"/>
                  </a:lnTo>
                  <a:lnTo>
                    <a:pt x="23114" y="95542"/>
                  </a:lnTo>
                  <a:lnTo>
                    <a:pt x="22821" y="98221"/>
                  </a:lnTo>
                  <a:lnTo>
                    <a:pt x="22326" y="99568"/>
                  </a:lnTo>
                  <a:lnTo>
                    <a:pt x="23609" y="99263"/>
                  </a:lnTo>
                  <a:lnTo>
                    <a:pt x="30010" y="99263"/>
                  </a:lnTo>
                  <a:lnTo>
                    <a:pt x="30264" y="96583"/>
                  </a:lnTo>
                  <a:lnTo>
                    <a:pt x="30556" y="95300"/>
                  </a:lnTo>
                  <a:close/>
                </a:path>
                <a:path w="321945" h="334009">
                  <a:moveTo>
                    <a:pt x="44056" y="90487"/>
                  </a:moveTo>
                  <a:lnTo>
                    <a:pt x="43014" y="89941"/>
                  </a:lnTo>
                  <a:lnTo>
                    <a:pt x="42468" y="89687"/>
                  </a:lnTo>
                  <a:lnTo>
                    <a:pt x="41668" y="89395"/>
                  </a:lnTo>
                  <a:lnTo>
                    <a:pt x="40081" y="89395"/>
                  </a:lnTo>
                  <a:lnTo>
                    <a:pt x="39293" y="89395"/>
                  </a:lnTo>
                  <a:lnTo>
                    <a:pt x="37706" y="90487"/>
                  </a:lnTo>
                  <a:lnTo>
                    <a:pt x="36906" y="91274"/>
                  </a:lnTo>
                  <a:lnTo>
                    <a:pt x="36664" y="91274"/>
                  </a:lnTo>
                  <a:lnTo>
                    <a:pt x="36360" y="91528"/>
                  </a:lnTo>
                  <a:lnTo>
                    <a:pt x="34772" y="92316"/>
                  </a:lnTo>
                  <a:lnTo>
                    <a:pt x="33731" y="93167"/>
                  </a:lnTo>
                  <a:lnTo>
                    <a:pt x="33921" y="93954"/>
                  </a:lnTo>
                  <a:lnTo>
                    <a:pt x="33985" y="94754"/>
                  </a:lnTo>
                  <a:lnTo>
                    <a:pt x="34531" y="95300"/>
                  </a:lnTo>
                  <a:lnTo>
                    <a:pt x="37160" y="95300"/>
                  </a:lnTo>
                  <a:lnTo>
                    <a:pt x="43561" y="93954"/>
                  </a:lnTo>
                  <a:lnTo>
                    <a:pt x="43929" y="92316"/>
                  </a:lnTo>
                  <a:lnTo>
                    <a:pt x="44056" y="90487"/>
                  </a:lnTo>
                  <a:close/>
                </a:path>
                <a:path w="321945" h="334009">
                  <a:moveTo>
                    <a:pt x="45694" y="157454"/>
                  </a:moveTo>
                  <a:lnTo>
                    <a:pt x="44348" y="157759"/>
                  </a:lnTo>
                  <a:lnTo>
                    <a:pt x="37947" y="157759"/>
                  </a:lnTo>
                  <a:lnTo>
                    <a:pt x="37706" y="160388"/>
                  </a:lnTo>
                  <a:lnTo>
                    <a:pt x="37452" y="161721"/>
                  </a:lnTo>
                  <a:lnTo>
                    <a:pt x="38747" y="161480"/>
                  </a:lnTo>
                  <a:lnTo>
                    <a:pt x="45148" y="161480"/>
                  </a:lnTo>
                  <a:lnTo>
                    <a:pt x="45389" y="158800"/>
                  </a:lnTo>
                  <a:lnTo>
                    <a:pt x="45694" y="157454"/>
                  </a:lnTo>
                  <a:close/>
                </a:path>
                <a:path w="321945" h="334009">
                  <a:moveTo>
                    <a:pt x="47269" y="310159"/>
                  </a:moveTo>
                  <a:lnTo>
                    <a:pt x="47167" y="308571"/>
                  </a:lnTo>
                  <a:lnTo>
                    <a:pt x="46977" y="308025"/>
                  </a:lnTo>
                  <a:lnTo>
                    <a:pt x="42760" y="308025"/>
                  </a:lnTo>
                  <a:lnTo>
                    <a:pt x="40881" y="307479"/>
                  </a:lnTo>
                  <a:lnTo>
                    <a:pt x="39535" y="306438"/>
                  </a:lnTo>
                  <a:lnTo>
                    <a:pt x="38493" y="305587"/>
                  </a:lnTo>
                  <a:lnTo>
                    <a:pt x="38061" y="306438"/>
                  </a:lnTo>
                  <a:lnTo>
                    <a:pt x="36906" y="308571"/>
                  </a:lnTo>
                  <a:lnTo>
                    <a:pt x="37160" y="309613"/>
                  </a:lnTo>
                  <a:lnTo>
                    <a:pt x="37312" y="309854"/>
                  </a:lnTo>
                  <a:lnTo>
                    <a:pt x="35864" y="312534"/>
                  </a:lnTo>
                  <a:lnTo>
                    <a:pt x="40386" y="312534"/>
                  </a:lnTo>
                  <a:lnTo>
                    <a:pt x="44348" y="312534"/>
                  </a:lnTo>
                  <a:lnTo>
                    <a:pt x="46736" y="312534"/>
                  </a:lnTo>
                  <a:lnTo>
                    <a:pt x="46520" y="311226"/>
                  </a:lnTo>
                  <a:lnTo>
                    <a:pt x="46736" y="310946"/>
                  </a:lnTo>
                  <a:lnTo>
                    <a:pt x="47269" y="310159"/>
                  </a:lnTo>
                  <a:close/>
                </a:path>
                <a:path w="321945" h="334009">
                  <a:moveTo>
                    <a:pt x="50444" y="207365"/>
                  </a:moveTo>
                  <a:lnTo>
                    <a:pt x="49110" y="202057"/>
                  </a:lnTo>
                  <a:lnTo>
                    <a:pt x="48069" y="202298"/>
                  </a:lnTo>
                  <a:lnTo>
                    <a:pt x="46482" y="202603"/>
                  </a:lnTo>
                  <a:lnTo>
                    <a:pt x="42875" y="203098"/>
                  </a:lnTo>
                  <a:lnTo>
                    <a:pt x="41744" y="200596"/>
                  </a:lnTo>
                  <a:lnTo>
                    <a:pt x="41973" y="199618"/>
                  </a:lnTo>
                  <a:lnTo>
                    <a:pt x="42468" y="198285"/>
                  </a:lnTo>
                  <a:lnTo>
                    <a:pt x="42760" y="197789"/>
                  </a:lnTo>
                  <a:lnTo>
                    <a:pt x="43256" y="197497"/>
                  </a:lnTo>
                  <a:lnTo>
                    <a:pt x="43561" y="199377"/>
                  </a:lnTo>
                  <a:lnTo>
                    <a:pt x="44348" y="201510"/>
                  </a:lnTo>
                  <a:lnTo>
                    <a:pt x="47523" y="201510"/>
                  </a:lnTo>
                  <a:lnTo>
                    <a:pt x="47777" y="201256"/>
                  </a:lnTo>
                  <a:lnTo>
                    <a:pt x="48323" y="201256"/>
                  </a:lnTo>
                  <a:lnTo>
                    <a:pt x="49110" y="200964"/>
                  </a:lnTo>
                  <a:lnTo>
                    <a:pt x="49136" y="199618"/>
                  </a:lnTo>
                  <a:lnTo>
                    <a:pt x="49237" y="197497"/>
                  </a:lnTo>
                  <a:lnTo>
                    <a:pt x="49364" y="195110"/>
                  </a:lnTo>
                  <a:lnTo>
                    <a:pt x="48069" y="191643"/>
                  </a:lnTo>
                  <a:lnTo>
                    <a:pt x="44843" y="189750"/>
                  </a:lnTo>
                  <a:lnTo>
                    <a:pt x="43561" y="188963"/>
                  </a:lnTo>
                  <a:lnTo>
                    <a:pt x="42760" y="192684"/>
                  </a:lnTo>
                  <a:lnTo>
                    <a:pt x="41427" y="194017"/>
                  </a:lnTo>
                  <a:lnTo>
                    <a:pt x="38341" y="196621"/>
                  </a:lnTo>
                  <a:lnTo>
                    <a:pt x="37947" y="196697"/>
                  </a:lnTo>
                  <a:lnTo>
                    <a:pt x="37858" y="197078"/>
                  </a:lnTo>
                  <a:lnTo>
                    <a:pt x="36360" y="198577"/>
                  </a:lnTo>
                  <a:lnTo>
                    <a:pt x="35864" y="201510"/>
                  </a:lnTo>
                  <a:lnTo>
                    <a:pt x="35572" y="202603"/>
                  </a:lnTo>
                  <a:lnTo>
                    <a:pt x="36664" y="202844"/>
                  </a:lnTo>
                  <a:lnTo>
                    <a:pt x="37452" y="203098"/>
                  </a:lnTo>
                  <a:lnTo>
                    <a:pt x="41173" y="203098"/>
                  </a:lnTo>
                  <a:lnTo>
                    <a:pt x="41211" y="202920"/>
                  </a:lnTo>
                  <a:lnTo>
                    <a:pt x="42202" y="203187"/>
                  </a:lnTo>
                  <a:lnTo>
                    <a:pt x="34772" y="204190"/>
                  </a:lnTo>
                  <a:lnTo>
                    <a:pt x="32397" y="206324"/>
                  </a:lnTo>
                  <a:lnTo>
                    <a:pt x="31356" y="207365"/>
                  </a:lnTo>
                  <a:lnTo>
                    <a:pt x="32639" y="208203"/>
                  </a:lnTo>
                  <a:lnTo>
                    <a:pt x="34226" y="209003"/>
                  </a:lnTo>
                  <a:lnTo>
                    <a:pt x="35864" y="209499"/>
                  </a:lnTo>
                  <a:lnTo>
                    <a:pt x="36601" y="209499"/>
                  </a:lnTo>
                  <a:lnTo>
                    <a:pt x="38747" y="210832"/>
                  </a:lnTo>
                  <a:lnTo>
                    <a:pt x="39801" y="209245"/>
                  </a:lnTo>
                  <a:lnTo>
                    <a:pt x="41427" y="209245"/>
                  </a:lnTo>
                  <a:lnTo>
                    <a:pt x="41427" y="211378"/>
                  </a:lnTo>
                  <a:lnTo>
                    <a:pt x="42468" y="211137"/>
                  </a:lnTo>
                  <a:lnTo>
                    <a:pt x="43802" y="210832"/>
                  </a:lnTo>
                  <a:lnTo>
                    <a:pt x="43802" y="209499"/>
                  </a:lnTo>
                  <a:lnTo>
                    <a:pt x="44348" y="209245"/>
                  </a:lnTo>
                  <a:lnTo>
                    <a:pt x="45935" y="208699"/>
                  </a:lnTo>
                  <a:lnTo>
                    <a:pt x="47155" y="208381"/>
                  </a:lnTo>
                  <a:lnTo>
                    <a:pt x="49657" y="209499"/>
                  </a:lnTo>
                  <a:lnTo>
                    <a:pt x="49174" y="207772"/>
                  </a:lnTo>
                  <a:lnTo>
                    <a:pt x="50444" y="207365"/>
                  </a:lnTo>
                  <a:close/>
                </a:path>
                <a:path w="321945" h="334009">
                  <a:moveTo>
                    <a:pt x="61061" y="200710"/>
                  </a:moveTo>
                  <a:lnTo>
                    <a:pt x="58686" y="200710"/>
                  </a:lnTo>
                  <a:lnTo>
                    <a:pt x="58394" y="198831"/>
                  </a:lnTo>
                  <a:lnTo>
                    <a:pt x="58140" y="197497"/>
                  </a:lnTo>
                  <a:lnTo>
                    <a:pt x="58102" y="197192"/>
                  </a:lnTo>
                  <a:lnTo>
                    <a:pt x="58394" y="196443"/>
                  </a:lnTo>
                  <a:lnTo>
                    <a:pt x="58000" y="196405"/>
                  </a:lnTo>
                  <a:lnTo>
                    <a:pt x="57886" y="195364"/>
                  </a:lnTo>
                  <a:lnTo>
                    <a:pt x="55753" y="195110"/>
                  </a:lnTo>
                  <a:lnTo>
                    <a:pt x="55219" y="195110"/>
                  </a:lnTo>
                  <a:lnTo>
                    <a:pt x="53619" y="195910"/>
                  </a:lnTo>
                  <a:lnTo>
                    <a:pt x="53174" y="197218"/>
                  </a:lnTo>
                  <a:lnTo>
                    <a:pt x="51790" y="197789"/>
                  </a:lnTo>
                  <a:lnTo>
                    <a:pt x="53708" y="201256"/>
                  </a:lnTo>
                  <a:lnTo>
                    <a:pt x="53873" y="202057"/>
                  </a:lnTo>
                  <a:lnTo>
                    <a:pt x="55511" y="204736"/>
                  </a:lnTo>
                  <a:lnTo>
                    <a:pt x="55638" y="204736"/>
                  </a:lnTo>
                  <a:lnTo>
                    <a:pt x="57099" y="207365"/>
                  </a:lnTo>
                  <a:lnTo>
                    <a:pt x="58204" y="204736"/>
                  </a:lnTo>
                  <a:lnTo>
                    <a:pt x="58394" y="204736"/>
                  </a:lnTo>
                  <a:lnTo>
                    <a:pt x="59474" y="204190"/>
                  </a:lnTo>
                  <a:lnTo>
                    <a:pt x="60515" y="202057"/>
                  </a:lnTo>
                  <a:lnTo>
                    <a:pt x="61061" y="200710"/>
                  </a:lnTo>
                  <a:close/>
                </a:path>
                <a:path w="321945" h="334009">
                  <a:moveTo>
                    <a:pt x="62407" y="317347"/>
                  </a:moveTo>
                  <a:lnTo>
                    <a:pt x="61061" y="317601"/>
                  </a:lnTo>
                  <a:lnTo>
                    <a:pt x="54673" y="317601"/>
                  </a:lnTo>
                  <a:lnTo>
                    <a:pt x="54419" y="320268"/>
                  </a:lnTo>
                  <a:lnTo>
                    <a:pt x="54165" y="321614"/>
                  </a:lnTo>
                  <a:lnTo>
                    <a:pt x="55511" y="321360"/>
                  </a:lnTo>
                  <a:lnTo>
                    <a:pt x="61861" y="321360"/>
                  </a:lnTo>
                  <a:lnTo>
                    <a:pt x="62103" y="318693"/>
                  </a:lnTo>
                  <a:lnTo>
                    <a:pt x="62407" y="317347"/>
                  </a:lnTo>
                  <a:close/>
                </a:path>
                <a:path w="321945" h="334009">
                  <a:moveTo>
                    <a:pt x="77787" y="217779"/>
                  </a:moveTo>
                  <a:lnTo>
                    <a:pt x="75298" y="215646"/>
                  </a:lnTo>
                  <a:lnTo>
                    <a:pt x="75399" y="214058"/>
                  </a:lnTo>
                  <a:lnTo>
                    <a:pt x="71437" y="211632"/>
                  </a:lnTo>
                  <a:lnTo>
                    <a:pt x="70637" y="211632"/>
                  </a:lnTo>
                  <a:lnTo>
                    <a:pt x="69545" y="211632"/>
                  </a:lnTo>
                  <a:lnTo>
                    <a:pt x="69545" y="212585"/>
                  </a:lnTo>
                  <a:lnTo>
                    <a:pt x="68757" y="213271"/>
                  </a:lnTo>
                  <a:lnTo>
                    <a:pt x="67170" y="214604"/>
                  </a:lnTo>
                  <a:lnTo>
                    <a:pt x="72224" y="214858"/>
                  </a:lnTo>
                  <a:lnTo>
                    <a:pt x="72478" y="215099"/>
                  </a:lnTo>
                  <a:lnTo>
                    <a:pt x="73304" y="215531"/>
                  </a:lnTo>
                  <a:lnTo>
                    <a:pt x="73558" y="215646"/>
                  </a:lnTo>
                  <a:lnTo>
                    <a:pt x="74307" y="216027"/>
                  </a:lnTo>
                  <a:lnTo>
                    <a:pt x="74307" y="216446"/>
                  </a:lnTo>
                  <a:lnTo>
                    <a:pt x="74853" y="216446"/>
                  </a:lnTo>
                  <a:lnTo>
                    <a:pt x="77787" y="217779"/>
                  </a:lnTo>
                  <a:close/>
                </a:path>
                <a:path w="321945" h="334009">
                  <a:moveTo>
                    <a:pt x="78828" y="313080"/>
                  </a:moveTo>
                  <a:lnTo>
                    <a:pt x="77533" y="313626"/>
                  </a:lnTo>
                  <a:lnTo>
                    <a:pt x="77241" y="313880"/>
                  </a:lnTo>
                  <a:lnTo>
                    <a:pt x="75946" y="313880"/>
                  </a:lnTo>
                  <a:lnTo>
                    <a:pt x="74853" y="313626"/>
                  </a:lnTo>
                  <a:lnTo>
                    <a:pt x="74066" y="313626"/>
                  </a:lnTo>
                  <a:lnTo>
                    <a:pt x="73266" y="313334"/>
                  </a:lnTo>
                  <a:lnTo>
                    <a:pt x="70637" y="313334"/>
                  </a:lnTo>
                  <a:lnTo>
                    <a:pt x="70345" y="313410"/>
                  </a:lnTo>
                  <a:lnTo>
                    <a:pt x="68503" y="312534"/>
                  </a:lnTo>
                  <a:lnTo>
                    <a:pt x="68605" y="314325"/>
                  </a:lnTo>
                  <a:lnTo>
                    <a:pt x="67957" y="315214"/>
                  </a:lnTo>
                  <a:lnTo>
                    <a:pt x="67716" y="315760"/>
                  </a:lnTo>
                  <a:lnTo>
                    <a:pt x="67716" y="318147"/>
                  </a:lnTo>
                  <a:lnTo>
                    <a:pt x="68999" y="317601"/>
                  </a:lnTo>
                  <a:lnTo>
                    <a:pt x="69303" y="317347"/>
                  </a:lnTo>
                  <a:lnTo>
                    <a:pt x="70637" y="317347"/>
                  </a:lnTo>
                  <a:lnTo>
                    <a:pt x="71678" y="317601"/>
                  </a:lnTo>
                  <a:lnTo>
                    <a:pt x="72478" y="317601"/>
                  </a:lnTo>
                  <a:lnTo>
                    <a:pt x="73266" y="317893"/>
                  </a:lnTo>
                  <a:lnTo>
                    <a:pt x="75946" y="317893"/>
                  </a:lnTo>
                  <a:lnTo>
                    <a:pt x="76390" y="317792"/>
                  </a:lnTo>
                  <a:lnTo>
                    <a:pt x="78333" y="318693"/>
                  </a:lnTo>
                  <a:lnTo>
                    <a:pt x="78168" y="316598"/>
                  </a:lnTo>
                  <a:lnTo>
                    <a:pt x="78574" y="316014"/>
                  </a:lnTo>
                  <a:lnTo>
                    <a:pt x="78828" y="315468"/>
                  </a:lnTo>
                  <a:lnTo>
                    <a:pt x="78828" y="313880"/>
                  </a:lnTo>
                  <a:lnTo>
                    <a:pt x="78828" y="313080"/>
                  </a:lnTo>
                  <a:close/>
                </a:path>
                <a:path w="321945" h="334009">
                  <a:moveTo>
                    <a:pt x="81254" y="275971"/>
                  </a:moveTo>
                  <a:lnTo>
                    <a:pt x="79921" y="276275"/>
                  </a:lnTo>
                  <a:lnTo>
                    <a:pt x="73520" y="276275"/>
                  </a:lnTo>
                  <a:lnTo>
                    <a:pt x="73266" y="278904"/>
                  </a:lnTo>
                  <a:lnTo>
                    <a:pt x="73025" y="280238"/>
                  </a:lnTo>
                  <a:lnTo>
                    <a:pt x="74307" y="279996"/>
                  </a:lnTo>
                  <a:lnTo>
                    <a:pt x="80708" y="279996"/>
                  </a:lnTo>
                  <a:lnTo>
                    <a:pt x="80962" y="277317"/>
                  </a:lnTo>
                  <a:lnTo>
                    <a:pt x="81254" y="275971"/>
                  </a:lnTo>
                  <a:close/>
                </a:path>
                <a:path w="321945" h="334009">
                  <a:moveTo>
                    <a:pt x="105664" y="221259"/>
                  </a:moveTo>
                  <a:lnTo>
                    <a:pt x="103784" y="221259"/>
                  </a:lnTo>
                  <a:lnTo>
                    <a:pt x="103530" y="221005"/>
                  </a:lnTo>
                  <a:lnTo>
                    <a:pt x="102489" y="220459"/>
                  </a:lnTo>
                  <a:lnTo>
                    <a:pt x="101942" y="220218"/>
                  </a:lnTo>
                  <a:lnTo>
                    <a:pt x="101485" y="220218"/>
                  </a:lnTo>
                  <a:lnTo>
                    <a:pt x="101396" y="219913"/>
                  </a:lnTo>
                  <a:lnTo>
                    <a:pt x="101295" y="220218"/>
                  </a:lnTo>
                  <a:lnTo>
                    <a:pt x="100063" y="220218"/>
                  </a:lnTo>
                  <a:lnTo>
                    <a:pt x="99809" y="221551"/>
                  </a:lnTo>
                  <a:lnTo>
                    <a:pt x="99568" y="222046"/>
                  </a:lnTo>
                  <a:lnTo>
                    <a:pt x="99568" y="224180"/>
                  </a:lnTo>
                  <a:lnTo>
                    <a:pt x="100901" y="225272"/>
                  </a:lnTo>
                  <a:lnTo>
                    <a:pt x="103784" y="225272"/>
                  </a:lnTo>
                  <a:lnTo>
                    <a:pt x="105117" y="224180"/>
                  </a:lnTo>
                  <a:lnTo>
                    <a:pt x="105664" y="222592"/>
                  </a:lnTo>
                  <a:lnTo>
                    <a:pt x="105664" y="221259"/>
                  </a:lnTo>
                  <a:close/>
                </a:path>
                <a:path w="321945" h="334009">
                  <a:moveTo>
                    <a:pt x="107505" y="206324"/>
                  </a:moveTo>
                  <a:lnTo>
                    <a:pt x="106210" y="206565"/>
                  </a:lnTo>
                  <a:lnTo>
                    <a:pt x="99809" y="206565"/>
                  </a:lnTo>
                  <a:lnTo>
                    <a:pt x="99568" y="209245"/>
                  </a:lnTo>
                  <a:lnTo>
                    <a:pt x="99263" y="210591"/>
                  </a:lnTo>
                  <a:lnTo>
                    <a:pt x="100609" y="210337"/>
                  </a:lnTo>
                  <a:lnTo>
                    <a:pt x="107010" y="210337"/>
                  </a:lnTo>
                  <a:lnTo>
                    <a:pt x="107251" y="207657"/>
                  </a:lnTo>
                  <a:lnTo>
                    <a:pt x="107505" y="206324"/>
                  </a:lnTo>
                  <a:close/>
                </a:path>
                <a:path w="321945" h="334009">
                  <a:moveTo>
                    <a:pt x="109093" y="150812"/>
                  </a:moveTo>
                  <a:lnTo>
                    <a:pt x="108839" y="149174"/>
                  </a:lnTo>
                  <a:lnTo>
                    <a:pt x="108839" y="147332"/>
                  </a:lnTo>
                  <a:lnTo>
                    <a:pt x="107251" y="148132"/>
                  </a:lnTo>
                  <a:lnTo>
                    <a:pt x="105918" y="148920"/>
                  </a:lnTo>
                  <a:lnTo>
                    <a:pt x="104876" y="149174"/>
                  </a:lnTo>
                  <a:lnTo>
                    <a:pt x="102489" y="149174"/>
                  </a:lnTo>
                  <a:lnTo>
                    <a:pt x="101701" y="148920"/>
                  </a:lnTo>
                  <a:lnTo>
                    <a:pt x="101155" y="148920"/>
                  </a:lnTo>
                  <a:lnTo>
                    <a:pt x="100609" y="148678"/>
                  </a:lnTo>
                  <a:lnTo>
                    <a:pt x="99733" y="148678"/>
                  </a:lnTo>
                  <a:lnTo>
                    <a:pt x="98767" y="147040"/>
                  </a:lnTo>
                  <a:lnTo>
                    <a:pt x="97726" y="148678"/>
                  </a:lnTo>
                  <a:lnTo>
                    <a:pt x="97180" y="148678"/>
                  </a:lnTo>
                  <a:lnTo>
                    <a:pt x="95592" y="149720"/>
                  </a:lnTo>
                  <a:lnTo>
                    <a:pt x="92367" y="154533"/>
                  </a:lnTo>
                  <a:lnTo>
                    <a:pt x="95046" y="153987"/>
                  </a:lnTo>
                  <a:lnTo>
                    <a:pt x="95846" y="153733"/>
                  </a:lnTo>
                  <a:lnTo>
                    <a:pt x="99021" y="153733"/>
                  </a:lnTo>
                  <a:lnTo>
                    <a:pt x="100901" y="154279"/>
                  </a:lnTo>
                  <a:lnTo>
                    <a:pt x="103530" y="154774"/>
                  </a:lnTo>
                  <a:lnTo>
                    <a:pt x="104330" y="155079"/>
                  </a:lnTo>
                  <a:lnTo>
                    <a:pt x="105587" y="155079"/>
                  </a:lnTo>
                  <a:lnTo>
                    <a:pt x="108051" y="158546"/>
                  </a:lnTo>
                  <a:lnTo>
                    <a:pt x="108051" y="155079"/>
                  </a:lnTo>
                  <a:lnTo>
                    <a:pt x="109093" y="155079"/>
                  </a:lnTo>
                  <a:lnTo>
                    <a:pt x="109093" y="153733"/>
                  </a:lnTo>
                  <a:lnTo>
                    <a:pt x="109093" y="150812"/>
                  </a:lnTo>
                  <a:close/>
                </a:path>
                <a:path w="321945" h="334009">
                  <a:moveTo>
                    <a:pt x="157708" y="82448"/>
                  </a:moveTo>
                  <a:lnTo>
                    <a:pt x="157607" y="80860"/>
                  </a:lnTo>
                  <a:lnTo>
                    <a:pt x="157403" y="80314"/>
                  </a:lnTo>
                  <a:lnTo>
                    <a:pt x="153187" y="80314"/>
                  </a:lnTo>
                  <a:lnTo>
                    <a:pt x="151307" y="79819"/>
                  </a:lnTo>
                  <a:lnTo>
                    <a:pt x="149961" y="78727"/>
                  </a:lnTo>
                  <a:lnTo>
                    <a:pt x="148920" y="77927"/>
                  </a:lnTo>
                  <a:lnTo>
                    <a:pt x="147332" y="80860"/>
                  </a:lnTo>
                  <a:lnTo>
                    <a:pt x="147586" y="81953"/>
                  </a:lnTo>
                  <a:lnTo>
                    <a:pt x="147739" y="82181"/>
                  </a:lnTo>
                  <a:lnTo>
                    <a:pt x="146291" y="84874"/>
                  </a:lnTo>
                  <a:lnTo>
                    <a:pt x="150533" y="84772"/>
                  </a:lnTo>
                  <a:lnTo>
                    <a:pt x="150812" y="84874"/>
                  </a:lnTo>
                  <a:lnTo>
                    <a:pt x="154774" y="84874"/>
                  </a:lnTo>
                  <a:lnTo>
                    <a:pt x="155257" y="84645"/>
                  </a:lnTo>
                  <a:lnTo>
                    <a:pt x="157162" y="84582"/>
                  </a:lnTo>
                  <a:lnTo>
                    <a:pt x="156959" y="83451"/>
                  </a:lnTo>
                  <a:lnTo>
                    <a:pt x="157162" y="83235"/>
                  </a:lnTo>
                  <a:lnTo>
                    <a:pt x="157708" y="82448"/>
                  </a:lnTo>
                  <a:close/>
                </a:path>
                <a:path w="321945" h="334009">
                  <a:moveTo>
                    <a:pt x="159791" y="281584"/>
                  </a:moveTo>
                  <a:lnTo>
                    <a:pt x="158496" y="281876"/>
                  </a:lnTo>
                  <a:lnTo>
                    <a:pt x="152095" y="281876"/>
                  </a:lnTo>
                  <a:lnTo>
                    <a:pt x="151853" y="284505"/>
                  </a:lnTo>
                  <a:lnTo>
                    <a:pt x="151599" y="285851"/>
                  </a:lnTo>
                  <a:lnTo>
                    <a:pt x="152895" y="285597"/>
                  </a:lnTo>
                  <a:lnTo>
                    <a:pt x="159296" y="285597"/>
                  </a:lnTo>
                  <a:lnTo>
                    <a:pt x="159537" y="282917"/>
                  </a:lnTo>
                  <a:lnTo>
                    <a:pt x="159791" y="281584"/>
                  </a:lnTo>
                  <a:close/>
                </a:path>
                <a:path w="321945" h="334009">
                  <a:moveTo>
                    <a:pt x="166192" y="296811"/>
                  </a:moveTo>
                  <a:lnTo>
                    <a:pt x="163258" y="296811"/>
                  </a:lnTo>
                  <a:lnTo>
                    <a:pt x="163258" y="296506"/>
                  </a:lnTo>
                  <a:lnTo>
                    <a:pt x="162712" y="295465"/>
                  </a:lnTo>
                  <a:lnTo>
                    <a:pt x="162471" y="294678"/>
                  </a:lnTo>
                  <a:lnTo>
                    <a:pt x="162471" y="294373"/>
                  </a:lnTo>
                  <a:lnTo>
                    <a:pt x="162331" y="294360"/>
                  </a:lnTo>
                  <a:lnTo>
                    <a:pt x="161925" y="293331"/>
                  </a:lnTo>
                  <a:lnTo>
                    <a:pt x="160337" y="293039"/>
                  </a:lnTo>
                  <a:lnTo>
                    <a:pt x="159537" y="292785"/>
                  </a:lnTo>
                  <a:lnTo>
                    <a:pt x="159296" y="293585"/>
                  </a:lnTo>
                  <a:lnTo>
                    <a:pt x="158750" y="294919"/>
                  </a:lnTo>
                  <a:lnTo>
                    <a:pt x="157949" y="296506"/>
                  </a:lnTo>
                  <a:lnTo>
                    <a:pt x="156908" y="297853"/>
                  </a:lnTo>
                  <a:lnTo>
                    <a:pt x="156616" y="297599"/>
                  </a:lnTo>
                  <a:lnTo>
                    <a:pt x="156616" y="297357"/>
                  </a:lnTo>
                  <a:lnTo>
                    <a:pt x="156362" y="297357"/>
                  </a:lnTo>
                  <a:lnTo>
                    <a:pt x="155270" y="296811"/>
                  </a:lnTo>
                  <a:lnTo>
                    <a:pt x="151853" y="296811"/>
                  </a:lnTo>
                  <a:lnTo>
                    <a:pt x="150266" y="297853"/>
                  </a:lnTo>
                  <a:lnTo>
                    <a:pt x="149961" y="299491"/>
                  </a:lnTo>
                  <a:lnTo>
                    <a:pt x="149961" y="299986"/>
                  </a:lnTo>
                  <a:lnTo>
                    <a:pt x="151599" y="301625"/>
                  </a:lnTo>
                  <a:lnTo>
                    <a:pt x="153441" y="302412"/>
                  </a:lnTo>
                  <a:lnTo>
                    <a:pt x="153682" y="302412"/>
                  </a:lnTo>
                  <a:lnTo>
                    <a:pt x="154482" y="303212"/>
                  </a:lnTo>
                  <a:lnTo>
                    <a:pt x="156883" y="302412"/>
                  </a:lnTo>
                  <a:lnTo>
                    <a:pt x="159296" y="302412"/>
                  </a:lnTo>
                  <a:lnTo>
                    <a:pt x="163258" y="300532"/>
                  </a:lnTo>
                  <a:lnTo>
                    <a:pt x="164604" y="298640"/>
                  </a:lnTo>
                  <a:lnTo>
                    <a:pt x="165277" y="297853"/>
                  </a:lnTo>
                  <a:lnTo>
                    <a:pt x="166192" y="296811"/>
                  </a:lnTo>
                  <a:close/>
                </a:path>
                <a:path w="321945" h="334009">
                  <a:moveTo>
                    <a:pt x="166738" y="291744"/>
                  </a:moveTo>
                  <a:lnTo>
                    <a:pt x="163296" y="290906"/>
                  </a:lnTo>
                  <a:lnTo>
                    <a:pt x="163309" y="290652"/>
                  </a:lnTo>
                  <a:lnTo>
                    <a:pt x="163512" y="289864"/>
                  </a:lnTo>
                  <a:lnTo>
                    <a:pt x="163017" y="289864"/>
                  </a:lnTo>
                  <a:lnTo>
                    <a:pt x="161124" y="289318"/>
                  </a:lnTo>
                  <a:lnTo>
                    <a:pt x="160578" y="289064"/>
                  </a:lnTo>
                  <a:lnTo>
                    <a:pt x="159296" y="288277"/>
                  </a:lnTo>
                  <a:lnTo>
                    <a:pt x="156362" y="287185"/>
                  </a:lnTo>
                  <a:lnTo>
                    <a:pt x="154317" y="287185"/>
                  </a:lnTo>
                  <a:lnTo>
                    <a:pt x="151599" y="285851"/>
                  </a:lnTo>
                  <a:lnTo>
                    <a:pt x="150507" y="285305"/>
                  </a:lnTo>
                  <a:lnTo>
                    <a:pt x="153555" y="288785"/>
                  </a:lnTo>
                  <a:lnTo>
                    <a:pt x="153441" y="289318"/>
                  </a:lnTo>
                  <a:lnTo>
                    <a:pt x="153987" y="290652"/>
                  </a:lnTo>
                  <a:lnTo>
                    <a:pt x="155816" y="292785"/>
                  </a:lnTo>
                  <a:lnTo>
                    <a:pt x="156908" y="294919"/>
                  </a:lnTo>
                  <a:lnTo>
                    <a:pt x="157162" y="292544"/>
                  </a:lnTo>
                  <a:lnTo>
                    <a:pt x="157708" y="291998"/>
                  </a:lnTo>
                  <a:lnTo>
                    <a:pt x="163258" y="291998"/>
                  </a:lnTo>
                  <a:lnTo>
                    <a:pt x="163283" y="291033"/>
                  </a:lnTo>
                  <a:lnTo>
                    <a:pt x="166738" y="291744"/>
                  </a:lnTo>
                  <a:close/>
                </a:path>
                <a:path w="321945" h="334009">
                  <a:moveTo>
                    <a:pt x="166738" y="222351"/>
                  </a:moveTo>
                  <a:lnTo>
                    <a:pt x="166433" y="219671"/>
                  </a:lnTo>
                  <a:lnTo>
                    <a:pt x="162471" y="219367"/>
                  </a:lnTo>
                  <a:lnTo>
                    <a:pt x="161429" y="219367"/>
                  </a:lnTo>
                  <a:lnTo>
                    <a:pt x="161124" y="220459"/>
                  </a:lnTo>
                  <a:lnTo>
                    <a:pt x="160578" y="223393"/>
                  </a:lnTo>
                  <a:lnTo>
                    <a:pt x="160883" y="224980"/>
                  </a:lnTo>
                  <a:lnTo>
                    <a:pt x="161671" y="226072"/>
                  </a:lnTo>
                  <a:lnTo>
                    <a:pt x="162217" y="226618"/>
                  </a:lnTo>
                  <a:lnTo>
                    <a:pt x="162712" y="226860"/>
                  </a:lnTo>
                  <a:lnTo>
                    <a:pt x="164846" y="226860"/>
                  </a:lnTo>
                  <a:lnTo>
                    <a:pt x="166433" y="224980"/>
                  </a:lnTo>
                  <a:lnTo>
                    <a:pt x="166649" y="223393"/>
                  </a:lnTo>
                  <a:lnTo>
                    <a:pt x="166738" y="222351"/>
                  </a:lnTo>
                  <a:close/>
                </a:path>
                <a:path w="321945" h="334009">
                  <a:moveTo>
                    <a:pt x="166738" y="192976"/>
                  </a:moveTo>
                  <a:lnTo>
                    <a:pt x="164312" y="193497"/>
                  </a:lnTo>
                  <a:lnTo>
                    <a:pt x="163804" y="192976"/>
                  </a:lnTo>
                  <a:lnTo>
                    <a:pt x="161124" y="192976"/>
                  </a:lnTo>
                  <a:lnTo>
                    <a:pt x="160337" y="193230"/>
                  </a:lnTo>
                  <a:lnTo>
                    <a:pt x="159296" y="193522"/>
                  </a:lnTo>
                  <a:lnTo>
                    <a:pt x="159473" y="194322"/>
                  </a:lnTo>
                  <a:lnTo>
                    <a:pt x="159537" y="200710"/>
                  </a:lnTo>
                  <a:lnTo>
                    <a:pt x="162217" y="200964"/>
                  </a:lnTo>
                  <a:lnTo>
                    <a:pt x="162712" y="200964"/>
                  </a:lnTo>
                  <a:lnTo>
                    <a:pt x="163017" y="200418"/>
                  </a:lnTo>
                  <a:lnTo>
                    <a:pt x="164299" y="198577"/>
                  </a:lnTo>
                  <a:lnTo>
                    <a:pt x="165646" y="195910"/>
                  </a:lnTo>
                  <a:lnTo>
                    <a:pt x="165328" y="195300"/>
                  </a:lnTo>
                  <a:lnTo>
                    <a:pt x="166738" y="192976"/>
                  </a:lnTo>
                  <a:close/>
                </a:path>
                <a:path w="321945" h="334009">
                  <a:moveTo>
                    <a:pt x="176263" y="332282"/>
                  </a:moveTo>
                  <a:lnTo>
                    <a:pt x="170776" y="330441"/>
                  </a:lnTo>
                  <a:lnTo>
                    <a:pt x="167525" y="329349"/>
                  </a:lnTo>
                  <a:lnTo>
                    <a:pt x="167233" y="330149"/>
                  </a:lnTo>
                  <a:lnTo>
                    <a:pt x="166738" y="331482"/>
                  </a:lnTo>
                  <a:lnTo>
                    <a:pt x="166979" y="331482"/>
                  </a:lnTo>
                  <a:lnTo>
                    <a:pt x="167525" y="330441"/>
                  </a:lnTo>
                  <a:lnTo>
                    <a:pt x="167233" y="331482"/>
                  </a:lnTo>
                  <a:lnTo>
                    <a:pt x="174421" y="333921"/>
                  </a:lnTo>
                  <a:lnTo>
                    <a:pt x="175768" y="333921"/>
                  </a:lnTo>
                  <a:lnTo>
                    <a:pt x="175983" y="333171"/>
                  </a:lnTo>
                  <a:lnTo>
                    <a:pt x="176263" y="332282"/>
                  </a:lnTo>
                  <a:close/>
                </a:path>
                <a:path w="321945" h="334009">
                  <a:moveTo>
                    <a:pt x="197002" y="189255"/>
                  </a:moveTo>
                  <a:lnTo>
                    <a:pt x="195656" y="189509"/>
                  </a:lnTo>
                  <a:lnTo>
                    <a:pt x="189560" y="189509"/>
                  </a:lnTo>
                  <a:lnTo>
                    <a:pt x="189255" y="192189"/>
                  </a:lnTo>
                  <a:lnTo>
                    <a:pt x="188760" y="193522"/>
                  </a:lnTo>
                  <a:lnTo>
                    <a:pt x="190055" y="193230"/>
                  </a:lnTo>
                  <a:lnTo>
                    <a:pt x="196456" y="193230"/>
                  </a:lnTo>
                  <a:lnTo>
                    <a:pt x="196697" y="190550"/>
                  </a:lnTo>
                  <a:lnTo>
                    <a:pt x="197002" y="189255"/>
                  </a:lnTo>
                  <a:close/>
                </a:path>
                <a:path w="321945" h="334009">
                  <a:moveTo>
                    <a:pt x="202552" y="244475"/>
                  </a:moveTo>
                  <a:lnTo>
                    <a:pt x="202006" y="244221"/>
                  </a:lnTo>
                  <a:lnTo>
                    <a:pt x="201764" y="244221"/>
                  </a:lnTo>
                  <a:lnTo>
                    <a:pt x="201510" y="243928"/>
                  </a:lnTo>
                  <a:lnTo>
                    <a:pt x="197789" y="242087"/>
                  </a:lnTo>
                  <a:lnTo>
                    <a:pt x="196748" y="242087"/>
                  </a:lnTo>
                  <a:lnTo>
                    <a:pt x="194322" y="240499"/>
                  </a:lnTo>
                  <a:lnTo>
                    <a:pt x="194208" y="242379"/>
                  </a:lnTo>
                  <a:lnTo>
                    <a:pt x="193281" y="243128"/>
                  </a:lnTo>
                  <a:lnTo>
                    <a:pt x="193281" y="246113"/>
                  </a:lnTo>
                  <a:lnTo>
                    <a:pt x="193776" y="246354"/>
                  </a:lnTo>
                  <a:lnTo>
                    <a:pt x="194068" y="246354"/>
                  </a:lnTo>
                  <a:lnTo>
                    <a:pt x="194322" y="246608"/>
                  </a:lnTo>
                  <a:lnTo>
                    <a:pt x="195910" y="247396"/>
                  </a:lnTo>
                  <a:lnTo>
                    <a:pt x="198043" y="248488"/>
                  </a:lnTo>
                  <a:lnTo>
                    <a:pt x="199288" y="248488"/>
                  </a:lnTo>
                  <a:lnTo>
                    <a:pt x="201218" y="249834"/>
                  </a:lnTo>
                  <a:lnTo>
                    <a:pt x="201295" y="248488"/>
                  </a:lnTo>
                  <a:lnTo>
                    <a:pt x="201510" y="248488"/>
                  </a:lnTo>
                  <a:lnTo>
                    <a:pt x="202552" y="247154"/>
                  </a:lnTo>
                  <a:lnTo>
                    <a:pt x="202552" y="244475"/>
                  </a:lnTo>
                  <a:close/>
                </a:path>
                <a:path w="321945" h="334009">
                  <a:moveTo>
                    <a:pt x="281686" y="289064"/>
                  </a:moveTo>
                  <a:lnTo>
                    <a:pt x="278206" y="284505"/>
                  </a:lnTo>
                  <a:lnTo>
                    <a:pt x="274802" y="282778"/>
                  </a:lnTo>
                  <a:lnTo>
                    <a:pt x="272338" y="279196"/>
                  </a:lnTo>
                  <a:lnTo>
                    <a:pt x="272211" y="279006"/>
                  </a:lnTo>
                  <a:lnTo>
                    <a:pt x="269367" y="276593"/>
                  </a:lnTo>
                  <a:lnTo>
                    <a:pt x="265214" y="278904"/>
                  </a:lnTo>
                  <a:lnTo>
                    <a:pt x="266001" y="281330"/>
                  </a:lnTo>
                  <a:lnTo>
                    <a:pt x="271018" y="279196"/>
                  </a:lnTo>
                  <a:lnTo>
                    <a:pt x="272656" y="280784"/>
                  </a:lnTo>
                  <a:lnTo>
                    <a:pt x="273151" y="281330"/>
                  </a:lnTo>
                  <a:lnTo>
                    <a:pt x="272110" y="284264"/>
                  </a:lnTo>
                  <a:lnTo>
                    <a:pt x="272656" y="284505"/>
                  </a:lnTo>
                  <a:lnTo>
                    <a:pt x="275031" y="285851"/>
                  </a:lnTo>
                  <a:lnTo>
                    <a:pt x="281686" y="289064"/>
                  </a:lnTo>
                  <a:close/>
                </a:path>
                <a:path w="321945" h="334009">
                  <a:moveTo>
                    <a:pt x="294132" y="96583"/>
                  </a:moveTo>
                  <a:lnTo>
                    <a:pt x="293585" y="96088"/>
                  </a:lnTo>
                  <a:lnTo>
                    <a:pt x="292290" y="94754"/>
                  </a:lnTo>
                  <a:lnTo>
                    <a:pt x="291211" y="94107"/>
                  </a:lnTo>
                  <a:lnTo>
                    <a:pt x="288277" y="91033"/>
                  </a:lnTo>
                  <a:lnTo>
                    <a:pt x="287959" y="93954"/>
                  </a:lnTo>
                  <a:lnTo>
                    <a:pt x="287489" y="93954"/>
                  </a:lnTo>
                  <a:lnTo>
                    <a:pt x="286448" y="96583"/>
                  </a:lnTo>
                  <a:lnTo>
                    <a:pt x="285648" y="99263"/>
                  </a:lnTo>
                  <a:lnTo>
                    <a:pt x="285356" y="100355"/>
                  </a:lnTo>
                  <a:lnTo>
                    <a:pt x="284861" y="101155"/>
                  </a:lnTo>
                  <a:lnTo>
                    <a:pt x="284556" y="101942"/>
                  </a:lnTo>
                  <a:lnTo>
                    <a:pt x="284060" y="103035"/>
                  </a:lnTo>
                  <a:lnTo>
                    <a:pt x="285356" y="103289"/>
                  </a:lnTo>
                  <a:lnTo>
                    <a:pt x="286448" y="103530"/>
                  </a:lnTo>
                  <a:lnTo>
                    <a:pt x="290791" y="103530"/>
                  </a:lnTo>
                  <a:lnTo>
                    <a:pt x="291744" y="103835"/>
                  </a:lnTo>
                  <a:lnTo>
                    <a:pt x="291744" y="102933"/>
                  </a:lnTo>
                  <a:lnTo>
                    <a:pt x="292544" y="100901"/>
                  </a:lnTo>
                  <a:lnTo>
                    <a:pt x="292798" y="99263"/>
                  </a:lnTo>
                  <a:lnTo>
                    <a:pt x="293090" y="98475"/>
                  </a:lnTo>
                  <a:lnTo>
                    <a:pt x="293585" y="97434"/>
                  </a:lnTo>
                  <a:lnTo>
                    <a:pt x="294132" y="96583"/>
                  </a:lnTo>
                  <a:close/>
                </a:path>
                <a:path w="321945" h="334009">
                  <a:moveTo>
                    <a:pt x="304749" y="9575"/>
                  </a:moveTo>
                  <a:lnTo>
                    <a:pt x="304203" y="5854"/>
                  </a:lnTo>
                  <a:lnTo>
                    <a:pt x="302907" y="3962"/>
                  </a:lnTo>
                  <a:lnTo>
                    <a:pt x="302260" y="3124"/>
                  </a:lnTo>
                  <a:lnTo>
                    <a:pt x="301028" y="0"/>
                  </a:lnTo>
                  <a:lnTo>
                    <a:pt x="300088" y="2679"/>
                  </a:lnTo>
                  <a:lnTo>
                    <a:pt x="299694" y="2679"/>
                  </a:lnTo>
                  <a:lnTo>
                    <a:pt x="298894" y="3721"/>
                  </a:lnTo>
                  <a:lnTo>
                    <a:pt x="297853" y="6146"/>
                  </a:lnTo>
                  <a:lnTo>
                    <a:pt x="298399" y="6642"/>
                  </a:lnTo>
                  <a:lnTo>
                    <a:pt x="298640" y="6946"/>
                  </a:lnTo>
                  <a:lnTo>
                    <a:pt x="298640" y="7188"/>
                  </a:lnTo>
                  <a:lnTo>
                    <a:pt x="298894" y="7442"/>
                  </a:lnTo>
                  <a:lnTo>
                    <a:pt x="298094" y="7442"/>
                  </a:lnTo>
                  <a:lnTo>
                    <a:pt x="296608" y="7683"/>
                  </a:lnTo>
                  <a:lnTo>
                    <a:pt x="293344" y="5854"/>
                  </a:lnTo>
                  <a:lnTo>
                    <a:pt x="293344" y="7734"/>
                  </a:lnTo>
                  <a:lnTo>
                    <a:pt x="292290" y="7734"/>
                  </a:lnTo>
                  <a:lnTo>
                    <a:pt x="292290" y="12547"/>
                  </a:lnTo>
                  <a:lnTo>
                    <a:pt x="303403" y="12547"/>
                  </a:lnTo>
                  <a:lnTo>
                    <a:pt x="303707" y="12001"/>
                  </a:lnTo>
                  <a:lnTo>
                    <a:pt x="304749" y="9575"/>
                  </a:lnTo>
                  <a:close/>
                </a:path>
                <a:path w="321945" h="334009">
                  <a:moveTo>
                    <a:pt x="321221" y="139052"/>
                  </a:moveTo>
                  <a:lnTo>
                    <a:pt x="320421" y="138798"/>
                  </a:lnTo>
                  <a:lnTo>
                    <a:pt x="320128" y="138252"/>
                  </a:lnTo>
                  <a:lnTo>
                    <a:pt x="319722" y="135039"/>
                  </a:lnTo>
                  <a:lnTo>
                    <a:pt x="319646" y="134416"/>
                  </a:lnTo>
                  <a:lnTo>
                    <a:pt x="320916" y="131559"/>
                  </a:lnTo>
                  <a:lnTo>
                    <a:pt x="319379" y="131813"/>
                  </a:lnTo>
                  <a:lnTo>
                    <a:pt x="319328" y="131318"/>
                  </a:lnTo>
                  <a:lnTo>
                    <a:pt x="314566" y="131318"/>
                  </a:lnTo>
                  <a:lnTo>
                    <a:pt x="314439" y="134239"/>
                  </a:lnTo>
                  <a:lnTo>
                    <a:pt x="314325" y="135039"/>
                  </a:lnTo>
                  <a:lnTo>
                    <a:pt x="314020" y="136372"/>
                  </a:lnTo>
                  <a:lnTo>
                    <a:pt x="313232" y="141185"/>
                  </a:lnTo>
                  <a:lnTo>
                    <a:pt x="312432" y="146545"/>
                  </a:lnTo>
                  <a:lnTo>
                    <a:pt x="314820" y="151599"/>
                  </a:lnTo>
                  <a:lnTo>
                    <a:pt x="315912" y="154533"/>
                  </a:lnTo>
                  <a:lnTo>
                    <a:pt x="316953" y="150012"/>
                  </a:lnTo>
                  <a:lnTo>
                    <a:pt x="317741" y="145453"/>
                  </a:lnTo>
                  <a:lnTo>
                    <a:pt x="318833" y="141185"/>
                  </a:lnTo>
                  <a:lnTo>
                    <a:pt x="320916" y="141185"/>
                  </a:lnTo>
                  <a:lnTo>
                    <a:pt x="321170" y="139801"/>
                  </a:lnTo>
                  <a:lnTo>
                    <a:pt x="321221" y="139598"/>
                  </a:lnTo>
                  <a:lnTo>
                    <a:pt x="321221" y="139052"/>
                  </a:lnTo>
                  <a:close/>
                </a:path>
                <a:path w="321945" h="334009">
                  <a:moveTo>
                    <a:pt x="321462" y="16014"/>
                  </a:moveTo>
                  <a:lnTo>
                    <a:pt x="318833" y="16814"/>
                  </a:lnTo>
                  <a:lnTo>
                    <a:pt x="317500" y="16814"/>
                  </a:lnTo>
                  <a:lnTo>
                    <a:pt x="315366" y="15722"/>
                  </a:lnTo>
                  <a:lnTo>
                    <a:pt x="314020" y="14935"/>
                  </a:lnTo>
                  <a:lnTo>
                    <a:pt x="312597" y="12801"/>
                  </a:lnTo>
                  <a:lnTo>
                    <a:pt x="314820" y="12801"/>
                  </a:lnTo>
                  <a:lnTo>
                    <a:pt x="314820" y="6946"/>
                  </a:lnTo>
                  <a:lnTo>
                    <a:pt x="309016" y="6946"/>
                  </a:lnTo>
                  <a:lnTo>
                    <a:pt x="309016" y="12801"/>
                  </a:lnTo>
                  <a:lnTo>
                    <a:pt x="311619" y="12801"/>
                  </a:lnTo>
                  <a:lnTo>
                    <a:pt x="311162" y="14389"/>
                  </a:lnTo>
                  <a:lnTo>
                    <a:pt x="310299" y="14389"/>
                  </a:lnTo>
                  <a:lnTo>
                    <a:pt x="309257" y="15468"/>
                  </a:lnTo>
                  <a:lnTo>
                    <a:pt x="308711" y="17360"/>
                  </a:lnTo>
                  <a:lnTo>
                    <a:pt x="308711" y="17602"/>
                  </a:lnTo>
                  <a:lnTo>
                    <a:pt x="309016" y="17856"/>
                  </a:lnTo>
                  <a:lnTo>
                    <a:pt x="310057" y="20281"/>
                  </a:lnTo>
                  <a:lnTo>
                    <a:pt x="311835" y="21615"/>
                  </a:lnTo>
                  <a:lnTo>
                    <a:pt x="311937" y="21869"/>
                  </a:lnTo>
                  <a:lnTo>
                    <a:pt x="312191" y="21869"/>
                  </a:lnTo>
                  <a:lnTo>
                    <a:pt x="316953" y="21869"/>
                  </a:lnTo>
                  <a:lnTo>
                    <a:pt x="319087" y="20281"/>
                  </a:lnTo>
                  <a:lnTo>
                    <a:pt x="321005" y="16814"/>
                  </a:lnTo>
                  <a:lnTo>
                    <a:pt x="321462" y="16014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1314" y="4797221"/>
              <a:ext cx="254000" cy="1986914"/>
            </a:xfrm>
            <a:custGeom>
              <a:avLst/>
              <a:gdLst/>
              <a:ahLst/>
              <a:cxnLst/>
              <a:rect l="l" t="t" r="r" b="b"/>
              <a:pathLst>
                <a:path w="254000" h="1986915">
                  <a:moveTo>
                    <a:pt x="17767" y="1678940"/>
                  </a:moveTo>
                  <a:lnTo>
                    <a:pt x="14046" y="1678940"/>
                  </a:lnTo>
                  <a:lnTo>
                    <a:pt x="11658" y="1677301"/>
                  </a:lnTo>
                  <a:lnTo>
                    <a:pt x="10871" y="1675460"/>
                  </a:lnTo>
                  <a:lnTo>
                    <a:pt x="10325" y="1673821"/>
                  </a:lnTo>
                  <a:lnTo>
                    <a:pt x="10617" y="1672539"/>
                  </a:lnTo>
                  <a:lnTo>
                    <a:pt x="11963" y="1671193"/>
                  </a:lnTo>
                  <a:lnTo>
                    <a:pt x="14046" y="1669059"/>
                  </a:lnTo>
                  <a:lnTo>
                    <a:pt x="10871" y="1669313"/>
                  </a:lnTo>
                  <a:lnTo>
                    <a:pt x="7150" y="1669554"/>
                  </a:lnTo>
                  <a:lnTo>
                    <a:pt x="5308" y="1670405"/>
                  </a:lnTo>
                  <a:lnTo>
                    <a:pt x="5067" y="1671116"/>
                  </a:lnTo>
                  <a:lnTo>
                    <a:pt x="0" y="1671688"/>
                  </a:lnTo>
                  <a:lnTo>
                    <a:pt x="4483" y="1674152"/>
                  </a:lnTo>
                  <a:lnTo>
                    <a:pt x="5854" y="1675714"/>
                  </a:lnTo>
                  <a:lnTo>
                    <a:pt x="7442" y="1677847"/>
                  </a:lnTo>
                  <a:lnTo>
                    <a:pt x="8483" y="1679181"/>
                  </a:lnTo>
                  <a:lnTo>
                    <a:pt x="9829" y="1680768"/>
                  </a:lnTo>
                  <a:lnTo>
                    <a:pt x="10071" y="1681861"/>
                  </a:lnTo>
                  <a:lnTo>
                    <a:pt x="10617" y="1682902"/>
                  </a:lnTo>
                  <a:lnTo>
                    <a:pt x="17513" y="1682902"/>
                  </a:lnTo>
                  <a:lnTo>
                    <a:pt x="17716" y="1680768"/>
                  </a:lnTo>
                  <a:lnTo>
                    <a:pt x="17767" y="1678940"/>
                  </a:lnTo>
                  <a:close/>
                </a:path>
                <a:path w="254000" h="1986915">
                  <a:moveTo>
                    <a:pt x="23368" y="1752053"/>
                  </a:moveTo>
                  <a:lnTo>
                    <a:pt x="17513" y="1752053"/>
                  </a:lnTo>
                  <a:lnTo>
                    <a:pt x="17513" y="1757921"/>
                  </a:lnTo>
                  <a:lnTo>
                    <a:pt x="23368" y="1757921"/>
                  </a:lnTo>
                  <a:lnTo>
                    <a:pt x="23368" y="1752053"/>
                  </a:lnTo>
                  <a:close/>
                </a:path>
                <a:path w="254000" h="1986915">
                  <a:moveTo>
                    <a:pt x="28930" y="1730730"/>
                  </a:moveTo>
                  <a:lnTo>
                    <a:pt x="28676" y="1728050"/>
                  </a:lnTo>
                  <a:lnTo>
                    <a:pt x="24409" y="1727504"/>
                  </a:lnTo>
                  <a:lnTo>
                    <a:pt x="23368" y="1727250"/>
                  </a:lnTo>
                  <a:lnTo>
                    <a:pt x="23075" y="1728292"/>
                  </a:lnTo>
                  <a:lnTo>
                    <a:pt x="22860" y="1730730"/>
                  </a:lnTo>
                  <a:lnTo>
                    <a:pt x="22860" y="1731518"/>
                  </a:lnTo>
                  <a:lnTo>
                    <a:pt x="23075" y="1733105"/>
                  </a:lnTo>
                  <a:lnTo>
                    <a:pt x="23863" y="1734146"/>
                  </a:lnTo>
                  <a:lnTo>
                    <a:pt x="24168" y="1734693"/>
                  </a:lnTo>
                  <a:lnTo>
                    <a:pt x="24955" y="1734997"/>
                  </a:lnTo>
                  <a:lnTo>
                    <a:pt x="27089" y="1734997"/>
                  </a:lnTo>
                  <a:lnTo>
                    <a:pt x="28676" y="1733359"/>
                  </a:lnTo>
                  <a:lnTo>
                    <a:pt x="28930" y="1731518"/>
                  </a:lnTo>
                  <a:lnTo>
                    <a:pt x="28930" y="1730730"/>
                  </a:lnTo>
                  <a:close/>
                </a:path>
                <a:path w="254000" h="1986915">
                  <a:moveTo>
                    <a:pt x="29171" y="1891118"/>
                  </a:moveTo>
                  <a:lnTo>
                    <a:pt x="27889" y="1891411"/>
                  </a:lnTo>
                  <a:lnTo>
                    <a:pt x="21488" y="1891411"/>
                  </a:lnTo>
                  <a:lnTo>
                    <a:pt x="21234" y="1894039"/>
                  </a:lnTo>
                  <a:lnTo>
                    <a:pt x="20993" y="1895386"/>
                  </a:lnTo>
                  <a:lnTo>
                    <a:pt x="22275" y="1895132"/>
                  </a:lnTo>
                  <a:lnTo>
                    <a:pt x="28676" y="1895132"/>
                  </a:lnTo>
                  <a:lnTo>
                    <a:pt x="28930" y="1892452"/>
                  </a:lnTo>
                  <a:lnTo>
                    <a:pt x="29171" y="1891118"/>
                  </a:lnTo>
                  <a:close/>
                </a:path>
                <a:path w="254000" h="1986915">
                  <a:moveTo>
                    <a:pt x="29171" y="1737131"/>
                  </a:moveTo>
                  <a:lnTo>
                    <a:pt x="27584" y="1736039"/>
                  </a:lnTo>
                  <a:lnTo>
                    <a:pt x="24409" y="1735239"/>
                  </a:lnTo>
                  <a:lnTo>
                    <a:pt x="23863" y="1734997"/>
                  </a:lnTo>
                  <a:lnTo>
                    <a:pt x="23368" y="1735493"/>
                  </a:lnTo>
                  <a:lnTo>
                    <a:pt x="21780" y="1737626"/>
                  </a:lnTo>
                  <a:lnTo>
                    <a:pt x="21234" y="1739506"/>
                  </a:lnTo>
                  <a:lnTo>
                    <a:pt x="22034" y="1741093"/>
                  </a:lnTo>
                  <a:lnTo>
                    <a:pt x="22580" y="1741893"/>
                  </a:lnTo>
                  <a:lnTo>
                    <a:pt x="25996" y="1741893"/>
                  </a:lnTo>
                  <a:lnTo>
                    <a:pt x="28676" y="1740598"/>
                  </a:lnTo>
                  <a:lnTo>
                    <a:pt x="29171" y="1737131"/>
                  </a:lnTo>
                  <a:close/>
                </a:path>
                <a:path w="254000" h="1986915">
                  <a:moveTo>
                    <a:pt x="30810" y="1812137"/>
                  </a:moveTo>
                  <a:lnTo>
                    <a:pt x="30518" y="1810499"/>
                  </a:lnTo>
                  <a:lnTo>
                    <a:pt x="29171" y="1809165"/>
                  </a:lnTo>
                  <a:lnTo>
                    <a:pt x="28816" y="1809165"/>
                  </a:lnTo>
                  <a:lnTo>
                    <a:pt x="28384" y="1808365"/>
                  </a:lnTo>
                  <a:lnTo>
                    <a:pt x="28244" y="1809165"/>
                  </a:lnTo>
                  <a:lnTo>
                    <a:pt x="27889" y="1809165"/>
                  </a:lnTo>
                  <a:lnTo>
                    <a:pt x="27089" y="1809457"/>
                  </a:lnTo>
                  <a:lnTo>
                    <a:pt x="26911" y="1810499"/>
                  </a:lnTo>
                  <a:lnTo>
                    <a:pt x="26936" y="1813420"/>
                  </a:lnTo>
                  <a:lnTo>
                    <a:pt x="27089" y="1814271"/>
                  </a:lnTo>
                  <a:lnTo>
                    <a:pt x="28384" y="1815553"/>
                  </a:lnTo>
                  <a:lnTo>
                    <a:pt x="28867" y="1815553"/>
                  </a:lnTo>
                  <a:lnTo>
                    <a:pt x="29171" y="1816100"/>
                  </a:lnTo>
                  <a:lnTo>
                    <a:pt x="29273" y="1815553"/>
                  </a:lnTo>
                  <a:lnTo>
                    <a:pt x="29718" y="1815553"/>
                  </a:lnTo>
                  <a:lnTo>
                    <a:pt x="30518" y="1815312"/>
                  </a:lnTo>
                  <a:lnTo>
                    <a:pt x="30810" y="1813420"/>
                  </a:lnTo>
                  <a:lnTo>
                    <a:pt x="30810" y="1812137"/>
                  </a:lnTo>
                  <a:close/>
                </a:path>
                <a:path w="254000" h="1986915">
                  <a:moveTo>
                    <a:pt x="39293" y="1719211"/>
                  </a:moveTo>
                  <a:lnTo>
                    <a:pt x="36906" y="1720303"/>
                  </a:lnTo>
                  <a:lnTo>
                    <a:pt x="36614" y="1720557"/>
                  </a:lnTo>
                  <a:lnTo>
                    <a:pt x="34772" y="1720557"/>
                  </a:lnTo>
                  <a:lnTo>
                    <a:pt x="33985" y="1719516"/>
                  </a:lnTo>
                  <a:lnTo>
                    <a:pt x="32893" y="1718424"/>
                  </a:lnTo>
                  <a:lnTo>
                    <a:pt x="31851" y="1717332"/>
                  </a:lnTo>
                  <a:lnTo>
                    <a:pt x="31496" y="1716874"/>
                  </a:lnTo>
                  <a:lnTo>
                    <a:pt x="30810" y="1713064"/>
                  </a:lnTo>
                  <a:lnTo>
                    <a:pt x="29400" y="1716290"/>
                  </a:lnTo>
                  <a:lnTo>
                    <a:pt x="28130" y="1716290"/>
                  </a:lnTo>
                  <a:lnTo>
                    <a:pt x="26301" y="1720011"/>
                  </a:lnTo>
                  <a:lnTo>
                    <a:pt x="27584" y="1720303"/>
                  </a:lnTo>
                  <a:lnTo>
                    <a:pt x="28130" y="1720303"/>
                  </a:lnTo>
                  <a:lnTo>
                    <a:pt x="28930" y="1721104"/>
                  </a:lnTo>
                  <a:lnTo>
                    <a:pt x="29718" y="1721650"/>
                  </a:lnTo>
                  <a:lnTo>
                    <a:pt x="31305" y="1722932"/>
                  </a:lnTo>
                  <a:lnTo>
                    <a:pt x="32893" y="1724279"/>
                  </a:lnTo>
                  <a:lnTo>
                    <a:pt x="33362" y="1724279"/>
                  </a:lnTo>
                  <a:lnTo>
                    <a:pt x="35026" y="1726704"/>
                  </a:lnTo>
                  <a:lnTo>
                    <a:pt x="36080" y="1724202"/>
                  </a:lnTo>
                  <a:lnTo>
                    <a:pt x="37414" y="1723783"/>
                  </a:lnTo>
                  <a:lnTo>
                    <a:pt x="38201" y="1721650"/>
                  </a:lnTo>
                  <a:lnTo>
                    <a:pt x="38684" y="1720557"/>
                  </a:lnTo>
                  <a:lnTo>
                    <a:pt x="39293" y="1719211"/>
                  </a:lnTo>
                  <a:close/>
                </a:path>
                <a:path w="254000" h="1986915">
                  <a:moveTo>
                    <a:pt x="43802" y="1733359"/>
                  </a:moveTo>
                  <a:lnTo>
                    <a:pt x="43014" y="1733359"/>
                  </a:lnTo>
                  <a:lnTo>
                    <a:pt x="40881" y="1732864"/>
                  </a:lnTo>
                  <a:lnTo>
                    <a:pt x="39789" y="1732559"/>
                  </a:lnTo>
                  <a:lnTo>
                    <a:pt x="38493" y="1732013"/>
                  </a:lnTo>
                  <a:lnTo>
                    <a:pt x="37414" y="1731772"/>
                  </a:lnTo>
                  <a:lnTo>
                    <a:pt x="36728" y="1731772"/>
                  </a:lnTo>
                  <a:lnTo>
                    <a:pt x="35026" y="1730184"/>
                  </a:lnTo>
                  <a:lnTo>
                    <a:pt x="34658" y="1731772"/>
                  </a:lnTo>
                  <a:lnTo>
                    <a:pt x="33439" y="1731772"/>
                  </a:lnTo>
                  <a:lnTo>
                    <a:pt x="32397" y="1736039"/>
                  </a:lnTo>
                  <a:lnTo>
                    <a:pt x="32105" y="1738172"/>
                  </a:lnTo>
                  <a:lnTo>
                    <a:pt x="33985" y="1737372"/>
                  </a:lnTo>
                  <a:lnTo>
                    <a:pt x="34239" y="1737131"/>
                  </a:lnTo>
                  <a:lnTo>
                    <a:pt x="35572" y="1737131"/>
                  </a:lnTo>
                  <a:lnTo>
                    <a:pt x="36614" y="1737372"/>
                  </a:lnTo>
                  <a:lnTo>
                    <a:pt x="37414" y="1737372"/>
                  </a:lnTo>
                  <a:lnTo>
                    <a:pt x="38201" y="1737626"/>
                  </a:lnTo>
                  <a:lnTo>
                    <a:pt x="40881" y="1737626"/>
                  </a:lnTo>
                  <a:lnTo>
                    <a:pt x="41287" y="1737550"/>
                  </a:lnTo>
                  <a:lnTo>
                    <a:pt x="43256" y="1738464"/>
                  </a:lnTo>
                  <a:lnTo>
                    <a:pt x="43129" y="1736394"/>
                  </a:lnTo>
                  <a:lnTo>
                    <a:pt x="43510" y="1735785"/>
                  </a:lnTo>
                  <a:lnTo>
                    <a:pt x="43802" y="1735239"/>
                  </a:lnTo>
                  <a:lnTo>
                    <a:pt x="43802" y="1733359"/>
                  </a:lnTo>
                  <a:close/>
                </a:path>
                <a:path w="254000" h="1986915">
                  <a:moveTo>
                    <a:pt x="50406" y="1807565"/>
                  </a:moveTo>
                  <a:lnTo>
                    <a:pt x="45389" y="1806079"/>
                  </a:lnTo>
                  <a:lnTo>
                    <a:pt x="45389" y="1804898"/>
                  </a:lnTo>
                  <a:lnTo>
                    <a:pt x="44056" y="1804898"/>
                  </a:lnTo>
                  <a:lnTo>
                    <a:pt x="43256" y="1805990"/>
                  </a:lnTo>
                  <a:lnTo>
                    <a:pt x="43256" y="1807324"/>
                  </a:lnTo>
                  <a:lnTo>
                    <a:pt x="43802" y="1808365"/>
                  </a:lnTo>
                  <a:lnTo>
                    <a:pt x="44602" y="1808911"/>
                  </a:lnTo>
                  <a:lnTo>
                    <a:pt x="45389" y="1809699"/>
                  </a:lnTo>
                  <a:lnTo>
                    <a:pt x="46431" y="1809953"/>
                  </a:lnTo>
                  <a:lnTo>
                    <a:pt x="47523" y="1809953"/>
                  </a:lnTo>
                  <a:lnTo>
                    <a:pt x="47523" y="1808581"/>
                  </a:lnTo>
                  <a:lnTo>
                    <a:pt x="50406" y="1807565"/>
                  </a:lnTo>
                  <a:close/>
                </a:path>
                <a:path w="254000" h="1986915">
                  <a:moveTo>
                    <a:pt x="52285" y="1739760"/>
                  </a:moveTo>
                  <a:lnTo>
                    <a:pt x="51181" y="1739226"/>
                  </a:lnTo>
                  <a:lnTo>
                    <a:pt x="51244" y="1738960"/>
                  </a:lnTo>
                  <a:lnTo>
                    <a:pt x="50406" y="1737626"/>
                  </a:lnTo>
                  <a:lnTo>
                    <a:pt x="48323" y="1736826"/>
                  </a:lnTo>
                  <a:lnTo>
                    <a:pt x="46977" y="1738172"/>
                  </a:lnTo>
                  <a:lnTo>
                    <a:pt x="45935" y="1738718"/>
                  </a:lnTo>
                  <a:lnTo>
                    <a:pt x="42722" y="1740306"/>
                  </a:lnTo>
                  <a:lnTo>
                    <a:pt x="42570" y="1740395"/>
                  </a:lnTo>
                  <a:lnTo>
                    <a:pt x="41122" y="1740306"/>
                  </a:lnTo>
                  <a:lnTo>
                    <a:pt x="41122" y="1741271"/>
                  </a:lnTo>
                  <a:lnTo>
                    <a:pt x="40081" y="1741893"/>
                  </a:lnTo>
                  <a:lnTo>
                    <a:pt x="40081" y="1746453"/>
                  </a:lnTo>
                  <a:lnTo>
                    <a:pt x="40881" y="1746707"/>
                  </a:lnTo>
                  <a:lnTo>
                    <a:pt x="45643" y="1746707"/>
                  </a:lnTo>
                  <a:lnTo>
                    <a:pt x="50152" y="1742986"/>
                  </a:lnTo>
                  <a:lnTo>
                    <a:pt x="50609" y="1741449"/>
                  </a:lnTo>
                  <a:lnTo>
                    <a:pt x="51447" y="1740598"/>
                  </a:lnTo>
                  <a:lnTo>
                    <a:pt x="52285" y="1739760"/>
                  </a:lnTo>
                  <a:close/>
                </a:path>
                <a:path w="254000" h="1986915">
                  <a:moveTo>
                    <a:pt x="59182" y="1658886"/>
                  </a:moveTo>
                  <a:lnTo>
                    <a:pt x="58635" y="1658340"/>
                  </a:lnTo>
                  <a:lnTo>
                    <a:pt x="56553" y="1656765"/>
                  </a:lnTo>
                  <a:lnTo>
                    <a:pt x="56261" y="1656511"/>
                  </a:lnTo>
                  <a:lnTo>
                    <a:pt x="54419" y="1654873"/>
                  </a:lnTo>
                  <a:lnTo>
                    <a:pt x="52984" y="1654873"/>
                  </a:lnTo>
                  <a:lnTo>
                    <a:pt x="51244" y="1653590"/>
                  </a:lnTo>
                  <a:lnTo>
                    <a:pt x="50368" y="1655318"/>
                  </a:lnTo>
                  <a:lnTo>
                    <a:pt x="50152" y="1655419"/>
                  </a:lnTo>
                  <a:lnTo>
                    <a:pt x="49110" y="1656511"/>
                  </a:lnTo>
                  <a:lnTo>
                    <a:pt x="48818" y="1655419"/>
                  </a:lnTo>
                  <a:lnTo>
                    <a:pt x="48323" y="1654378"/>
                  </a:lnTo>
                  <a:lnTo>
                    <a:pt x="45643" y="1654378"/>
                  </a:lnTo>
                  <a:lnTo>
                    <a:pt x="45643" y="1658340"/>
                  </a:lnTo>
                  <a:lnTo>
                    <a:pt x="46405" y="1659661"/>
                  </a:lnTo>
                  <a:lnTo>
                    <a:pt x="46189" y="1662607"/>
                  </a:lnTo>
                  <a:lnTo>
                    <a:pt x="54914" y="1664792"/>
                  </a:lnTo>
                  <a:lnTo>
                    <a:pt x="55638" y="1663319"/>
                  </a:lnTo>
                  <a:lnTo>
                    <a:pt x="57594" y="1661820"/>
                  </a:lnTo>
                  <a:lnTo>
                    <a:pt x="58940" y="1659686"/>
                  </a:lnTo>
                  <a:lnTo>
                    <a:pt x="59182" y="1658886"/>
                  </a:lnTo>
                  <a:close/>
                </a:path>
                <a:path w="254000" h="1986915">
                  <a:moveTo>
                    <a:pt x="71691" y="1832673"/>
                  </a:moveTo>
                  <a:lnTo>
                    <a:pt x="65290" y="1834019"/>
                  </a:lnTo>
                  <a:lnTo>
                    <a:pt x="65532" y="1836140"/>
                  </a:lnTo>
                  <a:lnTo>
                    <a:pt x="65036" y="1839315"/>
                  </a:lnTo>
                  <a:lnTo>
                    <a:pt x="67170" y="1839620"/>
                  </a:lnTo>
                  <a:lnTo>
                    <a:pt x="68465" y="1837982"/>
                  </a:lnTo>
                  <a:lnTo>
                    <a:pt x="71691" y="1832673"/>
                  </a:lnTo>
                  <a:close/>
                </a:path>
                <a:path w="254000" h="1986915">
                  <a:moveTo>
                    <a:pt x="72478" y="1755775"/>
                  </a:moveTo>
                  <a:lnTo>
                    <a:pt x="67970" y="1755775"/>
                  </a:lnTo>
                  <a:lnTo>
                    <a:pt x="65836" y="1756079"/>
                  </a:lnTo>
                  <a:lnTo>
                    <a:pt x="65316" y="1756714"/>
                  </a:lnTo>
                  <a:lnTo>
                    <a:pt x="64490" y="1756575"/>
                  </a:lnTo>
                  <a:lnTo>
                    <a:pt x="64668" y="1757489"/>
                  </a:lnTo>
                  <a:lnTo>
                    <a:pt x="63944" y="1758213"/>
                  </a:lnTo>
                  <a:lnTo>
                    <a:pt x="63944" y="1759254"/>
                  </a:lnTo>
                  <a:lnTo>
                    <a:pt x="64249" y="1760842"/>
                  </a:lnTo>
                  <a:lnTo>
                    <a:pt x="64490" y="1761680"/>
                  </a:lnTo>
                  <a:lnTo>
                    <a:pt x="65532" y="1761680"/>
                  </a:lnTo>
                  <a:lnTo>
                    <a:pt x="65532" y="1761934"/>
                  </a:lnTo>
                  <a:lnTo>
                    <a:pt x="68757" y="1761934"/>
                  </a:lnTo>
                  <a:lnTo>
                    <a:pt x="70891" y="1760347"/>
                  </a:lnTo>
                  <a:lnTo>
                    <a:pt x="71932" y="1757413"/>
                  </a:lnTo>
                  <a:lnTo>
                    <a:pt x="72478" y="1755775"/>
                  </a:lnTo>
                  <a:close/>
                </a:path>
                <a:path w="254000" h="1986915">
                  <a:moveTo>
                    <a:pt x="82308" y="1642071"/>
                  </a:moveTo>
                  <a:lnTo>
                    <a:pt x="77241" y="1640560"/>
                  </a:lnTo>
                  <a:lnTo>
                    <a:pt x="77241" y="1639392"/>
                  </a:lnTo>
                  <a:lnTo>
                    <a:pt x="75907" y="1639392"/>
                  </a:lnTo>
                  <a:lnTo>
                    <a:pt x="75107" y="1640484"/>
                  </a:lnTo>
                  <a:lnTo>
                    <a:pt x="75107" y="1641830"/>
                  </a:lnTo>
                  <a:lnTo>
                    <a:pt x="75361" y="1642618"/>
                  </a:lnTo>
                  <a:lnTo>
                    <a:pt x="75907" y="1643164"/>
                  </a:lnTo>
                  <a:lnTo>
                    <a:pt x="77000" y="1643964"/>
                  </a:lnTo>
                  <a:lnTo>
                    <a:pt x="78041" y="1644510"/>
                  </a:lnTo>
                  <a:lnTo>
                    <a:pt x="79375" y="1644510"/>
                  </a:lnTo>
                  <a:lnTo>
                    <a:pt x="79375" y="1643024"/>
                  </a:lnTo>
                  <a:lnTo>
                    <a:pt x="82308" y="1642071"/>
                  </a:lnTo>
                  <a:close/>
                </a:path>
                <a:path w="254000" h="1986915">
                  <a:moveTo>
                    <a:pt x="89700" y="1754987"/>
                  </a:moveTo>
                  <a:lnTo>
                    <a:pt x="86029" y="1754454"/>
                  </a:lnTo>
                  <a:lnTo>
                    <a:pt x="86029" y="1753095"/>
                  </a:lnTo>
                  <a:lnTo>
                    <a:pt x="84137" y="1753095"/>
                  </a:lnTo>
                  <a:lnTo>
                    <a:pt x="83591" y="1753641"/>
                  </a:lnTo>
                  <a:lnTo>
                    <a:pt x="82804" y="1754187"/>
                  </a:lnTo>
                  <a:lnTo>
                    <a:pt x="82550" y="1754733"/>
                  </a:lnTo>
                  <a:lnTo>
                    <a:pt x="82550" y="1756867"/>
                  </a:lnTo>
                  <a:lnTo>
                    <a:pt x="83896" y="1758213"/>
                  </a:lnTo>
                  <a:lnTo>
                    <a:pt x="86029" y="1758213"/>
                  </a:lnTo>
                  <a:lnTo>
                    <a:pt x="86029" y="1757070"/>
                  </a:lnTo>
                  <a:lnTo>
                    <a:pt x="89700" y="1754987"/>
                  </a:lnTo>
                  <a:close/>
                </a:path>
                <a:path w="254000" h="1986915">
                  <a:moveTo>
                    <a:pt x="98475" y="1732013"/>
                  </a:moveTo>
                  <a:lnTo>
                    <a:pt x="97688" y="1731518"/>
                  </a:lnTo>
                  <a:lnTo>
                    <a:pt x="96647" y="1730971"/>
                  </a:lnTo>
                  <a:lnTo>
                    <a:pt x="94513" y="1730730"/>
                  </a:lnTo>
                  <a:lnTo>
                    <a:pt x="88900" y="1730730"/>
                  </a:lnTo>
                  <a:lnTo>
                    <a:pt x="84683" y="1730971"/>
                  </a:lnTo>
                  <a:lnTo>
                    <a:pt x="82550" y="1732013"/>
                  </a:lnTo>
                  <a:lnTo>
                    <a:pt x="83350" y="1733105"/>
                  </a:lnTo>
                  <a:lnTo>
                    <a:pt x="84683" y="1734451"/>
                  </a:lnTo>
                  <a:lnTo>
                    <a:pt x="88900" y="1735785"/>
                  </a:lnTo>
                  <a:lnTo>
                    <a:pt x="93687" y="1735785"/>
                  </a:lnTo>
                  <a:lnTo>
                    <a:pt x="96100" y="1736280"/>
                  </a:lnTo>
                  <a:lnTo>
                    <a:pt x="96227" y="1735785"/>
                  </a:lnTo>
                  <a:lnTo>
                    <a:pt x="96647" y="1735785"/>
                  </a:lnTo>
                  <a:lnTo>
                    <a:pt x="97929" y="1733905"/>
                  </a:lnTo>
                  <a:lnTo>
                    <a:pt x="98475" y="1732013"/>
                  </a:lnTo>
                  <a:close/>
                </a:path>
                <a:path w="254000" h="1986915">
                  <a:moveTo>
                    <a:pt x="183705" y="74472"/>
                  </a:moveTo>
                  <a:lnTo>
                    <a:pt x="183362" y="74574"/>
                  </a:lnTo>
                  <a:lnTo>
                    <a:pt x="183159" y="73926"/>
                  </a:lnTo>
                  <a:lnTo>
                    <a:pt x="181571" y="73926"/>
                  </a:lnTo>
                  <a:lnTo>
                    <a:pt x="179197" y="75260"/>
                  </a:lnTo>
                  <a:lnTo>
                    <a:pt x="178650" y="75806"/>
                  </a:lnTo>
                  <a:lnTo>
                    <a:pt x="177304" y="76606"/>
                  </a:lnTo>
                  <a:lnTo>
                    <a:pt x="177558" y="77495"/>
                  </a:lnTo>
                  <a:lnTo>
                    <a:pt x="176809" y="77939"/>
                  </a:lnTo>
                  <a:lnTo>
                    <a:pt x="177609" y="78028"/>
                  </a:lnTo>
                  <a:lnTo>
                    <a:pt x="177609" y="78193"/>
                  </a:lnTo>
                  <a:lnTo>
                    <a:pt x="178104" y="78740"/>
                  </a:lnTo>
                  <a:lnTo>
                    <a:pt x="179692" y="78740"/>
                  </a:lnTo>
                  <a:lnTo>
                    <a:pt x="181025" y="78193"/>
                  </a:lnTo>
                  <a:lnTo>
                    <a:pt x="182118" y="77152"/>
                  </a:lnTo>
                  <a:lnTo>
                    <a:pt x="183159" y="76352"/>
                  </a:lnTo>
                  <a:lnTo>
                    <a:pt x="183705" y="75514"/>
                  </a:lnTo>
                  <a:lnTo>
                    <a:pt x="183413" y="74714"/>
                  </a:lnTo>
                  <a:lnTo>
                    <a:pt x="183705" y="74472"/>
                  </a:lnTo>
                  <a:close/>
                </a:path>
                <a:path w="254000" h="1986915">
                  <a:moveTo>
                    <a:pt x="188226" y="48577"/>
                  </a:moveTo>
                  <a:lnTo>
                    <a:pt x="186334" y="48577"/>
                  </a:lnTo>
                  <a:lnTo>
                    <a:pt x="186093" y="48323"/>
                  </a:lnTo>
                  <a:lnTo>
                    <a:pt x="185547" y="48031"/>
                  </a:lnTo>
                  <a:lnTo>
                    <a:pt x="184505" y="47536"/>
                  </a:lnTo>
                  <a:lnTo>
                    <a:pt x="184277" y="47536"/>
                  </a:lnTo>
                  <a:lnTo>
                    <a:pt x="184200" y="47231"/>
                  </a:lnTo>
                  <a:lnTo>
                    <a:pt x="184073" y="47536"/>
                  </a:lnTo>
                  <a:lnTo>
                    <a:pt x="182613" y="47536"/>
                  </a:lnTo>
                  <a:lnTo>
                    <a:pt x="182372" y="48818"/>
                  </a:lnTo>
                  <a:lnTo>
                    <a:pt x="182118" y="49364"/>
                  </a:lnTo>
                  <a:lnTo>
                    <a:pt x="182118" y="51498"/>
                  </a:lnTo>
                  <a:lnTo>
                    <a:pt x="183413" y="52590"/>
                  </a:lnTo>
                  <a:lnTo>
                    <a:pt x="186639" y="52590"/>
                  </a:lnTo>
                  <a:lnTo>
                    <a:pt x="187680" y="51790"/>
                  </a:lnTo>
                  <a:lnTo>
                    <a:pt x="188226" y="49911"/>
                  </a:lnTo>
                  <a:lnTo>
                    <a:pt x="188226" y="48577"/>
                  </a:lnTo>
                  <a:close/>
                </a:path>
                <a:path w="254000" h="1986915">
                  <a:moveTo>
                    <a:pt x="193776" y="116890"/>
                  </a:moveTo>
                  <a:lnTo>
                    <a:pt x="180479" y="116890"/>
                  </a:lnTo>
                  <a:lnTo>
                    <a:pt x="180238" y="119557"/>
                  </a:lnTo>
                  <a:lnTo>
                    <a:pt x="180479" y="121450"/>
                  </a:lnTo>
                  <a:lnTo>
                    <a:pt x="182118" y="120904"/>
                  </a:lnTo>
                  <a:lnTo>
                    <a:pt x="182372" y="120650"/>
                  </a:lnTo>
                  <a:lnTo>
                    <a:pt x="184200" y="120650"/>
                  </a:lnTo>
                  <a:lnTo>
                    <a:pt x="185293" y="120904"/>
                  </a:lnTo>
                  <a:lnTo>
                    <a:pt x="186334" y="120904"/>
                  </a:lnTo>
                  <a:lnTo>
                    <a:pt x="187426" y="121196"/>
                  </a:lnTo>
                  <a:lnTo>
                    <a:pt x="190411" y="121196"/>
                  </a:lnTo>
                  <a:lnTo>
                    <a:pt x="192189" y="121996"/>
                  </a:lnTo>
                  <a:lnTo>
                    <a:pt x="192227" y="121170"/>
                  </a:lnTo>
                  <a:lnTo>
                    <a:pt x="192976" y="120650"/>
                  </a:lnTo>
                  <a:lnTo>
                    <a:pt x="193776" y="120103"/>
                  </a:lnTo>
                  <a:lnTo>
                    <a:pt x="193776" y="116890"/>
                  </a:lnTo>
                  <a:close/>
                </a:path>
                <a:path w="254000" h="1986915">
                  <a:moveTo>
                    <a:pt x="194818" y="187375"/>
                  </a:moveTo>
                  <a:lnTo>
                    <a:pt x="194513" y="187464"/>
                  </a:lnTo>
                  <a:lnTo>
                    <a:pt x="194322" y="186829"/>
                  </a:lnTo>
                  <a:lnTo>
                    <a:pt x="192735" y="186829"/>
                  </a:lnTo>
                  <a:lnTo>
                    <a:pt x="190309" y="188175"/>
                  </a:lnTo>
                  <a:lnTo>
                    <a:pt x="189814" y="188722"/>
                  </a:lnTo>
                  <a:lnTo>
                    <a:pt x="188468" y="189509"/>
                  </a:lnTo>
                  <a:lnTo>
                    <a:pt x="188595" y="190055"/>
                  </a:lnTo>
                  <a:lnTo>
                    <a:pt x="188658" y="190601"/>
                  </a:lnTo>
                  <a:lnTo>
                    <a:pt x="188226" y="190855"/>
                  </a:lnTo>
                  <a:lnTo>
                    <a:pt x="188696" y="190906"/>
                  </a:lnTo>
                  <a:lnTo>
                    <a:pt x="188722" y="191096"/>
                  </a:lnTo>
                  <a:lnTo>
                    <a:pt x="189268" y="191643"/>
                  </a:lnTo>
                  <a:lnTo>
                    <a:pt x="190855" y="191643"/>
                  </a:lnTo>
                  <a:lnTo>
                    <a:pt x="192189" y="191096"/>
                  </a:lnTo>
                  <a:lnTo>
                    <a:pt x="193230" y="190055"/>
                  </a:lnTo>
                  <a:lnTo>
                    <a:pt x="194322" y="189268"/>
                  </a:lnTo>
                  <a:lnTo>
                    <a:pt x="194818" y="188417"/>
                  </a:lnTo>
                  <a:lnTo>
                    <a:pt x="194564" y="187617"/>
                  </a:lnTo>
                  <a:lnTo>
                    <a:pt x="194818" y="187375"/>
                  </a:lnTo>
                  <a:close/>
                </a:path>
                <a:path w="254000" h="1986915">
                  <a:moveTo>
                    <a:pt x="199339" y="159893"/>
                  </a:moveTo>
                  <a:lnTo>
                    <a:pt x="198043" y="160147"/>
                  </a:lnTo>
                  <a:lnTo>
                    <a:pt x="191947" y="160147"/>
                  </a:lnTo>
                  <a:lnTo>
                    <a:pt x="191643" y="162826"/>
                  </a:lnTo>
                  <a:lnTo>
                    <a:pt x="191096" y="164160"/>
                  </a:lnTo>
                  <a:lnTo>
                    <a:pt x="192443" y="163868"/>
                  </a:lnTo>
                  <a:lnTo>
                    <a:pt x="198831" y="163868"/>
                  </a:lnTo>
                  <a:lnTo>
                    <a:pt x="199085" y="161239"/>
                  </a:lnTo>
                  <a:lnTo>
                    <a:pt x="199339" y="159893"/>
                  </a:lnTo>
                  <a:close/>
                </a:path>
                <a:path w="254000" h="1986915">
                  <a:moveTo>
                    <a:pt x="202006" y="168427"/>
                  </a:moveTo>
                  <a:lnTo>
                    <a:pt x="198539" y="166801"/>
                  </a:lnTo>
                  <a:lnTo>
                    <a:pt x="198539" y="165506"/>
                  </a:lnTo>
                  <a:lnTo>
                    <a:pt x="198043" y="165506"/>
                  </a:lnTo>
                  <a:lnTo>
                    <a:pt x="197243" y="165747"/>
                  </a:lnTo>
                  <a:lnTo>
                    <a:pt x="196951" y="166293"/>
                  </a:lnTo>
                  <a:lnTo>
                    <a:pt x="196456" y="167335"/>
                  </a:lnTo>
                  <a:lnTo>
                    <a:pt x="196456" y="169468"/>
                  </a:lnTo>
                  <a:lnTo>
                    <a:pt x="197751" y="171361"/>
                  </a:lnTo>
                  <a:lnTo>
                    <a:pt x="199631" y="171361"/>
                  </a:lnTo>
                  <a:lnTo>
                    <a:pt x="199631" y="169786"/>
                  </a:lnTo>
                  <a:lnTo>
                    <a:pt x="202006" y="168427"/>
                  </a:lnTo>
                  <a:close/>
                </a:path>
                <a:path w="254000" h="1986915">
                  <a:moveTo>
                    <a:pt x="203047" y="7442"/>
                  </a:moveTo>
                  <a:lnTo>
                    <a:pt x="202946" y="5308"/>
                  </a:lnTo>
                  <a:lnTo>
                    <a:pt x="202552" y="546"/>
                  </a:lnTo>
                  <a:lnTo>
                    <a:pt x="199339" y="0"/>
                  </a:lnTo>
                  <a:lnTo>
                    <a:pt x="195364" y="0"/>
                  </a:lnTo>
                  <a:lnTo>
                    <a:pt x="192189" y="2679"/>
                  </a:lnTo>
                  <a:lnTo>
                    <a:pt x="191643" y="5308"/>
                  </a:lnTo>
                  <a:lnTo>
                    <a:pt x="191096" y="7200"/>
                  </a:lnTo>
                  <a:lnTo>
                    <a:pt x="192189" y="8788"/>
                  </a:lnTo>
                  <a:lnTo>
                    <a:pt x="194030" y="9575"/>
                  </a:lnTo>
                  <a:lnTo>
                    <a:pt x="195122" y="9880"/>
                  </a:lnTo>
                  <a:lnTo>
                    <a:pt x="195313" y="8788"/>
                  </a:lnTo>
                  <a:lnTo>
                    <a:pt x="195364" y="7988"/>
                  </a:lnTo>
                  <a:lnTo>
                    <a:pt x="195618" y="7442"/>
                  </a:lnTo>
                  <a:lnTo>
                    <a:pt x="203047" y="7442"/>
                  </a:lnTo>
                  <a:close/>
                </a:path>
                <a:path w="254000" h="1986915">
                  <a:moveTo>
                    <a:pt x="211035" y="216204"/>
                  </a:moveTo>
                  <a:lnTo>
                    <a:pt x="210743" y="215404"/>
                  </a:lnTo>
                  <a:lnTo>
                    <a:pt x="210489" y="214617"/>
                  </a:lnTo>
                  <a:lnTo>
                    <a:pt x="209702" y="214617"/>
                  </a:lnTo>
                  <a:lnTo>
                    <a:pt x="208661" y="214312"/>
                  </a:lnTo>
                  <a:lnTo>
                    <a:pt x="208114" y="213817"/>
                  </a:lnTo>
                  <a:lnTo>
                    <a:pt x="206527" y="212178"/>
                  </a:lnTo>
                  <a:lnTo>
                    <a:pt x="205435" y="211137"/>
                  </a:lnTo>
                  <a:lnTo>
                    <a:pt x="204139" y="210845"/>
                  </a:lnTo>
                  <a:lnTo>
                    <a:pt x="202806" y="210591"/>
                  </a:lnTo>
                  <a:lnTo>
                    <a:pt x="202806" y="218579"/>
                  </a:lnTo>
                  <a:lnTo>
                    <a:pt x="208661" y="218579"/>
                  </a:lnTo>
                  <a:lnTo>
                    <a:pt x="209943" y="218338"/>
                  </a:lnTo>
                  <a:lnTo>
                    <a:pt x="210489" y="217538"/>
                  </a:lnTo>
                  <a:lnTo>
                    <a:pt x="210743" y="216992"/>
                  </a:lnTo>
                  <a:lnTo>
                    <a:pt x="211035" y="216204"/>
                  </a:lnTo>
                  <a:close/>
                </a:path>
                <a:path w="254000" h="1986915">
                  <a:moveTo>
                    <a:pt x="212077" y="150812"/>
                  </a:moveTo>
                  <a:lnTo>
                    <a:pt x="207924" y="150698"/>
                  </a:lnTo>
                  <a:lnTo>
                    <a:pt x="207568" y="150520"/>
                  </a:lnTo>
                  <a:lnTo>
                    <a:pt x="203593" y="150520"/>
                  </a:lnTo>
                  <a:lnTo>
                    <a:pt x="203454" y="150583"/>
                  </a:lnTo>
                  <a:lnTo>
                    <a:pt x="201472" y="150520"/>
                  </a:lnTo>
                  <a:lnTo>
                    <a:pt x="201663" y="151663"/>
                  </a:lnTo>
                  <a:lnTo>
                    <a:pt x="200926" y="152400"/>
                  </a:lnTo>
                  <a:lnTo>
                    <a:pt x="201028" y="154533"/>
                  </a:lnTo>
                  <a:lnTo>
                    <a:pt x="201218" y="155879"/>
                  </a:lnTo>
                  <a:lnTo>
                    <a:pt x="202260" y="154533"/>
                  </a:lnTo>
                  <a:lnTo>
                    <a:pt x="203593" y="154787"/>
                  </a:lnTo>
                  <a:lnTo>
                    <a:pt x="206273" y="155625"/>
                  </a:lnTo>
                  <a:lnTo>
                    <a:pt x="206768" y="155879"/>
                  </a:lnTo>
                  <a:lnTo>
                    <a:pt x="206527" y="155625"/>
                  </a:lnTo>
                  <a:lnTo>
                    <a:pt x="206527" y="155333"/>
                  </a:lnTo>
                  <a:lnTo>
                    <a:pt x="207568" y="155333"/>
                  </a:lnTo>
                  <a:lnTo>
                    <a:pt x="208356" y="156425"/>
                  </a:lnTo>
                  <a:lnTo>
                    <a:pt x="209410" y="155333"/>
                  </a:lnTo>
                  <a:lnTo>
                    <a:pt x="209943" y="154787"/>
                  </a:lnTo>
                  <a:lnTo>
                    <a:pt x="209943" y="154533"/>
                  </a:lnTo>
                  <a:lnTo>
                    <a:pt x="209943" y="153492"/>
                  </a:lnTo>
                  <a:lnTo>
                    <a:pt x="209816" y="153073"/>
                  </a:lnTo>
                  <a:lnTo>
                    <a:pt x="212077" y="150812"/>
                  </a:lnTo>
                  <a:close/>
                </a:path>
                <a:path w="254000" h="1986915">
                  <a:moveTo>
                    <a:pt x="216344" y="233273"/>
                  </a:moveTo>
                  <a:lnTo>
                    <a:pt x="215011" y="233565"/>
                  </a:lnTo>
                  <a:lnTo>
                    <a:pt x="208661" y="233565"/>
                  </a:lnTo>
                  <a:lnTo>
                    <a:pt x="208356" y="236194"/>
                  </a:lnTo>
                  <a:lnTo>
                    <a:pt x="208114" y="237540"/>
                  </a:lnTo>
                  <a:lnTo>
                    <a:pt x="209448" y="237286"/>
                  </a:lnTo>
                  <a:lnTo>
                    <a:pt x="215798" y="237286"/>
                  </a:lnTo>
                  <a:lnTo>
                    <a:pt x="216052" y="234607"/>
                  </a:lnTo>
                  <a:lnTo>
                    <a:pt x="216344" y="233273"/>
                  </a:lnTo>
                  <a:close/>
                </a:path>
                <a:path w="254000" h="1986915">
                  <a:moveTo>
                    <a:pt x="221653" y="135343"/>
                  </a:moveTo>
                  <a:lnTo>
                    <a:pt x="220319" y="135585"/>
                  </a:lnTo>
                  <a:lnTo>
                    <a:pt x="214210" y="135585"/>
                  </a:lnTo>
                  <a:lnTo>
                    <a:pt x="213969" y="138264"/>
                  </a:lnTo>
                  <a:lnTo>
                    <a:pt x="213423" y="139611"/>
                  </a:lnTo>
                  <a:lnTo>
                    <a:pt x="214757" y="139306"/>
                  </a:lnTo>
                  <a:lnTo>
                    <a:pt x="221107" y="139306"/>
                  </a:lnTo>
                  <a:lnTo>
                    <a:pt x="221411" y="136677"/>
                  </a:lnTo>
                  <a:lnTo>
                    <a:pt x="221653" y="135343"/>
                  </a:lnTo>
                  <a:close/>
                </a:path>
                <a:path w="254000" h="1986915">
                  <a:moveTo>
                    <a:pt x="229590" y="162026"/>
                  </a:moveTo>
                  <a:lnTo>
                    <a:pt x="228803" y="158800"/>
                  </a:lnTo>
                  <a:lnTo>
                    <a:pt x="228549" y="158013"/>
                  </a:lnTo>
                  <a:lnTo>
                    <a:pt x="217932" y="158013"/>
                  </a:lnTo>
                  <a:lnTo>
                    <a:pt x="216344" y="158254"/>
                  </a:lnTo>
                  <a:lnTo>
                    <a:pt x="216344" y="158013"/>
                  </a:lnTo>
                  <a:lnTo>
                    <a:pt x="214464" y="158013"/>
                  </a:lnTo>
                  <a:lnTo>
                    <a:pt x="214210" y="157759"/>
                  </a:lnTo>
                  <a:lnTo>
                    <a:pt x="212623" y="156921"/>
                  </a:lnTo>
                  <a:lnTo>
                    <a:pt x="212204" y="156921"/>
                  </a:lnTo>
                  <a:lnTo>
                    <a:pt x="212077" y="156425"/>
                  </a:lnTo>
                  <a:lnTo>
                    <a:pt x="211924" y="156921"/>
                  </a:lnTo>
                  <a:lnTo>
                    <a:pt x="210743" y="156921"/>
                  </a:lnTo>
                  <a:lnTo>
                    <a:pt x="210489" y="158254"/>
                  </a:lnTo>
                  <a:lnTo>
                    <a:pt x="210248" y="158800"/>
                  </a:lnTo>
                  <a:lnTo>
                    <a:pt x="210248" y="160693"/>
                  </a:lnTo>
                  <a:lnTo>
                    <a:pt x="211582" y="161734"/>
                  </a:lnTo>
                  <a:lnTo>
                    <a:pt x="214757" y="161734"/>
                  </a:lnTo>
                  <a:lnTo>
                    <a:pt x="215798" y="160934"/>
                  </a:lnTo>
                  <a:lnTo>
                    <a:pt x="217385" y="161734"/>
                  </a:lnTo>
                  <a:lnTo>
                    <a:pt x="218186" y="162026"/>
                  </a:lnTo>
                  <a:lnTo>
                    <a:pt x="222453" y="162026"/>
                  </a:lnTo>
                  <a:lnTo>
                    <a:pt x="222999" y="162280"/>
                  </a:lnTo>
                  <a:lnTo>
                    <a:pt x="222453" y="162521"/>
                  </a:lnTo>
                  <a:lnTo>
                    <a:pt x="222300" y="162826"/>
                  </a:lnTo>
                  <a:lnTo>
                    <a:pt x="222237" y="164350"/>
                  </a:lnTo>
                  <a:lnTo>
                    <a:pt x="222199" y="165506"/>
                  </a:lnTo>
                  <a:lnTo>
                    <a:pt x="224282" y="165747"/>
                  </a:lnTo>
                  <a:lnTo>
                    <a:pt x="225082" y="166001"/>
                  </a:lnTo>
                  <a:lnTo>
                    <a:pt x="225082" y="164414"/>
                  </a:lnTo>
                  <a:lnTo>
                    <a:pt x="225374" y="164160"/>
                  </a:lnTo>
                  <a:lnTo>
                    <a:pt x="226415" y="163614"/>
                  </a:lnTo>
                  <a:lnTo>
                    <a:pt x="227507" y="162826"/>
                  </a:lnTo>
                  <a:lnTo>
                    <a:pt x="227838" y="162699"/>
                  </a:lnTo>
                  <a:lnTo>
                    <a:pt x="229095" y="163068"/>
                  </a:lnTo>
                  <a:lnTo>
                    <a:pt x="228879" y="162306"/>
                  </a:lnTo>
                  <a:lnTo>
                    <a:pt x="229590" y="162026"/>
                  </a:lnTo>
                  <a:close/>
                </a:path>
                <a:path w="254000" h="1986915">
                  <a:moveTo>
                    <a:pt x="236791" y="238379"/>
                  </a:moveTo>
                  <a:lnTo>
                    <a:pt x="235445" y="237286"/>
                  </a:lnTo>
                  <a:lnTo>
                    <a:pt x="232270" y="237286"/>
                  </a:lnTo>
                  <a:lnTo>
                    <a:pt x="231178" y="238074"/>
                  </a:lnTo>
                  <a:lnTo>
                    <a:pt x="230936" y="239661"/>
                  </a:lnTo>
                  <a:lnTo>
                    <a:pt x="231000" y="240753"/>
                  </a:lnTo>
                  <a:lnTo>
                    <a:pt x="231178" y="242100"/>
                  </a:lnTo>
                  <a:lnTo>
                    <a:pt x="232524" y="242341"/>
                  </a:lnTo>
                  <a:lnTo>
                    <a:pt x="234111" y="242341"/>
                  </a:lnTo>
                  <a:lnTo>
                    <a:pt x="234899" y="241795"/>
                  </a:lnTo>
                  <a:lnTo>
                    <a:pt x="236245" y="240753"/>
                  </a:lnTo>
                  <a:lnTo>
                    <a:pt x="236791" y="240512"/>
                  </a:lnTo>
                  <a:lnTo>
                    <a:pt x="236791" y="238379"/>
                  </a:lnTo>
                  <a:close/>
                </a:path>
                <a:path w="254000" h="1986915">
                  <a:moveTo>
                    <a:pt x="239166" y="1979714"/>
                  </a:moveTo>
                  <a:lnTo>
                    <a:pt x="234657" y="1979714"/>
                  </a:lnTo>
                  <a:lnTo>
                    <a:pt x="227215" y="1980806"/>
                  </a:lnTo>
                  <a:lnTo>
                    <a:pt x="226542" y="1982139"/>
                  </a:lnTo>
                  <a:lnTo>
                    <a:pt x="225082" y="1982393"/>
                  </a:lnTo>
                  <a:lnTo>
                    <a:pt x="225831" y="1983587"/>
                  </a:lnTo>
                  <a:lnTo>
                    <a:pt x="225704" y="1984032"/>
                  </a:lnTo>
                  <a:lnTo>
                    <a:pt x="225628" y="1985073"/>
                  </a:lnTo>
                  <a:lnTo>
                    <a:pt x="226174" y="1985873"/>
                  </a:lnTo>
                  <a:lnTo>
                    <a:pt x="226301" y="1986165"/>
                  </a:lnTo>
                  <a:lnTo>
                    <a:pt x="226415" y="1986419"/>
                  </a:lnTo>
                  <a:lnTo>
                    <a:pt x="226415" y="1986165"/>
                  </a:lnTo>
                  <a:lnTo>
                    <a:pt x="229349" y="1986165"/>
                  </a:lnTo>
                  <a:lnTo>
                    <a:pt x="229590" y="1985619"/>
                  </a:lnTo>
                  <a:lnTo>
                    <a:pt x="230136" y="1984832"/>
                  </a:lnTo>
                  <a:lnTo>
                    <a:pt x="231724" y="1984527"/>
                  </a:lnTo>
                  <a:lnTo>
                    <a:pt x="233311" y="1984286"/>
                  </a:lnTo>
                  <a:lnTo>
                    <a:pt x="235445" y="1984032"/>
                  </a:lnTo>
                  <a:lnTo>
                    <a:pt x="235597" y="1984006"/>
                  </a:lnTo>
                  <a:lnTo>
                    <a:pt x="236537" y="1984286"/>
                  </a:lnTo>
                  <a:lnTo>
                    <a:pt x="236689" y="1983752"/>
                  </a:lnTo>
                  <a:lnTo>
                    <a:pt x="237832" y="1983486"/>
                  </a:lnTo>
                  <a:lnTo>
                    <a:pt x="238620" y="1981060"/>
                  </a:lnTo>
                  <a:lnTo>
                    <a:pt x="239166" y="1979714"/>
                  </a:lnTo>
                  <a:close/>
                </a:path>
                <a:path w="254000" h="1986915">
                  <a:moveTo>
                    <a:pt x="242341" y="232473"/>
                  </a:moveTo>
                  <a:lnTo>
                    <a:pt x="240512" y="233565"/>
                  </a:lnTo>
                  <a:lnTo>
                    <a:pt x="239966" y="233819"/>
                  </a:lnTo>
                  <a:lnTo>
                    <a:pt x="239712" y="234061"/>
                  </a:lnTo>
                  <a:lnTo>
                    <a:pt x="238379" y="234061"/>
                  </a:lnTo>
                  <a:lnTo>
                    <a:pt x="237337" y="233273"/>
                  </a:lnTo>
                  <a:lnTo>
                    <a:pt x="235699" y="232232"/>
                  </a:lnTo>
                  <a:lnTo>
                    <a:pt x="235204" y="231686"/>
                  </a:lnTo>
                  <a:lnTo>
                    <a:pt x="234937" y="231686"/>
                  </a:lnTo>
                  <a:lnTo>
                    <a:pt x="234111" y="229552"/>
                  </a:lnTo>
                  <a:lnTo>
                    <a:pt x="233997" y="231686"/>
                  </a:lnTo>
                  <a:lnTo>
                    <a:pt x="232816" y="231686"/>
                  </a:lnTo>
                  <a:lnTo>
                    <a:pt x="232587" y="233273"/>
                  </a:lnTo>
                  <a:lnTo>
                    <a:pt x="232524" y="235153"/>
                  </a:lnTo>
                  <a:lnTo>
                    <a:pt x="233311" y="235407"/>
                  </a:lnTo>
                  <a:lnTo>
                    <a:pt x="233616" y="235407"/>
                  </a:lnTo>
                  <a:lnTo>
                    <a:pt x="233857" y="235699"/>
                  </a:lnTo>
                  <a:lnTo>
                    <a:pt x="237578" y="237540"/>
                  </a:lnTo>
                  <a:lnTo>
                    <a:pt x="238658" y="237540"/>
                  </a:lnTo>
                  <a:lnTo>
                    <a:pt x="241007" y="239166"/>
                  </a:lnTo>
                  <a:lnTo>
                    <a:pt x="241109" y="237464"/>
                  </a:lnTo>
                  <a:lnTo>
                    <a:pt x="242341" y="236486"/>
                  </a:lnTo>
                  <a:lnTo>
                    <a:pt x="242341" y="234061"/>
                  </a:lnTo>
                  <a:lnTo>
                    <a:pt x="242341" y="232473"/>
                  </a:lnTo>
                  <a:close/>
                </a:path>
                <a:path w="254000" h="1986915">
                  <a:moveTo>
                    <a:pt x="242341" y="160693"/>
                  </a:moveTo>
                  <a:lnTo>
                    <a:pt x="241554" y="159346"/>
                  </a:lnTo>
                  <a:lnTo>
                    <a:pt x="239699" y="158254"/>
                  </a:lnTo>
                  <a:lnTo>
                    <a:pt x="238379" y="157467"/>
                  </a:lnTo>
                  <a:lnTo>
                    <a:pt x="238379" y="157213"/>
                  </a:lnTo>
                  <a:lnTo>
                    <a:pt x="237832" y="156425"/>
                  </a:lnTo>
                  <a:lnTo>
                    <a:pt x="237337" y="155879"/>
                  </a:lnTo>
                  <a:lnTo>
                    <a:pt x="236245" y="154787"/>
                  </a:lnTo>
                  <a:lnTo>
                    <a:pt x="234657" y="154292"/>
                  </a:lnTo>
                  <a:lnTo>
                    <a:pt x="230390" y="154292"/>
                  </a:lnTo>
                  <a:lnTo>
                    <a:pt x="230873" y="156425"/>
                  </a:lnTo>
                  <a:lnTo>
                    <a:pt x="230759" y="157213"/>
                  </a:lnTo>
                  <a:lnTo>
                    <a:pt x="230682" y="157467"/>
                  </a:lnTo>
                  <a:lnTo>
                    <a:pt x="230136" y="158254"/>
                  </a:lnTo>
                  <a:lnTo>
                    <a:pt x="229895" y="159105"/>
                  </a:lnTo>
                  <a:lnTo>
                    <a:pt x="229590" y="159893"/>
                  </a:lnTo>
                  <a:lnTo>
                    <a:pt x="229628" y="160020"/>
                  </a:lnTo>
                  <a:lnTo>
                    <a:pt x="229349" y="160147"/>
                  </a:lnTo>
                  <a:lnTo>
                    <a:pt x="229717" y="160261"/>
                  </a:lnTo>
                  <a:lnTo>
                    <a:pt x="229895" y="160693"/>
                  </a:lnTo>
                  <a:lnTo>
                    <a:pt x="230136" y="161480"/>
                  </a:lnTo>
                  <a:lnTo>
                    <a:pt x="230936" y="161734"/>
                  </a:lnTo>
                  <a:lnTo>
                    <a:pt x="231482" y="162026"/>
                  </a:lnTo>
                  <a:lnTo>
                    <a:pt x="232524" y="162280"/>
                  </a:lnTo>
                  <a:lnTo>
                    <a:pt x="233070" y="160388"/>
                  </a:lnTo>
                  <a:lnTo>
                    <a:pt x="233311" y="159893"/>
                  </a:lnTo>
                  <a:lnTo>
                    <a:pt x="234111" y="159346"/>
                  </a:lnTo>
                  <a:lnTo>
                    <a:pt x="234111" y="160147"/>
                  </a:lnTo>
                  <a:lnTo>
                    <a:pt x="234657" y="160934"/>
                  </a:lnTo>
                  <a:lnTo>
                    <a:pt x="234899" y="161480"/>
                  </a:lnTo>
                  <a:lnTo>
                    <a:pt x="235991" y="163068"/>
                  </a:lnTo>
                  <a:lnTo>
                    <a:pt x="237832" y="163614"/>
                  </a:lnTo>
                  <a:lnTo>
                    <a:pt x="240753" y="163614"/>
                  </a:lnTo>
                  <a:lnTo>
                    <a:pt x="242100" y="162826"/>
                  </a:lnTo>
                  <a:lnTo>
                    <a:pt x="242150" y="161480"/>
                  </a:lnTo>
                  <a:lnTo>
                    <a:pt x="242341" y="160693"/>
                  </a:lnTo>
                  <a:close/>
                </a:path>
                <a:path w="254000" h="1986915">
                  <a:moveTo>
                    <a:pt x="248196" y="101409"/>
                  </a:moveTo>
                  <a:lnTo>
                    <a:pt x="246862" y="101701"/>
                  </a:lnTo>
                  <a:lnTo>
                    <a:pt x="240512" y="101701"/>
                  </a:lnTo>
                  <a:lnTo>
                    <a:pt x="240207" y="104381"/>
                  </a:lnTo>
                  <a:lnTo>
                    <a:pt x="239966" y="105676"/>
                  </a:lnTo>
                  <a:lnTo>
                    <a:pt x="241300" y="105422"/>
                  </a:lnTo>
                  <a:lnTo>
                    <a:pt x="247650" y="105422"/>
                  </a:lnTo>
                  <a:lnTo>
                    <a:pt x="247954" y="102743"/>
                  </a:lnTo>
                  <a:lnTo>
                    <a:pt x="248196" y="101409"/>
                  </a:lnTo>
                  <a:close/>
                </a:path>
                <a:path w="254000" h="1986915">
                  <a:moveTo>
                    <a:pt x="252958" y="110490"/>
                  </a:moveTo>
                  <a:lnTo>
                    <a:pt x="250609" y="114503"/>
                  </a:lnTo>
                  <a:lnTo>
                    <a:pt x="249974" y="115595"/>
                  </a:lnTo>
                  <a:lnTo>
                    <a:pt x="249542" y="115595"/>
                  </a:lnTo>
                  <a:lnTo>
                    <a:pt x="249237" y="116382"/>
                  </a:lnTo>
                  <a:lnTo>
                    <a:pt x="248615" y="117830"/>
                  </a:lnTo>
                  <a:lnTo>
                    <a:pt x="248450" y="117970"/>
                  </a:lnTo>
                  <a:lnTo>
                    <a:pt x="245275" y="119557"/>
                  </a:lnTo>
                  <a:lnTo>
                    <a:pt x="247408" y="122135"/>
                  </a:lnTo>
                  <a:lnTo>
                    <a:pt x="247408" y="122491"/>
                  </a:lnTo>
                  <a:lnTo>
                    <a:pt x="247700" y="122491"/>
                  </a:lnTo>
                  <a:lnTo>
                    <a:pt x="247954" y="122783"/>
                  </a:lnTo>
                  <a:lnTo>
                    <a:pt x="248081" y="122453"/>
                  </a:lnTo>
                  <a:lnTo>
                    <a:pt x="248742" y="122237"/>
                  </a:lnTo>
                  <a:lnTo>
                    <a:pt x="250329" y="119316"/>
                  </a:lnTo>
                  <a:lnTo>
                    <a:pt x="250329" y="119011"/>
                  </a:lnTo>
                  <a:lnTo>
                    <a:pt x="251675" y="116636"/>
                  </a:lnTo>
                  <a:lnTo>
                    <a:pt x="251675" y="114503"/>
                  </a:lnTo>
                  <a:lnTo>
                    <a:pt x="251320" y="114503"/>
                  </a:lnTo>
                  <a:lnTo>
                    <a:pt x="252958" y="110490"/>
                  </a:lnTo>
                  <a:close/>
                </a:path>
                <a:path w="254000" h="1986915">
                  <a:moveTo>
                    <a:pt x="253504" y="200177"/>
                  </a:moveTo>
                  <a:lnTo>
                    <a:pt x="252463" y="200177"/>
                  </a:lnTo>
                  <a:lnTo>
                    <a:pt x="252463" y="201269"/>
                  </a:lnTo>
                  <a:lnTo>
                    <a:pt x="252171" y="201269"/>
                  </a:lnTo>
                  <a:lnTo>
                    <a:pt x="251675" y="200977"/>
                  </a:lnTo>
                  <a:lnTo>
                    <a:pt x="251371" y="201523"/>
                  </a:lnTo>
                  <a:lnTo>
                    <a:pt x="250583" y="202311"/>
                  </a:lnTo>
                  <a:lnTo>
                    <a:pt x="249783" y="203111"/>
                  </a:lnTo>
                  <a:lnTo>
                    <a:pt x="249237" y="203403"/>
                  </a:lnTo>
                  <a:lnTo>
                    <a:pt x="249542" y="204444"/>
                  </a:lnTo>
                  <a:lnTo>
                    <a:pt x="249542" y="205244"/>
                  </a:lnTo>
                  <a:lnTo>
                    <a:pt x="250329" y="205244"/>
                  </a:lnTo>
                  <a:lnTo>
                    <a:pt x="253504" y="202069"/>
                  </a:lnTo>
                  <a:lnTo>
                    <a:pt x="253504" y="201269"/>
                  </a:lnTo>
                  <a:lnTo>
                    <a:pt x="253504" y="20017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5109" y="4754270"/>
              <a:ext cx="189230" cy="282575"/>
            </a:xfrm>
            <a:custGeom>
              <a:avLst/>
              <a:gdLst/>
              <a:ahLst/>
              <a:cxnLst/>
              <a:rect l="l" t="t" r="r" b="b"/>
              <a:pathLst>
                <a:path w="189229" h="282575">
                  <a:moveTo>
                    <a:pt x="11112" y="216192"/>
                  </a:moveTo>
                  <a:lnTo>
                    <a:pt x="5308" y="216192"/>
                  </a:lnTo>
                  <a:lnTo>
                    <a:pt x="5308" y="222046"/>
                  </a:lnTo>
                  <a:lnTo>
                    <a:pt x="11112" y="222046"/>
                  </a:lnTo>
                  <a:lnTo>
                    <a:pt x="11112" y="216192"/>
                  </a:lnTo>
                  <a:close/>
                </a:path>
                <a:path w="189229" h="282575">
                  <a:moveTo>
                    <a:pt x="11658" y="201752"/>
                  </a:moveTo>
                  <a:lnTo>
                    <a:pt x="9829" y="199872"/>
                  </a:lnTo>
                  <a:lnTo>
                    <a:pt x="8483" y="199377"/>
                  </a:lnTo>
                  <a:lnTo>
                    <a:pt x="7708" y="199377"/>
                  </a:lnTo>
                  <a:lnTo>
                    <a:pt x="7442" y="199072"/>
                  </a:lnTo>
                  <a:lnTo>
                    <a:pt x="6540" y="199377"/>
                  </a:lnTo>
                  <a:lnTo>
                    <a:pt x="3975" y="199377"/>
                  </a:lnTo>
                  <a:lnTo>
                    <a:pt x="1295" y="200964"/>
                  </a:lnTo>
                  <a:lnTo>
                    <a:pt x="0" y="203339"/>
                  </a:lnTo>
                  <a:lnTo>
                    <a:pt x="1587" y="204978"/>
                  </a:lnTo>
                  <a:lnTo>
                    <a:pt x="2628" y="204431"/>
                  </a:lnTo>
                  <a:lnTo>
                    <a:pt x="3429" y="204190"/>
                  </a:lnTo>
                  <a:lnTo>
                    <a:pt x="5562" y="204190"/>
                  </a:lnTo>
                  <a:lnTo>
                    <a:pt x="6108" y="204431"/>
                  </a:lnTo>
                  <a:lnTo>
                    <a:pt x="6604" y="204431"/>
                  </a:lnTo>
                  <a:lnTo>
                    <a:pt x="6934" y="204597"/>
                  </a:lnTo>
                  <a:lnTo>
                    <a:pt x="7442" y="206019"/>
                  </a:lnTo>
                  <a:lnTo>
                    <a:pt x="8318" y="204685"/>
                  </a:lnTo>
                  <a:lnTo>
                    <a:pt x="9283" y="204685"/>
                  </a:lnTo>
                  <a:lnTo>
                    <a:pt x="9766" y="204190"/>
                  </a:lnTo>
                  <a:lnTo>
                    <a:pt x="10071" y="203885"/>
                  </a:lnTo>
                  <a:lnTo>
                    <a:pt x="11112" y="202552"/>
                  </a:lnTo>
                  <a:lnTo>
                    <a:pt x="11658" y="201752"/>
                  </a:lnTo>
                  <a:close/>
                </a:path>
                <a:path w="189229" h="282575">
                  <a:moveTo>
                    <a:pt x="14833" y="48564"/>
                  </a:moveTo>
                  <a:lnTo>
                    <a:pt x="13550" y="48806"/>
                  </a:lnTo>
                  <a:lnTo>
                    <a:pt x="7442" y="48806"/>
                  </a:lnTo>
                  <a:lnTo>
                    <a:pt x="7150" y="51485"/>
                  </a:lnTo>
                  <a:lnTo>
                    <a:pt x="6896" y="52832"/>
                  </a:lnTo>
                  <a:lnTo>
                    <a:pt x="8242" y="52527"/>
                  </a:lnTo>
                  <a:lnTo>
                    <a:pt x="14338" y="52527"/>
                  </a:lnTo>
                  <a:lnTo>
                    <a:pt x="14592" y="49898"/>
                  </a:lnTo>
                  <a:lnTo>
                    <a:pt x="14833" y="48564"/>
                  </a:lnTo>
                  <a:close/>
                </a:path>
                <a:path w="189229" h="282575">
                  <a:moveTo>
                    <a:pt x="20447" y="262877"/>
                  </a:moveTo>
                  <a:lnTo>
                    <a:pt x="20142" y="263029"/>
                  </a:lnTo>
                  <a:lnTo>
                    <a:pt x="20142" y="262877"/>
                  </a:lnTo>
                  <a:lnTo>
                    <a:pt x="19646" y="262382"/>
                  </a:lnTo>
                  <a:lnTo>
                    <a:pt x="18554" y="262382"/>
                  </a:lnTo>
                  <a:lnTo>
                    <a:pt x="18059" y="262623"/>
                  </a:lnTo>
                  <a:lnTo>
                    <a:pt x="17272" y="262877"/>
                  </a:lnTo>
                  <a:lnTo>
                    <a:pt x="15379" y="262877"/>
                  </a:lnTo>
                  <a:lnTo>
                    <a:pt x="13792" y="263423"/>
                  </a:lnTo>
                  <a:lnTo>
                    <a:pt x="13550" y="264515"/>
                  </a:lnTo>
                  <a:lnTo>
                    <a:pt x="13550" y="264756"/>
                  </a:lnTo>
                  <a:lnTo>
                    <a:pt x="13550" y="265303"/>
                  </a:lnTo>
                  <a:lnTo>
                    <a:pt x="13792" y="266649"/>
                  </a:lnTo>
                  <a:lnTo>
                    <a:pt x="14833" y="267436"/>
                  </a:lnTo>
                  <a:lnTo>
                    <a:pt x="15379" y="267436"/>
                  </a:lnTo>
                  <a:lnTo>
                    <a:pt x="17513" y="267436"/>
                  </a:lnTo>
                  <a:lnTo>
                    <a:pt x="18059" y="266649"/>
                  </a:lnTo>
                  <a:lnTo>
                    <a:pt x="19100" y="266103"/>
                  </a:lnTo>
                  <a:lnTo>
                    <a:pt x="20447" y="264515"/>
                  </a:lnTo>
                  <a:lnTo>
                    <a:pt x="20142" y="263423"/>
                  </a:lnTo>
                  <a:lnTo>
                    <a:pt x="20447" y="262877"/>
                  </a:lnTo>
                  <a:close/>
                </a:path>
                <a:path w="189229" h="282575">
                  <a:moveTo>
                    <a:pt x="24663" y="234848"/>
                  </a:moveTo>
                  <a:lnTo>
                    <a:pt x="23368" y="235140"/>
                  </a:lnTo>
                  <a:lnTo>
                    <a:pt x="16967" y="235140"/>
                  </a:lnTo>
                  <a:lnTo>
                    <a:pt x="16725" y="237820"/>
                  </a:lnTo>
                  <a:lnTo>
                    <a:pt x="16421" y="239115"/>
                  </a:lnTo>
                  <a:lnTo>
                    <a:pt x="17767" y="238861"/>
                  </a:lnTo>
                  <a:lnTo>
                    <a:pt x="24168" y="238861"/>
                  </a:lnTo>
                  <a:lnTo>
                    <a:pt x="24409" y="236181"/>
                  </a:lnTo>
                  <a:lnTo>
                    <a:pt x="24663" y="234848"/>
                  </a:lnTo>
                  <a:close/>
                </a:path>
                <a:path w="189229" h="282575">
                  <a:moveTo>
                    <a:pt x="28676" y="275183"/>
                  </a:moveTo>
                  <a:lnTo>
                    <a:pt x="27343" y="274561"/>
                  </a:lnTo>
                  <a:lnTo>
                    <a:pt x="27343" y="274383"/>
                  </a:lnTo>
                  <a:lnTo>
                    <a:pt x="27584" y="273050"/>
                  </a:lnTo>
                  <a:lnTo>
                    <a:pt x="25996" y="272503"/>
                  </a:lnTo>
                  <a:lnTo>
                    <a:pt x="25450" y="272249"/>
                  </a:lnTo>
                  <a:lnTo>
                    <a:pt x="22034" y="272249"/>
                  </a:lnTo>
                  <a:lnTo>
                    <a:pt x="20142" y="273545"/>
                  </a:lnTo>
                  <a:lnTo>
                    <a:pt x="18859" y="274383"/>
                  </a:lnTo>
                  <a:lnTo>
                    <a:pt x="18313" y="274637"/>
                  </a:lnTo>
                  <a:lnTo>
                    <a:pt x="18224" y="275971"/>
                  </a:lnTo>
                  <a:lnTo>
                    <a:pt x="18135" y="276771"/>
                  </a:lnTo>
                  <a:lnTo>
                    <a:pt x="18199" y="278104"/>
                  </a:lnTo>
                  <a:lnTo>
                    <a:pt x="18554" y="279438"/>
                  </a:lnTo>
                  <a:lnTo>
                    <a:pt x="19646" y="280492"/>
                  </a:lnTo>
                  <a:lnTo>
                    <a:pt x="20688" y="281571"/>
                  </a:lnTo>
                  <a:lnTo>
                    <a:pt x="22275" y="282117"/>
                  </a:lnTo>
                  <a:lnTo>
                    <a:pt x="24955" y="282117"/>
                  </a:lnTo>
                  <a:lnTo>
                    <a:pt x="25450" y="281571"/>
                  </a:lnTo>
                  <a:lnTo>
                    <a:pt x="26250" y="281571"/>
                  </a:lnTo>
                  <a:lnTo>
                    <a:pt x="26276" y="280492"/>
                  </a:lnTo>
                  <a:lnTo>
                    <a:pt x="26543" y="278104"/>
                  </a:lnTo>
                  <a:lnTo>
                    <a:pt x="25755" y="277317"/>
                  </a:lnTo>
                  <a:lnTo>
                    <a:pt x="25209" y="276771"/>
                  </a:lnTo>
                  <a:lnTo>
                    <a:pt x="24168" y="275971"/>
                  </a:lnTo>
                  <a:lnTo>
                    <a:pt x="27038" y="275717"/>
                  </a:lnTo>
                  <a:lnTo>
                    <a:pt x="27127" y="275374"/>
                  </a:lnTo>
                  <a:lnTo>
                    <a:pt x="28676" y="275183"/>
                  </a:lnTo>
                  <a:close/>
                </a:path>
                <a:path w="189229" h="282575">
                  <a:moveTo>
                    <a:pt x="31851" y="185737"/>
                  </a:moveTo>
                  <a:lnTo>
                    <a:pt x="31559" y="185877"/>
                  </a:lnTo>
                  <a:lnTo>
                    <a:pt x="31559" y="185737"/>
                  </a:lnTo>
                  <a:lnTo>
                    <a:pt x="31064" y="185242"/>
                  </a:lnTo>
                  <a:lnTo>
                    <a:pt x="29972" y="185242"/>
                  </a:lnTo>
                  <a:lnTo>
                    <a:pt x="29476" y="185483"/>
                  </a:lnTo>
                  <a:lnTo>
                    <a:pt x="28676" y="185737"/>
                  </a:lnTo>
                  <a:lnTo>
                    <a:pt x="26797" y="185737"/>
                  </a:lnTo>
                  <a:lnTo>
                    <a:pt x="25209" y="186283"/>
                  </a:lnTo>
                  <a:lnTo>
                    <a:pt x="24955" y="187363"/>
                  </a:lnTo>
                  <a:lnTo>
                    <a:pt x="24955" y="187553"/>
                  </a:lnTo>
                  <a:lnTo>
                    <a:pt x="24663" y="187617"/>
                  </a:lnTo>
                  <a:lnTo>
                    <a:pt x="24955" y="188112"/>
                  </a:lnTo>
                  <a:lnTo>
                    <a:pt x="25209" y="189496"/>
                  </a:lnTo>
                  <a:lnTo>
                    <a:pt x="26250" y="190296"/>
                  </a:lnTo>
                  <a:lnTo>
                    <a:pt x="28676" y="190296"/>
                  </a:lnTo>
                  <a:lnTo>
                    <a:pt x="29476" y="189496"/>
                  </a:lnTo>
                  <a:lnTo>
                    <a:pt x="30518" y="188950"/>
                  </a:lnTo>
                  <a:lnTo>
                    <a:pt x="31851" y="187363"/>
                  </a:lnTo>
                  <a:lnTo>
                    <a:pt x="31559" y="186283"/>
                  </a:lnTo>
                  <a:lnTo>
                    <a:pt x="31851" y="185737"/>
                  </a:lnTo>
                  <a:close/>
                </a:path>
                <a:path w="189229" h="282575">
                  <a:moveTo>
                    <a:pt x="35572" y="220459"/>
                  </a:moveTo>
                  <a:lnTo>
                    <a:pt x="34480" y="220459"/>
                  </a:lnTo>
                  <a:lnTo>
                    <a:pt x="34480" y="221500"/>
                  </a:lnTo>
                  <a:lnTo>
                    <a:pt x="34239" y="221500"/>
                  </a:lnTo>
                  <a:lnTo>
                    <a:pt x="33693" y="221246"/>
                  </a:lnTo>
                  <a:lnTo>
                    <a:pt x="33439" y="221792"/>
                  </a:lnTo>
                  <a:lnTo>
                    <a:pt x="31851" y="223380"/>
                  </a:lnTo>
                  <a:lnTo>
                    <a:pt x="31305" y="223634"/>
                  </a:lnTo>
                  <a:lnTo>
                    <a:pt x="31559" y="224726"/>
                  </a:lnTo>
                  <a:lnTo>
                    <a:pt x="31559" y="225513"/>
                  </a:lnTo>
                  <a:lnTo>
                    <a:pt x="32397" y="225513"/>
                  </a:lnTo>
                  <a:lnTo>
                    <a:pt x="33985" y="223926"/>
                  </a:lnTo>
                  <a:lnTo>
                    <a:pt x="35572" y="222288"/>
                  </a:lnTo>
                  <a:lnTo>
                    <a:pt x="35572" y="221500"/>
                  </a:lnTo>
                  <a:lnTo>
                    <a:pt x="35572" y="220459"/>
                  </a:lnTo>
                  <a:close/>
                </a:path>
                <a:path w="189229" h="282575">
                  <a:moveTo>
                    <a:pt x="47777" y="181470"/>
                  </a:moveTo>
                  <a:lnTo>
                    <a:pt x="46710" y="181190"/>
                  </a:lnTo>
                  <a:lnTo>
                    <a:pt x="46990" y="180124"/>
                  </a:lnTo>
                  <a:lnTo>
                    <a:pt x="44856" y="180670"/>
                  </a:lnTo>
                  <a:lnTo>
                    <a:pt x="42176" y="179882"/>
                  </a:lnTo>
                  <a:lnTo>
                    <a:pt x="41135" y="179628"/>
                  </a:lnTo>
                  <a:lnTo>
                    <a:pt x="40881" y="179082"/>
                  </a:lnTo>
                  <a:lnTo>
                    <a:pt x="39293" y="177203"/>
                  </a:lnTo>
                  <a:lnTo>
                    <a:pt x="38747" y="181762"/>
                  </a:lnTo>
                  <a:lnTo>
                    <a:pt x="39293" y="183603"/>
                  </a:lnTo>
                  <a:lnTo>
                    <a:pt x="40335" y="184696"/>
                  </a:lnTo>
                  <a:lnTo>
                    <a:pt x="41376" y="185737"/>
                  </a:lnTo>
                  <a:lnTo>
                    <a:pt x="43014" y="186283"/>
                  </a:lnTo>
                  <a:lnTo>
                    <a:pt x="45402" y="186283"/>
                  </a:lnTo>
                  <a:lnTo>
                    <a:pt x="45643" y="186524"/>
                  </a:lnTo>
                  <a:lnTo>
                    <a:pt x="46443" y="186524"/>
                  </a:lnTo>
                  <a:lnTo>
                    <a:pt x="46685" y="185737"/>
                  </a:lnTo>
                  <a:lnTo>
                    <a:pt x="47777" y="181470"/>
                  </a:lnTo>
                  <a:close/>
                </a:path>
                <a:path w="189229" h="282575">
                  <a:moveTo>
                    <a:pt x="50711" y="32537"/>
                  </a:moveTo>
                  <a:lnTo>
                    <a:pt x="50406" y="31445"/>
                  </a:lnTo>
                  <a:lnTo>
                    <a:pt x="47777" y="31445"/>
                  </a:lnTo>
                  <a:lnTo>
                    <a:pt x="46990" y="31203"/>
                  </a:lnTo>
                  <a:lnTo>
                    <a:pt x="46189" y="30657"/>
                  </a:lnTo>
                  <a:lnTo>
                    <a:pt x="45097" y="30162"/>
                  </a:lnTo>
                  <a:lnTo>
                    <a:pt x="44056" y="29616"/>
                  </a:lnTo>
                  <a:lnTo>
                    <a:pt x="41376" y="29616"/>
                  </a:lnTo>
                  <a:lnTo>
                    <a:pt x="41135" y="30162"/>
                  </a:lnTo>
                  <a:lnTo>
                    <a:pt x="40093" y="31991"/>
                  </a:lnTo>
                  <a:lnTo>
                    <a:pt x="40335" y="33083"/>
                  </a:lnTo>
                  <a:lnTo>
                    <a:pt x="40563" y="33426"/>
                  </a:lnTo>
                  <a:lnTo>
                    <a:pt x="39001" y="36258"/>
                  </a:lnTo>
                  <a:lnTo>
                    <a:pt x="49911" y="36017"/>
                  </a:lnTo>
                  <a:lnTo>
                    <a:pt x="49733" y="35013"/>
                  </a:lnTo>
                  <a:lnTo>
                    <a:pt x="50165" y="34671"/>
                  </a:lnTo>
                  <a:lnTo>
                    <a:pt x="50711" y="33883"/>
                  </a:lnTo>
                  <a:lnTo>
                    <a:pt x="50711" y="32537"/>
                  </a:lnTo>
                  <a:close/>
                </a:path>
                <a:path w="189229" h="282575">
                  <a:moveTo>
                    <a:pt x="54432" y="221005"/>
                  </a:moveTo>
                  <a:lnTo>
                    <a:pt x="52844" y="219367"/>
                  </a:lnTo>
                  <a:lnTo>
                    <a:pt x="51752" y="218821"/>
                  </a:lnTo>
                  <a:lnTo>
                    <a:pt x="51244" y="218821"/>
                  </a:lnTo>
                  <a:lnTo>
                    <a:pt x="49911" y="217233"/>
                  </a:lnTo>
                  <a:lnTo>
                    <a:pt x="49034" y="218821"/>
                  </a:lnTo>
                  <a:lnTo>
                    <a:pt x="48818" y="218821"/>
                  </a:lnTo>
                  <a:lnTo>
                    <a:pt x="46990" y="220459"/>
                  </a:lnTo>
                  <a:lnTo>
                    <a:pt x="44056" y="223380"/>
                  </a:lnTo>
                  <a:lnTo>
                    <a:pt x="43268" y="223926"/>
                  </a:lnTo>
                  <a:lnTo>
                    <a:pt x="44056" y="226060"/>
                  </a:lnTo>
                  <a:lnTo>
                    <a:pt x="45097" y="225513"/>
                  </a:lnTo>
                  <a:lnTo>
                    <a:pt x="45897" y="225513"/>
                  </a:lnTo>
                  <a:lnTo>
                    <a:pt x="46990" y="225272"/>
                  </a:lnTo>
                  <a:lnTo>
                    <a:pt x="52844" y="224180"/>
                  </a:lnTo>
                  <a:lnTo>
                    <a:pt x="54127" y="221792"/>
                  </a:lnTo>
                  <a:lnTo>
                    <a:pt x="54432" y="221005"/>
                  </a:lnTo>
                  <a:close/>
                </a:path>
                <a:path w="189229" h="282575">
                  <a:moveTo>
                    <a:pt x="58153" y="266344"/>
                  </a:moveTo>
                  <a:lnTo>
                    <a:pt x="57848" y="266103"/>
                  </a:lnTo>
                  <a:lnTo>
                    <a:pt x="57607" y="265798"/>
                  </a:lnTo>
                  <a:lnTo>
                    <a:pt x="57061" y="265798"/>
                  </a:lnTo>
                  <a:lnTo>
                    <a:pt x="57061" y="266890"/>
                  </a:lnTo>
                  <a:lnTo>
                    <a:pt x="56807" y="266890"/>
                  </a:lnTo>
                  <a:lnTo>
                    <a:pt x="56261" y="266649"/>
                  </a:lnTo>
                  <a:lnTo>
                    <a:pt x="56019" y="267144"/>
                  </a:lnTo>
                  <a:lnTo>
                    <a:pt x="55283" y="267906"/>
                  </a:lnTo>
                  <a:lnTo>
                    <a:pt x="54432" y="268782"/>
                  </a:lnTo>
                  <a:lnTo>
                    <a:pt x="53886" y="269024"/>
                  </a:lnTo>
                  <a:lnTo>
                    <a:pt x="54127" y="270116"/>
                  </a:lnTo>
                  <a:lnTo>
                    <a:pt x="53886" y="270116"/>
                  </a:lnTo>
                  <a:lnTo>
                    <a:pt x="53886" y="271157"/>
                  </a:lnTo>
                  <a:lnTo>
                    <a:pt x="54927" y="271157"/>
                  </a:lnTo>
                  <a:lnTo>
                    <a:pt x="58153" y="267931"/>
                  </a:lnTo>
                  <a:lnTo>
                    <a:pt x="58153" y="266890"/>
                  </a:lnTo>
                  <a:lnTo>
                    <a:pt x="58153" y="266344"/>
                  </a:lnTo>
                  <a:close/>
                </a:path>
                <a:path w="189229" h="282575">
                  <a:moveTo>
                    <a:pt x="75107" y="135026"/>
                  </a:moveTo>
                  <a:lnTo>
                    <a:pt x="73520" y="135280"/>
                  </a:lnTo>
                  <a:lnTo>
                    <a:pt x="72478" y="135572"/>
                  </a:lnTo>
                  <a:lnTo>
                    <a:pt x="71640" y="135572"/>
                  </a:lnTo>
                  <a:lnTo>
                    <a:pt x="71145" y="135826"/>
                  </a:lnTo>
                  <a:lnTo>
                    <a:pt x="70053" y="136118"/>
                  </a:lnTo>
                  <a:lnTo>
                    <a:pt x="69557" y="136372"/>
                  </a:lnTo>
                  <a:lnTo>
                    <a:pt x="68465" y="136372"/>
                  </a:lnTo>
                  <a:lnTo>
                    <a:pt x="67970" y="136118"/>
                  </a:lnTo>
                  <a:lnTo>
                    <a:pt x="66878" y="135826"/>
                  </a:lnTo>
                  <a:lnTo>
                    <a:pt x="66078" y="135572"/>
                  </a:lnTo>
                  <a:lnTo>
                    <a:pt x="65544" y="135572"/>
                  </a:lnTo>
                  <a:lnTo>
                    <a:pt x="64503" y="135280"/>
                  </a:lnTo>
                  <a:lnTo>
                    <a:pt x="63449" y="135026"/>
                  </a:lnTo>
                  <a:lnTo>
                    <a:pt x="63119" y="136372"/>
                  </a:lnTo>
                  <a:lnTo>
                    <a:pt x="62903" y="137960"/>
                  </a:lnTo>
                  <a:lnTo>
                    <a:pt x="63157" y="139293"/>
                  </a:lnTo>
                  <a:lnTo>
                    <a:pt x="63804" y="139954"/>
                  </a:lnTo>
                  <a:lnTo>
                    <a:pt x="63157" y="143560"/>
                  </a:lnTo>
                  <a:lnTo>
                    <a:pt x="68148" y="141185"/>
                  </a:lnTo>
                  <a:lnTo>
                    <a:pt x="70053" y="141185"/>
                  </a:lnTo>
                  <a:lnTo>
                    <a:pt x="74561" y="138506"/>
                  </a:lnTo>
                  <a:lnTo>
                    <a:pt x="74891" y="136372"/>
                  </a:lnTo>
                  <a:lnTo>
                    <a:pt x="75107" y="135026"/>
                  </a:lnTo>
                  <a:close/>
                </a:path>
                <a:path w="189229" h="282575">
                  <a:moveTo>
                    <a:pt x="82550" y="151053"/>
                  </a:moveTo>
                  <a:lnTo>
                    <a:pt x="82257" y="149466"/>
                  </a:lnTo>
                  <a:lnTo>
                    <a:pt x="81724" y="148767"/>
                  </a:lnTo>
                  <a:lnTo>
                    <a:pt x="82257" y="144360"/>
                  </a:lnTo>
                  <a:lnTo>
                    <a:pt x="78930" y="147332"/>
                  </a:lnTo>
                  <a:lnTo>
                    <a:pt x="78041" y="147332"/>
                  </a:lnTo>
                  <a:lnTo>
                    <a:pt x="76949" y="147828"/>
                  </a:lnTo>
                  <a:lnTo>
                    <a:pt x="75907" y="148132"/>
                  </a:lnTo>
                  <a:lnTo>
                    <a:pt x="75361" y="148374"/>
                  </a:lnTo>
                  <a:lnTo>
                    <a:pt x="74866" y="148628"/>
                  </a:lnTo>
                  <a:lnTo>
                    <a:pt x="74320" y="148628"/>
                  </a:lnTo>
                  <a:lnTo>
                    <a:pt x="74320" y="146786"/>
                  </a:lnTo>
                  <a:lnTo>
                    <a:pt x="73774" y="144360"/>
                  </a:lnTo>
                  <a:lnTo>
                    <a:pt x="73621" y="144360"/>
                  </a:lnTo>
                  <a:lnTo>
                    <a:pt x="73774" y="143560"/>
                  </a:lnTo>
                  <a:lnTo>
                    <a:pt x="72377" y="144360"/>
                  </a:lnTo>
                  <a:lnTo>
                    <a:pt x="70345" y="144360"/>
                  </a:lnTo>
                  <a:lnTo>
                    <a:pt x="69557" y="144907"/>
                  </a:lnTo>
                  <a:lnTo>
                    <a:pt x="69011" y="145148"/>
                  </a:lnTo>
                  <a:lnTo>
                    <a:pt x="69011" y="149720"/>
                  </a:lnTo>
                  <a:lnTo>
                    <a:pt x="71145" y="151853"/>
                  </a:lnTo>
                  <a:lnTo>
                    <a:pt x="72974" y="153733"/>
                  </a:lnTo>
                  <a:lnTo>
                    <a:pt x="73774" y="154228"/>
                  </a:lnTo>
                  <a:lnTo>
                    <a:pt x="74320" y="154774"/>
                  </a:lnTo>
                  <a:lnTo>
                    <a:pt x="74866" y="155575"/>
                  </a:lnTo>
                  <a:lnTo>
                    <a:pt x="76454" y="158000"/>
                  </a:lnTo>
                  <a:lnTo>
                    <a:pt x="76695" y="155575"/>
                  </a:lnTo>
                  <a:lnTo>
                    <a:pt x="76949" y="155067"/>
                  </a:lnTo>
                  <a:lnTo>
                    <a:pt x="76949" y="154533"/>
                  </a:lnTo>
                  <a:lnTo>
                    <a:pt x="82257" y="154533"/>
                  </a:lnTo>
                  <a:lnTo>
                    <a:pt x="82257" y="153441"/>
                  </a:lnTo>
                  <a:lnTo>
                    <a:pt x="82550" y="151053"/>
                  </a:lnTo>
                  <a:close/>
                </a:path>
                <a:path w="189229" h="282575">
                  <a:moveTo>
                    <a:pt x="118846" y="244271"/>
                  </a:moveTo>
                  <a:lnTo>
                    <a:pt x="116789" y="245262"/>
                  </a:lnTo>
                  <a:lnTo>
                    <a:pt x="115773" y="247332"/>
                  </a:lnTo>
                  <a:lnTo>
                    <a:pt x="117487" y="245973"/>
                  </a:lnTo>
                  <a:lnTo>
                    <a:pt x="118846" y="244271"/>
                  </a:lnTo>
                  <a:close/>
                </a:path>
                <a:path w="189229" h="282575">
                  <a:moveTo>
                    <a:pt x="124777" y="164642"/>
                  </a:moveTo>
                  <a:lnTo>
                    <a:pt x="122402" y="168668"/>
                  </a:lnTo>
                  <a:lnTo>
                    <a:pt x="122339" y="168795"/>
                  </a:lnTo>
                  <a:lnTo>
                    <a:pt x="121793" y="169710"/>
                  </a:lnTo>
                  <a:lnTo>
                    <a:pt x="121297" y="169710"/>
                  </a:lnTo>
                  <a:lnTo>
                    <a:pt x="121056" y="170548"/>
                  </a:lnTo>
                  <a:lnTo>
                    <a:pt x="120459" y="171945"/>
                  </a:lnTo>
                  <a:lnTo>
                    <a:pt x="120256" y="172135"/>
                  </a:lnTo>
                  <a:lnTo>
                    <a:pt x="117030" y="173723"/>
                  </a:lnTo>
                  <a:lnTo>
                    <a:pt x="118668" y="175615"/>
                  </a:lnTo>
                  <a:lnTo>
                    <a:pt x="119164" y="176250"/>
                  </a:lnTo>
                  <a:lnTo>
                    <a:pt x="119164" y="176657"/>
                  </a:lnTo>
                  <a:lnTo>
                    <a:pt x="119481" y="176657"/>
                  </a:lnTo>
                  <a:lnTo>
                    <a:pt x="119710" y="176949"/>
                  </a:lnTo>
                  <a:lnTo>
                    <a:pt x="119837" y="176618"/>
                  </a:lnTo>
                  <a:lnTo>
                    <a:pt x="120510" y="176403"/>
                  </a:lnTo>
                  <a:lnTo>
                    <a:pt x="122097" y="173482"/>
                  </a:lnTo>
                  <a:lnTo>
                    <a:pt x="122097" y="173177"/>
                  </a:lnTo>
                  <a:lnTo>
                    <a:pt x="123431" y="170802"/>
                  </a:lnTo>
                  <a:lnTo>
                    <a:pt x="123431" y="168668"/>
                  </a:lnTo>
                  <a:lnTo>
                    <a:pt x="123113" y="168668"/>
                  </a:lnTo>
                  <a:lnTo>
                    <a:pt x="124777" y="164642"/>
                  </a:lnTo>
                  <a:close/>
                </a:path>
                <a:path w="189229" h="282575">
                  <a:moveTo>
                    <a:pt x="131673" y="239115"/>
                  </a:moveTo>
                  <a:lnTo>
                    <a:pt x="130086" y="238861"/>
                  </a:lnTo>
                  <a:lnTo>
                    <a:pt x="129286" y="238620"/>
                  </a:lnTo>
                  <a:lnTo>
                    <a:pt x="122885" y="238620"/>
                  </a:lnTo>
                  <a:lnTo>
                    <a:pt x="121551" y="241249"/>
                  </a:lnTo>
                  <a:lnTo>
                    <a:pt x="121297" y="243382"/>
                  </a:lnTo>
                  <a:lnTo>
                    <a:pt x="121551" y="244716"/>
                  </a:lnTo>
                  <a:lnTo>
                    <a:pt x="122885" y="244716"/>
                  </a:lnTo>
                  <a:lnTo>
                    <a:pt x="127152" y="244475"/>
                  </a:lnTo>
                  <a:lnTo>
                    <a:pt x="129781" y="243128"/>
                  </a:lnTo>
                  <a:lnTo>
                    <a:pt x="131127" y="240449"/>
                  </a:lnTo>
                  <a:lnTo>
                    <a:pt x="131673" y="239115"/>
                  </a:lnTo>
                  <a:close/>
                </a:path>
                <a:path w="189229" h="282575">
                  <a:moveTo>
                    <a:pt x="140703" y="208153"/>
                  </a:moveTo>
                  <a:lnTo>
                    <a:pt x="135890" y="208775"/>
                  </a:lnTo>
                  <a:lnTo>
                    <a:pt x="135089" y="208153"/>
                  </a:lnTo>
                  <a:lnTo>
                    <a:pt x="133807" y="208153"/>
                  </a:lnTo>
                  <a:lnTo>
                    <a:pt x="133807" y="209029"/>
                  </a:lnTo>
                  <a:lnTo>
                    <a:pt x="130086" y="209499"/>
                  </a:lnTo>
                  <a:lnTo>
                    <a:pt x="128498" y="209791"/>
                  </a:lnTo>
                  <a:lnTo>
                    <a:pt x="128739" y="210591"/>
                  </a:lnTo>
                  <a:lnTo>
                    <a:pt x="130086" y="211378"/>
                  </a:lnTo>
                  <a:lnTo>
                    <a:pt x="130086" y="212725"/>
                  </a:lnTo>
                  <a:lnTo>
                    <a:pt x="131127" y="212725"/>
                  </a:lnTo>
                  <a:lnTo>
                    <a:pt x="134594" y="211378"/>
                  </a:lnTo>
                  <a:lnTo>
                    <a:pt x="135394" y="210591"/>
                  </a:lnTo>
                  <a:lnTo>
                    <a:pt x="135890" y="210045"/>
                  </a:lnTo>
                  <a:lnTo>
                    <a:pt x="140703" y="208153"/>
                  </a:lnTo>
                  <a:close/>
                </a:path>
                <a:path w="189229" h="282575">
                  <a:moveTo>
                    <a:pt x="142824" y="274383"/>
                  </a:moveTo>
                  <a:lnTo>
                    <a:pt x="137769" y="274383"/>
                  </a:lnTo>
                  <a:lnTo>
                    <a:pt x="135636" y="275971"/>
                  </a:lnTo>
                  <a:lnTo>
                    <a:pt x="134670" y="278650"/>
                  </a:lnTo>
                  <a:lnTo>
                    <a:pt x="134048" y="280238"/>
                  </a:lnTo>
                  <a:lnTo>
                    <a:pt x="139103" y="280238"/>
                  </a:lnTo>
                  <a:lnTo>
                    <a:pt x="141198" y="278650"/>
                  </a:lnTo>
                  <a:lnTo>
                    <a:pt x="142176" y="275971"/>
                  </a:lnTo>
                  <a:lnTo>
                    <a:pt x="142824" y="274383"/>
                  </a:lnTo>
                  <a:close/>
                </a:path>
                <a:path w="189229" h="282575">
                  <a:moveTo>
                    <a:pt x="144119" y="1041"/>
                  </a:moveTo>
                  <a:lnTo>
                    <a:pt x="142824" y="0"/>
                  </a:lnTo>
                  <a:lnTo>
                    <a:pt x="139611" y="0"/>
                  </a:lnTo>
                  <a:lnTo>
                    <a:pt x="138569" y="787"/>
                  </a:lnTo>
                  <a:lnTo>
                    <a:pt x="138315" y="2374"/>
                  </a:lnTo>
                  <a:lnTo>
                    <a:pt x="138379" y="3416"/>
                  </a:lnTo>
                  <a:lnTo>
                    <a:pt x="138569" y="4762"/>
                  </a:lnTo>
                  <a:lnTo>
                    <a:pt x="139598" y="4991"/>
                  </a:lnTo>
                  <a:lnTo>
                    <a:pt x="139903" y="5054"/>
                  </a:lnTo>
                  <a:lnTo>
                    <a:pt x="141490" y="5054"/>
                  </a:lnTo>
                  <a:lnTo>
                    <a:pt x="143624" y="3416"/>
                  </a:lnTo>
                  <a:lnTo>
                    <a:pt x="144119" y="3175"/>
                  </a:lnTo>
                  <a:lnTo>
                    <a:pt x="144119" y="1041"/>
                  </a:lnTo>
                  <a:close/>
                </a:path>
                <a:path w="189229" h="282575">
                  <a:moveTo>
                    <a:pt x="144411" y="29857"/>
                  </a:moveTo>
                  <a:lnTo>
                    <a:pt x="143675" y="29565"/>
                  </a:lnTo>
                  <a:lnTo>
                    <a:pt x="143332" y="28524"/>
                  </a:lnTo>
                  <a:lnTo>
                    <a:pt x="138023" y="26136"/>
                  </a:lnTo>
                  <a:lnTo>
                    <a:pt x="136182" y="26136"/>
                  </a:lnTo>
                  <a:lnTo>
                    <a:pt x="136067" y="26428"/>
                  </a:lnTo>
                  <a:lnTo>
                    <a:pt x="132168" y="24803"/>
                  </a:lnTo>
                  <a:lnTo>
                    <a:pt x="135864" y="27012"/>
                  </a:lnTo>
                  <a:lnTo>
                    <a:pt x="135636" y="27978"/>
                  </a:lnTo>
                  <a:lnTo>
                    <a:pt x="136436" y="28270"/>
                  </a:lnTo>
                  <a:lnTo>
                    <a:pt x="138569" y="29616"/>
                  </a:lnTo>
                  <a:lnTo>
                    <a:pt x="138811" y="29857"/>
                  </a:lnTo>
                  <a:lnTo>
                    <a:pt x="139357" y="30657"/>
                  </a:lnTo>
                  <a:lnTo>
                    <a:pt x="140398" y="32296"/>
                  </a:lnTo>
                  <a:lnTo>
                    <a:pt x="141071" y="32296"/>
                  </a:lnTo>
                  <a:lnTo>
                    <a:pt x="141198" y="32537"/>
                  </a:lnTo>
                  <a:lnTo>
                    <a:pt x="141478" y="32296"/>
                  </a:lnTo>
                  <a:lnTo>
                    <a:pt x="142532" y="32296"/>
                  </a:lnTo>
                  <a:lnTo>
                    <a:pt x="143078" y="31991"/>
                  </a:lnTo>
                  <a:lnTo>
                    <a:pt x="143878" y="31203"/>
                  </a:lnTo>
                  <a:lnTo>
                    <a:pt x="144119" y="30657"/>
                  </a:lnTo>
                  <a:lnTo>
                    <a:pt x="143916" y="30264"/>
                  </a:lnTo>
                  <a:lnTo>
                    <a:pt x="144411" y="29857"/>
                  </a:lnTo>
                  <a:close/>
                </a:path>
                <a:path w="189229" h="282575">
                  <a:moveTo>
                    <a:pt x="148628" y="222288"/>
                  </a:moveTo>
                  <a:lnTo>
                    <a:pt x="147294" y="218325"/>
                  </a:lnTo>
                  <a:lnTo>
                    <a:pt x="143878" y="216446"/>
                  </a:lnTo>
                  <a:lnTo>
                    <a:pt x="143078" y="215900"/>
                  </a:lnTo>
                  <a:lnTo>
                    <a:pt x="142532" y="216446"/>
                  </a:lnTo>
                  <a:lnTo>
                    <a:pt x="139357" y="220167"/>
                  </a:lnTo>
                  <a:lnTo>
                    <a:pt x="139903" y="220903"/>
                  </a:lnTo>
                  <a:lnTo>
                    <a:pt x="139611" y="221246"/>
                  </a:lnTo>
                  <a:lnTo>
                    <a:pt x="140449" y="221640"/>
                  </a:lnTo>
                  <a:lnTo>
                    <a:pt x="140944" y="222288"/>
                  </a:lnTo>
                  <a:lnTo>
                    <a:pt x="142532" y="224726"/>
                  </a:lnTo>
                  <a:lnTo>
                    <a:pt x="142824" y="225272"/>
                  </a:lnTo>
                  <a:lnTo>
                    <a:pt x="143332" y="225767"/>
                  </a:lnTo>
                  <a:lnTo>
                    <a:pt x="143624" y="226314"/>
                  </a:lnTo>
                  <a:lnTo>
                    <a:pt x="143332" y="226860"/>
                  </a:lnTo>
                  <a:lnTo>
                    <a:pt x="143078" y="227406"/>
                  </a:lnTo>
                  <a:lnTo>
                    <a:pt x="143078" y="228130"/>
                  </a:lnTo>
                  <a:lnTo>
                    <a:pt x="142278" y="229539"/>
                  </a:lnTo>
                  <a:lnTo>
                    <a:pt x="143586" y="229222"/>
                  </a:lnTo>
                  <a:lnTo>
                    <a:pt x="143878" y="229539"/>
                  </a:lnTo>
                  <a:lnTo>
                    <a:pt x="144411" y="229781"/>
                  </a:lnTo>
                  <a:lnTo>
                    <a:pt x="145707" y="229781"/>
                  </a:lnTo>
                  <a:lnTo>
                    <a:pt x="146507" y="229539"/>
                  </a:lnTo>
                  <a:lnTo>
                    <a:pt x="147294" y="229781"/>
                  </a:lnTo>
                  <a:lnTo>
                    <a:pt x="148132" y="229539"/>
                  </a:lnTo>
                  <a:lnTo>
                    <a:pt x="148234" y="227406"/>
                  </a:lnTo>
                  <a:lnTo>
                    <a:pt x="148628" y="222288"/>
                  </a:lnTo>
                  <a:close/>
                </a:path>
                <a:path w="189229" h="282575">
                  <a:moveTo>
                    <a:pt x="148628" y="203885"/>
                  </a:moveTo>
                  <a:lnTo>
                    <a:pt x="147586" y="202552"/>
                  </a:lnTo>
                  <a:lnTo>
                    <a:pt x="146253" y="202552"/>
                  </a:lnTo>
                  <a:lnTo>
                    <a:pt x="146253" y="203720"/>
                  </a:lnTo>
                  <a:lnTo>
                    <a:pt x="143078" y="205778"/>
                  </a:lnTo>
                  <a:lnTo>
                    <a:pt x="145999" y="207048"/>
                  </a:lnTo>
                  <a:lnTo>
                    <a:pt x="145999" y="208457"/>
                  </a:lnTo>
                  <a:lnTo>
                    <a:pt x="146799" y="208457"/>
                  </a:lnTo>
                  <a:lnTo>
                    <a:pt x="147586" y="207911"/>
                  </a:lnTo>
                  <a:lnTo>
                    <a:pt x="148132" y="207365"/>
                  </a:lnTo>
                  <a:lnTo>
                    <a:pt x="148628" y="206324"/>
                  </a:lnTo>
                  <a:lnTo>
                    <a:pt x="148628" y="203885"/>
                  </a:lnTo>
                  <a:close/>
                </a:path>
                <a:path w="189229" h="282575">
                  <a:moveTo>
                    <a:pt x="149720" y="240449"/>
                  </a:moveTo>
                  <a:lnTo>
                    <a:pt x="148386" y="240753"/>
                  </a:lnTo>
                  <a:lnTo>
                    <a:pt x="142278" y="240753"/>
                  </a:lnTo>
                  <a:lnTo>
                    <a:pt x="141986" y="243382"/>
                  </a:lnTo>
                  <a:lnTo>
                    <a:pt x="141490" y="244716"/>
                  </a:lnTo>
                  <a:lnTo>
                    <a:pt x="142824" y="244475"/>
                  </a:lnTo>
                  <a:lnTo>
                    <a:pt x="149174" y="244475"/>
                  </a:lnTo>
                  <a:lnTo>
                    <a:pt x="149428" y="241795"/>
                  </a:lnTo>
                  <a:lnTo>
                    <a:pt x="149720" y="240449"/>
                  </a:lnTo>
                  <a:close/>
                </a:path>
                <a:path w="189229" h="282575">
                  <a:moveTo>
                    <a:pt x="150228" y="24003"/>
                  </a:moveTo>
                  <a:lnTo>
                    <a:pt x="147840" y="22034"/>
                  </a:lnTo>
                  <a:lnTo>
                    <a:pt x="147840" y="20535"/>
                  </a:lnTo>
                  <a:lnTo>
                    <a:pt x="143878" y="18097"/>
                  </a:lnTo>
                  <a:lnTo>
                    <a:pt x="143078" y="18097"/>
                  </a:lnTo>
                  <a:lnTo>
                    <a:pt x="141986" y="18097"/>
                  </a:lnTo>
                  <a:lnTo>
                    <a:pt x="141986" y="18884"/>
                  </a:lnTo>
                  <a:lnTo>
                    <a:pt x="141198" y="19443"/>
                  </a:lnTo>
                  <a:lnTo>
                    <a:pt x="139611" y="20777"/>
                  </a:lnTo>
                  <a:lnTo>
                    <a:pt x="144665" y="21323"/>
                  </a:lnTo>
                  <a:lnTo>
                    <a:pt x="144907" y="21323"/>
                  </a:lnTo>
                  <a:lnTo>
                    <a:pt x="145707" y="21869"/>
                  </a:lnTo>
                  <a:lnTo>
                    <a:pt x="145999" y="22415"/>
                  </a:lnTo>
                  <a:lnTo>
                    <a:pt x="146621" y="22186"/>
                  </a:lnTo>
                  <a:lnTo>
                    <a:pt x="146799" y="22275"/>
                  </a:lnTo>
                  <a:lnTo>
                    <a:pt x="146799" y="22910"/>
                  </a:lnTo>
                  <a:lnTo>
                    <a:pt x="147294" y="22910"/>
                  </a:lnTo>
                  <a:lnTo>
                    <a:pt x="147574" y="22682"/>
                  </a:lnTo>
                  <a:lnTo>
                    <a:pt x="150228" y="24003"/>
                  </a:lnTo>
                  <a:close/>
                </a:path>
                <a:path w="189229" h="282575">
                  <a:moveTo>
                    <a:pt x="152349" y="258610"/>
                  </a:moveTo>
                  <a:lnTo>
                    <a:pt x="151307" y="259943"/>
                  </a:lnTo>
                  <a:lnTo>
                    <a:pt x="151015" y="260197"/>
                  </a:lnTo>
                  <a:lnTo>
                    <a:pt x="150799" y="259537"/>
                  </a:lnTo>
                  <a:lnTo>
                    <a:pt x="150761" y="260743"/>
                  </a:lnTo>
                  <a:lnTo>
                    <a:pt x="151155" y="260197"/>
                  </a:lnTo>
                  <a:lnTo>
                    <a:pt x="152349" y="258610"/>
                  </a:lnTo>
                  <a:close/>
                </a:path>
                <a:path w="189229" h="282575">
                  <a:moveTo>
                    <a:pt x="152349" y="254889"/>
                  </a:moveTo>
                  <a:lnTo>
                    <a:pt x="151218" y="254088"/>
                  </a:lnTo>
                  <a:lnTo>
                    <a:pt x="147840" y="251663"/>
                  </a:lnTo>
                  <a:lnTo>
                    <a:pt x="150406" y="258610"/>
                  </a:lnTo>
                  <a:lnTo>
                    <a:pt x="150520" y="258902"/>
                  </a:lnTo>
                  <a:lnTo>
                    <a:pt x="150520" y="258610"/>
                  </a:lnTo>
                  <a:lnTo>
                    <a:pt x="150799" y="259537"/>
                  </a:lnTo>
                  <a:lnTo>
                    <a:pt x="151015" y="254088"/>
                  </a:lnTo>
                  <a:lnTo>
                    <a:pt x="152349" y="254889"/>
                  </a:lnTo>
                  <a:close/>
                </a:path>
                <a:path w="189229" h="282575">
                  <a:moveTo>
                    <a:pt x="152603" y="101396"/>
                  </a:moveTo>
                  <a:lnTo>
                    <a:pt x="151307" y="99009"/>
                  </a:lnTo>
                  <a:lnTo>
                    <a:pt x="147053" y="97675"/>
                  </a:lnTo>
                  <a:lnTo>
                    <a:pt x="145211" y="97129"/>
                  </a:lnTo>
                  <a:lnTo>
                    <a:pt x="146964" y="103797"/>
                  </a:lnTo>
                  <a:lnTo>
                    <a:pt x="141744" y="101396"/>
                  </a:lnTo>
                  <a:lnTo>
                    <a:pt x="139903" y="101396"/>
                  </a:lnTo>
                  <a:lnTo>
                    <a:pt x="139801" y="101676"/>
                  </a:lnTo>
                  <a:lnTo>
                    <a:pt x="135890" y="100050"/>
                  </a:lnTo>
                  <a:lnTo>
                    <a:pt x="139585" y="102260"/>
                  </a:lnTo>
                  <a:lnTo>
                    <a:pt x="139357" y="103276"/>
                  </a:lnTo>
                  <a:lnTo>
                    <a:pt x="140157" y="103530"/>
                  </a:lnTo>
                  <a:lnTo>
                    <a:pt x="142278" y="104863"/>
                  </a:lnTo>
                  <a:lnTo>
                    <a:pt x="142532" y="105117"/>
                  </a:lnTo>
                  <a:lnTo>
                    <a:pt x="144119" y="107543"/>
                  </a:lnTo>
                  <a:lnTo>
                    <a:pt x="144792" y="107543"/>
                  </a:lnTo>
                  <a:lnTo>
                    <a:pt x="144919" y="107797"/>
                  </a:lnTo>
                  <a:lnTo>
                    <a:pt x="145211" y="107543"/>
                  </a:lnTo>
                  <a:lnTo>
                    <a:pt x="146253" y="107543"/>
                  </a:lnTo>
                  <a:lnTo>
                    <a:pt x="147053" y="107251"/>
                  </a:lnTo>
                  <a:lnTo>
                    <a:pt x="147053" y="106997"/>
                  </a:lnTo>
                  <a:lnTo>
                    <a:pt x="147586" y="106451"/>
                  </a:lnTo>
                  <a:lnTo>
                    <a:pt x="147840" y="105956"/>
                  </a:lnTo>
                  <a:lnTo>
                    <a:pt x="147637" y="105524"/>
                  </a:lnTo>
                  <a:lnTo>
                    <a:pt x="148132" y="105117"/>
                  </a:lnTo>
                  <a:lnTo>
                    <a:pt x="147370" y="104813"/>
                  </a:lnTo>
                  <a:lnTo>
                    <a:pt x="147142" y="104101"/>
                  </a:lnTo>
                  <a:lnTo>
                    <a:pt x="149428" y="104622"/>
                  </a:lnTo>
                  <a:lnTo>
                    <a:pt x="151307" y="104622"/>
                  </a:lnTo>
                  <a:lnTo>
                    <a:pt x="152107" y="103822"/>
                  </a:lnTo>
                  <a:lnTo>
                    <a:pt x="152349" y="102984"/>
                  </a:lnTo>
                  <a:lnTo>
                    <a:pt x="152603" y="101396"/>
                  </a:lnTo>
                  <a:close/>
                </a:path>
                <a:path w="189229" h="282575">
                  <a:moveTo>
                    <a:pt x="155524" y="274091"/>
                  </a:moveTo>
                  <a:lnTo>
                    <a:pt x="153695" y="274091"/>
                  </a:lnTo>
                  <a:lnTo>
                    <a:pt x="153441" y="273837"/>
                  </a:lnTo>
                  <a:lnTo>
                    <a:pt x="152895" y="273545"/>
                  </a:lnTo>
                  <a:lnTo>
                    <a:pt x="151803" y="273050"/>
                  </a:lnTo>
                  <a:lnTo>
                    <a:pt x="151384" y="273050"/>
                  </a:lnTo>
                  <a:lnTo>
                    <a:pt x="151307" y="272745"/>
                  </a:lnTo>
                  <a:lnTo>
                    <a:pt x="151206" y="273050"/>
                  </a:lnTo>
                  <a:lnTo>
                    <a:pt x="149974" y="273050"/>
                  </a:lnTo>
                  <a:lnTo>
                    <a:pt x="149720" y="274383"/>
                  </a:lnTo>
                  <a:lnTo>
                    <a:pt x="149428" y="274878"/>
                  </a:lnTo>
                  <a:lnTo>
                    <a:pt x="149428" y="277012"/>
                  </a:lnTo>
                  <a:lnTo>
                    <a:pt x="150761" y="278104"/>
                  </a:lnTo>
                  <a:lnTo>
                    <a:pt x="153936" y="278104"/>
                  </a:lnTo>
                  <a:lnTo>
                    <a:pt x="155028" y="277317"/>
                  </a:lnTo>
                  <a:lnTo>
                    <a:pt x="155524" y="275424"/>
                  </a:lnTo>
                  <a:lnTo>
                    <a:pt x="155524" y="274091"/>
                  </a:lnTo>
                  <a:close/>
                </a:path>
                <a:path w="189229" h="282575">
                  <a:moveTo>
                    <a:pt x="157111" y="200418"/>
                  </a:moveTo>
                  <a:lnTo>
                    <a:pt x="156616" y="199872"/>
                  </a:lnTo>
                  <a:lnTo>
                    <a:pt x="156070" y="199872"/>
                  </a:lnTo>
                  <a:lnTo>
                    <a:pt x="156070" y="200964"/>
                  </a:lnTo>
                  <a:lnTo>
                    <a:pt x="155829" y="200964"/>
                  </a:lnTo>
                  <a:lnTo>
                    <a:pt x="155282" y="200710"/>
                  </a:lnTo>
                  <a:lnTo>
                    <a:pt x="155028" y="201206"/>
                  </a:lnTo>
                  <a:lnTo>
                    <a:pt x="153441" y="202844"/>
                  </a:lnTo>
                  <a:lnTo>
                    <a:pt x="152895" y="203098"/>
                  </a:lnTo>
                  <a:lnTo>
                    <a:pt x="153149" y="204190"/>
                  </a:lnTo>
                  <a:lnTo>
                    <a:pt x="152895" y="204190"/>
                  </a:lnTo>
                  <a:lnTo>
                    <a:pt x="152895" y="205232"/>
                  </a:lnTo>
                  <a:lnTo>
                    <a:pt x="153936" y="205232"/>
                  </a:lnTo>
                  <a:lnTo>
                    <a:pt x="157111" y="202057"/>
                  </a:lnTo>
                  <a:lnTo>
                    <a:pt x="157111" y="200964"/>
                  </a:lnTo>
                  <a:lnTo>
                    <a:pt x="157111" y="200418"/>
                  </a:lnTo>
                  <a:close/>
                </a:path>
                <a:path w="189229" h="282575">
                  <a:moveTo>
                    <a:pt x="168821" y="177990"/>
                  </a:moveTo>
                  <a:lnTo>
                    <a:pt x="167233" y="178536"/>
                  </a:lnTo>
                  <a:lnTo>
                    <a:pt x="166141" y="179082"/>
                  </a:lnTo>
                  <a:lnTo>
                    <a:pt x="165354" y="179082"/>
                  </a:lnTo>
                  <a:lnTo>
                    <a:pt x="164312" y="179336"/>
                  </a:lnTo>
                  <a:lnTo>
                    <a:pt x="158457" y="180428"/>
                  </a:lnTo>
                  <a:lnTo>
                    <a:pt x="157111" y="182803"/>
                  </a:lnTo>
                  <a:lnTo>
                    <a:pt x="156324" y="184391"/>
                  </a:lnTo>
                  <a:lnTo>
                    <a:pt x="168033" y="184391"/>
                  </a:lnTo>
                  <a:lnTo>
                    <a:pt x="168821" y="179628"/>
                  </a:lnTo>
                  <a:lnTo>
                    <a:pt x="168821" y="177990"/>
                  </a:lnTo>
                  <a:close/>
                </a:path>
                <a:path w="189229" h="282575">
                  <a:moveTo>
                    <a:pt x="172542" y="31445"/>
                  </a:moveTo>
                  <a:lnTo>
                    <a:pt x="170662" y="31445"/>
                  </a:lnTo>
                  <a:lnTo>
                    <a:pt x="170408" y="31203"/>
                  </a:lnTo>
                  <a:lnTo>
                    <a:pt x="169862" y="30949"/>
                  </a:lnTo>
                  <a:lnTo>
                    <a:pt x="169367" y="30657"/>
                  </a:lnTo>
                  <a:lnTo>
                    <a:pt x="168821" y="30403"/>
                  </a:lnTo>
                  <a:lnTo>
                    <a:pt x="168338" y="30403"/>
                  </a:lnTo>
                  <a:lnTo>
                    <a:pt x="168275" y="30162"/>
                  </a:lnTo>
                  <a:lnTo>
                    <a:pt x="168198" y="30403"/>
                  </a:lnTo>
                  <a:lnTo>
                    <a:pt x="166941" y="30403"/>
                  </a:lnTo>
                  <a:lnTo>
                    <a:pt x="166687" y="31750"/>
                  </a:lnTo>
                  <a:lnTo>
                    <a:pt x="166446" y="32296"/>
                  </a:lnTo>
                  <a:lnTo>
                    <a:pt x="166446" y="34417"/>
                  </a:lnTo>
                  <a:lnTo>
                    <a:pt x="167728" y="35471"/>
                  </a:lnTo>
                  <a:lnTo>
                    <a:pt x="170662" y="35471"/>
                  </a:lnTo>
                  <a:lnTo>
                    <a:pt x="171996" y="34417"/>
                  </a:lnTo>
                  <a:lnTo>
                    <a:pt x="172542" y="32791"/>
                  </a:lnTo>
                  <a:lnTo>
                    <a:pt x="172542" y="31445"/>
                  </a:lnTo>
                  <a:close/>
                </a:path>
                <a:path w="189229" h="282575">
                  <a:moveTo>
                    <a:pt x="172542" y="10655"/>
                  </a:moveTo>
                  <a:lnTo>
                    <a:pt x="170662" y="10655"/>
                  </a:lnTo>
                  <a:lnTo>
                    <a:pt x="170408" y="10363"/>
                  </a:lnTo>
                  <a:lnTo>
                    <a:pt x="169367" y="9867"/>
                  </a:lnTo>
                  <a:lnTo>
                    <a:pt x="168821" y="9563"/>
                  </a:lnTo>
                  <a:lnTo>
                    <a:pt x="168338" y="9563"/>
                  </a:lnTo>
                  <a:lnTo>
                    <a:pt x="168275" y="9321"/>
                  </a:lnTo>
                  <a:lnTo>
                    <a:pt x="168198" y="9563"/>
                  </a:lnTo>
                  <a:lnTo>
                    <a:pt x="166941" y="9563"/>
                  </a:lnTo>
                  <a:lnTo>
                    <a:pt x="166687" y="10909"/>
                  </a:lnTo>
                  <a:lnTo>
                    <a:pt x="166446" y="11455"/>
                  </a:lnTo>
                  <a:lnTo>
                    <a:pt x="166446" y="13589"/>
                  </a:lnTo>
                  <a:lnTo>
                    <a:pt x="167728" y="14630"/>
                  </a:lnTo>
                  <a:lnTo>
                    <a:pt x="170662" y="14630"/>
                  </a:lnTo>
                  <a:lnTo>
                    <a:pt x="171996" y="13589"/>
                  </a:lnTo>
                  <a:lnTo>
                    <a:pt x="172542" y="12001"/>
                  </a:lnTo>
                  <a:lnTo>
                    <a:pt x="172542" y="10655"/>
                  </a:lnTo>
                  <a:close/>
                </a:path>
                <a:path w="189229" h="282575">
                  <a:moveTo>
                    <a:pt x="174383" y="156121"/>
                  </a:moveTo>
                  <a:lnTo>
                    <a:pt x="173342" y="156121"/>
                  </a:lnTo>
                  <a:lnTo>
                    <a:pt x="172542" y="155867"/>
                  </a:lnTo>
                  <a:lnTo>
                    <a:pt x="166141" y="155867"/>
                  </a:lnTo>
                  <a:lnTo>
                    <a:pt x="164858" y="158546"/>
                  </a:lnTo>
                  <a:lnTo>
                    <a:pt x="164553" y="160680"/>
                  </a:lnTo>
                  <a:lnTo>
                    <a:pt x="164312" y="161721"/>
                  </a:lnTo>
                  <a:lnTo>
                    <a:pt x="165354" y="161721"/>
                  </a:lnTo>
                  <a:lnTo>
                    <a:pt x="166141" y="161963"/>
                  </a:lnTo>
                  <a:lnTo>
                    <a:pt x="172250" y="161963"/>
                  </a:lnTo>
                  <a:lnTo>
                    <a:pt x="173888" y="159334"/>
                  </a:lnTo>
                  <a:lnTo>
                    <a:pt x="174129" y="157200"/>
                  </a:lnTo>
                  <a:lnTo>
                    <a:pt x="174383" y="156121"/>
                  </a:lnTo>
                  <a:close/>
                </a:path>
                <a:path w="189229" h="282575">
                  <a:moveTo>
                    <a:pt x="178104" y="20231"/>
                  </a:moveTo>
                  <a:lnTo>
                    <a:pt x="176758" y="20535"/>
                  </a:lnTo>
                  <a:lnTo>
                    <a:pt x="170408" y="20535"/>
                  </a:lnTo>
                  <a:lnTo>
                    <a:pt x="170167" y="23215"/>
                  </a:lnTo>
                  <a:lnTo>
                    <a:pt x="169862" y="24549"/>
                  </a:lnTo>
                  <a:lnTo>
                    <a:pt x="171208" y="24257"/>
                  </a:lnTo>
                  <a:lnTo>
                    <a:pt x="177558" y="24257"/>
                  </a:lnTo>
                  <a:lnTo>
                    <a:pt x="177850" y="21577"/>
                  </a:lnTo>
                  <a:lnTo>
                    <a:pt x="178104" y="20231"/>
                  </a:lnTo>
                  <a:close/>
                </a:path>
                <a:path w="189229" h="282575">
                  <a:moveTo>
                    <a:pt x="189014" y="14630"/>
                  </a:moveTo>
                  <a:lnTo>
                    <a:pt x="176758" y="14630"/>
                  </a:lnTo>
                  <a:lnTo>
                    <a:pt x="171450" y="15176"/>
                  </a:lnTo>
                  <a:lnTo>
                    <a:pt x="169621" y="17856"/>
                  </a:lnTo>
                  <a:lnTo>
                    <a:pt x="170408" y="18402"/>
                  </a:lnTo>
                  <a:lnTo>
                    <a:pt x="171450" y="19189"/>
                  </a:lnTo>
                  <a:lnTo>
                    <a:pt x="172542" y="19443"/>
                  </a:lnTo>
                  <a:lnTo>
                    <a:pt x="173812" y="19443"/>
                  </a:lnTo>
                  <a:lnTo>
                    <a:pt x="174929" y="20231"/>
                  </a:lnTo>
                  <a:lnTo>
                    <a:pt x="175437" y="19443"/>
                  </a:lnTo>
                  <a:lnTo>
                    <a:pt x="177304" y="19443"/>
                  </a:lnTo>
                  <a:lnTo>
                    <a:pt x="178396" y="19735"/>
                  </a:lnTo>
                  <a:lnTo>
                    <a:pt x="179438" y="21869"/>
                  </a:lnTo>
                  <a:lnTo>
                    <a:pt x="181025" y="21323"/>
                  </a:lnTo>
                  <a:lnTo>
                    <a:pt x="181025" y="20231"/>
                  </a:lnTo>
                  <a:lnTo>
                    <a:pt x="181279" y="19989"/>
                  </a:lnTo>
                  <a:lnTo>
                    <a:pt x="181571" y="19443"/>
                  </a:lnTo>
                  <a:lnTo>
                    <a:pt x="182867" y="19443"/>
                  </a:lnTo>
                  <a:lnTo>
                    <a:pt x="183959" y="19189"/>
                  </a:lnTo>
                  <a:lnTo>
                    <a:pt x="185661" y="18973"/>
                  </a:lnTo>
                  <a:lnTo>
                    <a:pt x="187375" y="19735"/>
                  </a:lnTo>
                  <a:lnTo>
                    <a:pt x="187502" y="18757"/>
                  </a:lnTo>
                  <a:lnTo>
                    <a:pt x="188468" y="18643"/>
                  </a:lnTo>
                  <a:lnTo>
                    <a:pt x="188722" y="15963"/>
                  </a:lnTo>
                  <a:lnTo>
                    <a:pt x="189014" y="14630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4835" y="4739030"/>
              <a:ext cx="240029" cy="259715"/>
            </a:xfrm>
            <a:custGeom>
              <a:avLst/>
              <a:gdLst/>
              <a:ahLst/>
              <a:cxnLst/>
              <a:rect l="l" t="t" r="r" b="b"/>
              <a:pathLst>
                <a:path w="240029" h="259714">
                  <a:moveTo>
                    <a:pt x="6108" y="1346"/>
                  </a:moveTo>
                  <a:lnTo>
                    <a:pt x="4267" y="1346"/>
                  </a:lnTo>
                  <a:lnTo>
                    <a:pt x="3975" y="1041"/>
                  </a:lnTo>
                  <a:lnTo>
                    <a:pt x="2933" y="546"/>
                  </a:lnTo>
                  <a:lnTo>
                    <a:pt x="2387" y="254"/>
                  </a:lnTo>
                  <a:lnTo>
                    <a:pt x="2197" y="254"/>
                  </a:lnTo>
                  <a:lnTo>
                    <a:pt x="2133" y="0"/>
                  </a:lnTo>
                  <a:lnTo>
                    <a:pt x="2057" y="254"/>
                  </a:lnTo>
                  <a:lnTo>
                    <a:pt x="546" y="254"/>
                  </a:lnTo>
                  <a:lnTo>
                    <a:pt x="254" y="1587"/>
                  </a:lnTo>
                  <a:lnTo>
                    <a:pt x="0" y="2133"/>
                  </a:lnTo>
                  <a:lnTo>
                    <a:pt x="0" y="4267"/>
                  </a:lnTo>
                  <a:lnTo>
                    <a:pt x="1346" y="5308"/>
                  </a:lnTo>
                  <a:lnTo>
                    <a:pt x="4521" y="5308"/>
                  </a:lnTo>
                  <a:lnTo>
                    <a:pt x="5562" y="4521"/>
                  </a:lnTo>
                  <a:lnTo>
                    <a:pt x="6108" y="2679"/>
                  </a:lnTo>
                  <a:lnTo>
                    <a:pt x="6108" y="1346"/>
                  </a:lnTo>
                  <a:close/>
                </a:path>
                <a:path w="240029" h="259714">
                  <a:moveTo>
                    <a:pt x="15684" y="135839"/>
                  </a:moveTo>
                  <a:lnTo>
                    <a:pt x="14389" y="136067"/>
                  </a:lnTo>
                  <a:lnTo>
                    <a:pt x="14097" y="135585"/>
                  </a:lnTo>
                  <a:lnTo>
                    <a:pt x="13550" y="135343"/>
                  </a:lnTo>
                  <a:lnTo>
                    <a:pt x="11417" y="135343"/>
                  </a:lnTo>
                  <a:lnTo>
                    <a:pt x="11417" y="136677"/>
                  </a:lnTo>
                  <a:lnTo>
                    <a:pt x="10871" y="136677"/>
                  </a:lnTo>
                  <a:lnTo>
                    <a:pt x="9829" y="135839"/>
                  </a:lnTo>
                  <a:lnTo>
                    <a:pt x="9283" y="135585"/>
                  </a:lnTo>
                  <a:lnTo>
                    <a:pt x="7696" y="134543"/>
                  </a:lnTo>
                  <a:lnTo>
                    <a:pt x="7696" y="142786"/>
                  </a:lnTo>
                  <a:lnTo>
                    <a:pt x="8242" y="143078"/>
                  </a:lnTo>
                  <a:lnTo>
                    <a:pt x="8788" y="143332"/>
                  </a:lnTo>
                  <a:lnTo>
                    <a:pt x="11417" y="143332"/>
                  </a:lnTo>
                  <a:lnTo>
                    <a:pt x="11582" y="143230"/>
                  </a:lnTo>
                  <a:lnTo>
                    <a:pt x="12509" y="143624"/>
                  </a:lnTo>
                  <a:lnTo>
                    <a:pt x="13169" y="141986"/>
                  </a:lnTo>
                  <a:lnTo>
                    <a:pt x="14097" y="140398"/>
                  </a:lnTo>
                  <a:lnTo>
                    <a:pt x="14884" y="139306"/>
                  </a:lnTo>
                  <a:lnTo>
                    <a:pt x="15379" y="137477"/>
                  </a:lnTo>
                  <a:lnTo>
                    <a:pt x="15138" y="137160"/>
                  </a:lnTo>
                  <a:lnTo>
                    <a:pt x="15684" y="135839"/>
                  </a:lnTo>
                  <a:close/>
                </a:path>
                <a:path w="240029" h="259714">
                  <a:moveTo>
                    <a:pt x="19646" y="212979"/>
                  </a:moveTo>
                  <a:lnTo>
                    <a:pt x="17513" y="212483"/>
                  </a:lnTo>
                  <a:lnTo>
                    <a:pt x="16725" y="212178"/>
                  </a:lnTo>
                  <a:lnTo>
                    <a:pt x="13766" y="212178"/>
                  </a:lnTo>
                  <a:lnTo>
                    <a:pt x="12204" y="211683"/>
                  </a:lnTo>
                  <a:lnTo>
                    <a:pt x="11379" y="212331"/>
                  </a:lnTo>
                  <a:lnTo>
                    <a:pt x="7200" y="214617"/>
                  </a:lnTo>
                  <a:lnTo>
                    <a:pt x="6946" y="215823"/>
                  </a:lnTo>
                  <a:lnTo>
                    <a:pt x="4762" y="217538"/>
                  </a:lnTo>
                  <a:lnTo>
                    <a:pt x="6426" y="218198"/>
                  </a:lnTo>
                  <a:lnTo>
                    <a:pt x="6350" y="218579"/>
                  </a:lnTo>
                  <a:lnTo>
                    <a:pt x="6896" y="219671"/>
                  </a:lnTo>
                  <a:lnTo>
                    <a:pt x="8242" y="220218"/>
                  </a:lnTo>
                  <a:lnTo>
                    <a:pt x="9575" y="220713"/>
                  </a:lnTo>
                  <a:lnTo>
                    <a:pt x="10071" y="218084"/>
                  </a:lnTo>
                  <a:lnTo>
                    <a:pt x="13792" y="217297"/>
                  </a:lnTo>
                  <a:lnTo>
                    <a:pt x="16052" y="217017"/>
                  </a:lnTo>
                  <a:lnTo>
                    <a:pt x="16967" y="217297"/>
                  </a:lnTo>
                  <a:lnTo>
                    <a:pt x="17106" y="216789"/>
                  </a:lnTo>
                  <a:lnTo>
                    <a:pt x="18605" y="216446"/>
                  </a:lnTo>
                  <a:lnTo>
                    <a:pt x="19405" y="214071"/>
                  </a:lnTo>
                  <a:lnTo>
                    <a:pt x="19646" y="212979"/>
                  </a:lnTo>
                  <a:close/>
                </a:path>
                <a:path w="240029" h="259714">
                  <a:moveTo>
                    <a:pt x="26301" y="32550"/>
                  </a:moveTo>
                  <a:lnTo>
                    <a:pt x="25501" y="31203"/>
                  </a:lnTo>
                  <a:lnTo>
                    <a:pt x="24955" y="30416"/>
                  </a:lnTo>
                  <a:lnTo>
                    <a:pt x="24168" y="29870"/>
                  </a:lnTo>
                  <a:lnTo>
                    <a:pt x="21780" y="29870"/>
                  </a:lnTo>
                  <a:lnTo>
                    <a:pt x="19900" y="30962"/>
                  </a:lnTo>
                  <a:lnTo>
                    <a:pt x="19646" y="32550"/>
                  </a:lnTo>
                  <a:lnTo>
                    <a:pt x="19405" y="33642"/>
                  </a:lnTo>
                  <a:lnTo>
                    <a:pt x="19405" y="35775"/>
                  </a:lnTo>
                  <a:lnTo>
                    <a:pt x="23126" y="37604"/>
                  </a:lnTo>
                  <a:lnTo>
                    <a:pt x="24168" y="37909"/>
                  </a:lnTo>
                  <a:lnTo>
                    <a:pt x="24714" y="37109"/>
                  </a:lnTo>
                  <a:lnTo>
                    <a:pt x="25996" y="34429"/>
                  </a:lnTo>
                  <a:lnTo>
                    <a:pt x="26301" y="32550"/>
                  </a:lnTo>
                  <a:close/>
                </a:path>
                <a:path w="240029" h="259714">
                  <a:moveTo>
                    <a:pt x="32397" y="7988"/>
                  </a:moveTo>
                  <a:lnTo>
                    <a:pt x="31305" y="7747"/>
                  </a:lnTo>
                  <a:lnTo>
                    <a:pt x="31064" y="7493"/>
                  </a:lnTo>
                  <a:lnTo>
                    <a:pt x="30022" y="7493"/>
                  </a:lnTo>
                  <a:lnTo>
                    <a:pt x="29476" y="7200"/>
                  </a:lnTo>
                  <a:lnTo>
                    <a:pt x="28930" y="7200"/>
                  </a:lnTo>
                  <a:lnTo>
                    <a:pt x="29476" y="6946"/>
                  </a:lnTo>
                  <a:lnTo>
                    <a:pt x="29718" y="6400"/>
                  </a:lnTo>
                  <a:lnTo>
                    <a:pt x="29718" y="4025"/>
                  </a:lnTo>
                  <a:lnTo>
                    <a:pt x="27635" y="3721"/>
                  </a:lnTo>
                  <a:lnTo>
                    <a:pt x="26543" y="3479"/>
                  </a:lnTo>
                  <a:lnTo>
                    <a:pt x="22821" y="8788"/>
                  </a:lnTo>
                  <a:lnTo>
                    <a:pt x="22580" y="10121"/>
                  </a:lnTo>
                  <a:lnTo>
                    <a:pt x="22034" y="12014"/>
                  </a:lnTo>
                  <a:lnTo>
                    <a:pt x="23622" y="11760"/>
                  </a:lnTo>
                  <a:lnTo>
                    <a:pt x="31610" y="11760"/>
                  </a:lnTo>
                  <a:lnTo>
                    <a:pt x="32105" y="9080"/>
                  </a:lnTo>
                  <a:lnTo>
                    <a:pt x="32397" y="7988"/>
                  </a:lnTo>
                  <a:close/>
                </a:path>
                <a:path w="240029" h="259714">
                  <a:moveTo>
                    <a:pt x="41681" y="239420"/>
                  </a:moveTo>
                  <a:lnTo>
                    <a:pt x="41135" y="239166"/>
                  </a:lnTo>
                  <a:lnTo>
                    <a:pt x="40335" y="238620"/>
                  </a:lnTo>
                  <a:lnTo>
                    <a:pt x="39839" y="237832"/>
                  </a:lnTo>
                  <a:lnTo>
                    <a:pt x="39052" y="237032"/>
                  </a:lnTo>
                  <a:lnTo>
                    <a:pt x="37706" y="235407"/>
                  </a:lnTo>
                  <a:lnTo>
                    <a:pt x="36118" y="233807"/>
                  </a:lnTo>
                  <a:lnTo>
                    <a:pt x="33197" y="233273"/>
                  </a:lnTo>
                  <a:lnTo>
                    <a:pt x="31610" y="233019"/>
                  </a:lnTo>
                  <a:lnTo>
                    <a:pt x="32512" y="235915"/>
                  </a:lnTo>
                  <a:lnTo>
                    <a:pt x="31724" y="238747"/>
                  </a:lnTo>
                  <a:lnTo>
                    <a:pt x="27343" y="240753"/>
                  </a:lnTo>
                  <a:lnTo>
                    <a:pt x="24714" y="242100"/>
                  </a:lnTo>
                  <a:lnTo>
                    <a:pt x="23368" y="242646"/>
                  </a:lnTo>
                  <a:lnTo>
                    <a:pt x="22580" y="243141"/>
                  </a:lnTo>
                  <a:lnTo>
                    <a:pt x="22821" y="243979"/>
                  </a:lnTo>
                  <a:lnTo>
                    <a:pt x="23368" y="245021"/>
                  </a:lnTo>
                  <a:lnTo>
                    <a:pt x="24955" y="245021"/>
                  </a:lnTo>
                  <a:lnTo>
                    <a:pt x="25755" y="244779"/>
                  </a:lnTo>
                  <a:lnTo>
                    <a:pt x="26301" y="244779"/>
                  </a:lnTo>
                  <a:lnTo>
                    <a:pt x="28435" y="243433"/>
                  </a:lnTo>
                  <a:lnTo>
                    <a:pt x="31064" y="242887"/>
                  </a:lnTo>
                  <a:lnTo>
                    <a:pt x="33985" y="242341"/>
                  </a:lnTo>
                  <a:lnTo>
                    <a:pt x="35572" y="242100"/>
                  </a:lnTo>
                  <a:lnTo>
                    <a:pt x="36918" y="241554"/>
                  </a:lnTo>
                  <a:lnTo>
                    <a:pt x="38252" y="241300"/>
                  </a:lnTo>
                  <a:lnTo>
                    <a:pt x="38506" y="241554"/>
                  </a:lnTo>
                  <a:lnTo>
                    <a:pt x="38747" y="241846"/>
                  </a:lnTo>
                  <a:lnTo>
                    <a:pt x="39293" y="242100"/>
                  </a:lnTo>
                  <a:lnTo>
                    <a:pt x="40093" y="242100"/>
                  </a:lnTo>
                  <a:lnTo>
                    <a:pt x="41427" y="241846"/>
                  </a:lnTo>
                  <a:lnTo>
                    <a:pt x="41490" y="241300"/>
                  </a:lnTo>
                  <a:lnTo>
                    <a:pt x="41567" y="240753"/>
                  </a:lnTo>
                  <a:lnTo>
                    <a:pt x="41681" y="239420"/>
                  </a:lnTo>
                  <a:close/>
                </a:path>
                <a:path w="240029" h="259714">
                  <a:moveTo>
                    <a:pt x="45402" y="138518"/>
                  </a:moveTo>
                  <a:lnTo>
                    <a:pt x="44056" y="137477"/>
                  </a:lnTo>
                  <a:lnTo>
                    <a:pt x="40881" y="137477"/>
                  </a:lnTo>
                  <a:lnTo>
                    <a:pt x="39839" y="138264"/>
                  </a:lnTo>
                  <a:lnTo>
                    <a:pt x="39547" y="139852"/>
                  </a:lnTo>
                  <a:lnTo>
                    <a:pt x="39624" y="140944"/>
                  </a:lnTo>
                  <a:lnTo>
                    <a:pt x="39839" y="142278"/>
                  </a:lnTo>
                  <a:lnTo>
                    <a:pt x="41135" y="142532"/>
                  </a:lnTo>
                  <a:lnTo>
                    <a:pt x="42468" y="142532"/>
                  </a:lnTo>
                  <a:lnTo>
                    <a:pt x="43561" y="141986"/>
                  </a:lnTo>
                  <a:lnTo>
                    <a:pt x="44856" y="140944"/>
                  </a:lnTo>
                  <a:lnTo>
                    <a:pt x="45402" y="140652"/>
                  </a:lnTo>
                  <a:lnTo>
                    <a:pt x="45402" y="138518"/>
                  </a:lnTo>
                  <a:close/>
                </a:path>
                <a:path w="240029" h="259714">
                  <a:moveTo>
                    <a:pt x="49364" y="3479"/>
                  </a:moveTo>
                  <a:lnTo>
                    <a:pt x="48069" y="3721"/>
                  </a:lnTo>
                  <a:lnTo>
                    <a:pt x="41681" y="3721"/>
                  </a:lnTo>
                  <a:lnTo>
                    <a:pt x="41427" y="6400"/>
                  </a:lnTo>
                  <a:lnTo>
                    <a:pt x="41135" y="7747"/>
                  </a:lnTo>
                  <a:lnTo>
                    <a:pt x="42468" y="7493"/>
                  </a:lnTo>
                  <a:lnTo>
                    <a:pt x="48869" y="7493"/>
                  </a:lnTo>
                  <a:lnTo>
                    <a:pt x="49110" y="4813"/>
                  </a:lnTo>
                  <a:lnTo>
                    <a:pt x="49364" y="3479"/>
                  </a:lnTo>
                  <a:close/>
                </a:path>
                <a:path w="240029" h="259714">
                  <a:moveTo>
                    <a:pt x="53086" y="101155"/>
                  </a:moveTo>
                  <a:lnTo>
                    <a:pt x="51244" y="101155"/>
                  </a:lnTo>
                  <a:lnTo>
                    <a:pt x="50952" y="100914"/>
                  </a:lnTo>
                  <a:lnTo>
                    <a:pt x="50457" y="100609"/>
                  </a:lnTo>
                  <a:lnTo>
                    <a:pt x="49364" y="100114"/>
                  </a:lnTo>
                  <a:lnTo>
                    <a:pt x="48945" y="100114"/>
                  </a:lnTo>
                  <a:lnTo>
                    <a:pt x="48869" y="99822"/>
                  </a:lnTo>
                  <a:lnTo>
                    <a:pt x="48780" y="100114"/>
                  </a:lnTo>
                  <a:lnTo>
                    <a:pt x="47523" y="100114"/>
                  </a:lnTo>
                  <a:lnTo>
                    <a:pt x="47231" y="101409"/>
                  </a:lnTo>
                  <a:lnTo>
                    <a:pt x="46977" y="101955"/>
                  </a:lnTo>
                  <a:lnTo>
                    <a:pt x="46977" y="104089"/>
                  </a:lnTo>
                  <a:lnTo>
                    <a:pt x="48323" y="105181"/>
                  </a:lnTo>
                  <a:lnTo>
                    <a:pt x="51244" y="105181"/>
                  </a:lnTo>
                  <a:lnTo>
                    <a:pt x="52590" y="104089"/>
                  </a:lnTo>
                  <a:lnTo>
                    <a:pt x="53086" y="102501"/>
                  </a:lnTo>
                  <a:lnTo>
                    <a:pt x="53086" y="101155"/>
                  </a:lnTo>
                  <a:close/>
                </a:path>
                <a:path w="240029" h="259714">
                  <a:moveTo>
                    <a:pt x="53632" y="72339"/>
                  </a:moveTo>
                  <a:lnTo>
                    <a:pt x="52590" y="70993"/>
                  </a:lnTo>
                  <a:lnTo>
                    <a:pt x="51244" y="70993"/>
                  </a:lnTo>
                  <a:lnTo>
                    <a:pt x="51244" y="72174"/>
                  </a:lnTo>
                  <a:lnTo>
                    <a:pt x="48069" y="74218"/>
                  </a:lnTo>
                  <a:lnTo>
                    <a:pt x="50952" y="75476"/>
                  </a:lnTo>
                  <a:lnTo>
                    <a:pt x="50952" y="76847"/>
                  </a:lnTo>
                  <a:lnTo>
                    <a:pt x="51752" y="76847"/>
                  </a:lnTo>
                  <a:lnTo>
                    <a:pt x="52590" y="76352"/>
                  </a:lnTo>
                  <a:lnTo>
                    <a:pt x="53086" y="75806"/>
                  </a:lnTo>
                  <a:lnTo>
                    <a:pt x="53378" y="75260"/>
                  </a:lnTo>
                  <a:lnTo>
                    <a:pt x="53632" y="74714"/>
                  </a:lnTo>
                  <a:lnTo>
                    <a:pt x="53632" y="72339"/>
                  </a:lnTo>
                  <a:close/>
                </a:path>
                <a:path w="240029" h="259714">
                  <a:moveTo>
                    <a:pt x="74612" y="253060"/>
                  </a:moveTo>
                  <a:lnTo>
                    <a:pt x="70827" y="254495"/>
                  </a:lnTo>
                  <a:lnTo>
                    <a:pt x="70599" y="253860"/>
                  </a:lnTo>
                  <a:lnTo>
                    <a:pt x="68757" y="253860"/>
                  </a:lnTo>
                  <a:lnTo>
                    <a:pt x="64795" y="255447"/>
                  </a:lnTo>
                  <a:lnTo>
                    <a:pt x="64490" y="255689"/>
                  </a:lnTo>
                  <a:lnTo>
                    <a:pt x="61315" y="257035"/>
                  </a:lnTo>
                  <a:lnTo>
                    <a:pt x="60528" y="257327"/>
                  </a:lnTo>
                  <a:lnTo>
                    <a:pt x="60706" y="258152"/>
                  </a:lnTo>
                  <a:lnTo>
                    <a:pt x="58394" y="258914"/>
                  </a:lnTo>
                  <a:lnTo>
                    <a:pt x="60833" y="258648"/>
                  </a:lnTo>
                  <a:lnTo>
                    <a:pt x="60985" y="259168"/>
                  </a:lnTo>
                  <a:lnTo>
                    <a:pt x="61074" y="259461"/>
                  </a:lnTo>
                  <a:lnTo>
                    <a:pt x="61074" y="259168"/>
                  </a:lnTo>
                  <a:lnTo>
                    <a:pt x="62903" y="259168"/>
                  </a:lnTo>
                  <a:lnTo>
                    <a:pt x="65290" y="258368"/>
                  </a:lnTo>
                  <a:lnTo>
                    <a:pt x="67170" y="257581"/>
                  </a:lnTo>
                  <a:lnTo>
                    <a:pt x="70599" y="255993"/>
                  </a:lnTo>
                  <a:lnTo>
                    <a:pt x="71145" y="255689"/>
                  </a:lnTo>
                  <a:lnTo>
                    <a:pt x="70916" y="254787"/>
                  </a:lnTo>
                  <a:lnTo>
                    <a:pt x="74612" y="253060"/>
                  </a:lnTo>
                  <a:close/>
                </a:path>
                <a:path w="240029" h="259714">
                  <a:moveTo>
                    <a:pt x="86817" y="197256"/>
                  </a:moveTo>
                  <a:lnTo>
                    <a:pt x="84937" y="197256"/>
                  </a:lnTo>
                  <a:lnTo>
                    <a:pt x="84683" y="197002"/>
                  </a:lnTo>
                  <a:lnTo>
                    <a:pt x="83096" y="196164"/>
                  </a:lnTo>
                  <a:lnTo>
                    <a:pt x="82613" y="196164"/>
                  </a:lnTo>
                  <a:lnTo>
                    <a:pt x="82550" y="195910"/>
                  </a:lnTo>
                  <a:lnTo>
                    <a:pt x="82473" y="196164"/>
                  </a:lnTo>
                  <a:lnTo>
                    <a:pt x="81216" y="196164"/>
                  </a:lnTo>
                  <a:lnTo>
                    <a:pt x="80962" y="197497"/>
                  </a:lnTo>
                  <a:lnTo>
                    <a:pt x="80721" y="198043"/>
                  </a:lnTo>
                  <a:lnTo>
                    <a:pt x="80721" y="200177"/>
                  </a:lnTo>
                  <a:lnTo>
                    <a:pt x="82003" y="201269"/>
                  </a:lnTo>
                  <a:lnTo>
                    <a:pt x="84937" y="201269"/>
                  </a:lnTo>
                  <a:lnTo>
                    <a:pt x="86271" y="200177"/>
                  </a:lnTo>
                  <a:lnTo>
                    <a:pt x="86817" y="198589"/>
                  </a:lnTo>
                  <a:lnTo>
                    <a:pt x="86817" y="197256"/>
                  </a:lnTo>
                  <a:close/>
                </a:path>
                <a:path w="240029" h="259714">
                  <a:moveTo>
                    <a:pt x="94957" y="237045"/>
                  </a:moveTo>
                  <a:lnTo>
                    <a:pt x="92925" y="238074"/>
                  </a:lnTo>
                  <a:lnTo>
                    <a:pt x="91909" y="240042"/>
                  </a:lnTo>
                  <a:lnTo>
                    <a:pt x="93611" y="238696"/>
                  </a:lnTo>
                  <a:lnTo>
                    <a:pt x="94957" y="237045"/>
                  </a:lnTo>
                  <a:close/>
                </a:path>
                <a:path w="240029" h="259714">
                  <a:moveTo>
                    <a:pt x="99275" y="211137"/>
                  </a:moveTo>
                  <a:lnTo>
                    <a:pt x="96342" y="212483"/>
                  </a:lnTo>
                  <a:lnTo>
                    <a:pt x="94754" y="213271"/>
                  </a:lnTo>
                  <a:lnTo>
                    <a:pt x="93167" y="213525"/>
                  </a:lnTo>
                  <a:lnTo>
                    <a:pt x="87858" y="213525"/>
                  </a:lnTo>
                  <a:lnTo>
                    <a:pt x="84683" y="212178"/>
                  </a:lnTo>
                  <a:lnTo>
                    <a:pt x="80962" y="210845"/>
                  </a:lnTo>
                  <a:lnTo>
                    <a:pt x="78828" y="210045"/>
                  </a:lnTo>
                  <a:lnTo>
                    <a:pt x="78828" y="215658"/>
                  </a:lnTo>
                  <a:lnTo>
                    <a:pt x="79921" y="216166"/>
                  </a:lnTo>
                  <a:lnTo>
                    <a:pt x="79921" y="217792"/>
                  </a:lnTo>
                  <a:lnTo>
                    <a:pt x="82397" y="217297"/>
                  </a:lnTo>
                  <a:lnTo>
                    <a:pt x="84137" y="218084"/>
                  </a:lnTo>
                  <a:lnTo>
                    <a:pt x="86029" y="218884"/>
                  </a:lnTo>
                  <a:lnTo>
                    <a:pt x="87617" y="219671"/>
                  </a:lnTo>
                  <a:lnTo>
                    <a:pt x="88163" y="221259"/>
                  </a:lnTo>
                  <a:lnTo>
                    <a:pt x="90538" y="221018"/>
                  </a:lnTo>
                  <a:lnTo>
                    <a:pt x="90792" y="219125"/>
                  </a:lnTo>
                  <a:lnTo>
                    <a:pt x="92125" y="218338"/>
                  </a:lnTo>
                  <a:lnTo>
                    <a:pt x="93967" y="217297"/>
                  </a:lnTo>
                  <a:lnTo>
                    <a:pt x="94983" y="216750"/>
                  </a:lnTo>
                  <a:lnTo>
                    <a:pt x="95554" y="216446"/>
                  </a:lnTo>
                  <a:lnTo>
                    <a:pt x="97142" y="215404"/>
                  </a:lnTo>
                  <a:lnTo>
                    <a:pt x="98120" y="213525"/>
                  </a:lnTo>
                  <a:lnTo>
                    <a:pt x="99275" y="211137"/>
                  </a:lnTo>
                  <a:close/>
                </a:path>
                <a:path w="240029" h="259714">
                  <a:moveTo>
                    <a:pt x="135636" y="26149"/>
                  </a:moveTo>
                  <a:lnTo>
                    <a:pt x="130619" y="26149"/>
                  </a:lnTo>
                  <a:lnTo>
                    <a:pt x="128485" y="27736"/>
                  </a:lnTo>
                  <a:lnTo>
                    <a:pt x="126898" y="32054"/>
                  </a:lnTo>
                  <a:lnTo>
                    <a:pt x="131914" y="32054"/>
                  </a:lnTo>
                  <a:lnTo>
                    <a:pt x="134048" y="30416"/>
                  </a:lnTo>
                  <a:lnTo>
                    <a:pt x="135636" y="26149"/>
                  </a:lnTo>
                  <a:close/>
                </a:path>
                <a:path w="240029" h="259714">
                  <a:moveTo>
                    <a:pt x="138557" y="83007"/>
                  </a:moveTo>
                  <a:lnTo>
                    <a:pt x="138061" y="81953"/>
                  </a:lnTo>
                  <a:lnTo>
                    <a:pt x="137782" y="81953"/>
                  </a:lnTo>
                  <a:lnTo>
                    <a:pt x="138315" y="81165"/>
                  </a:lnTo>
                  <a:lnTo>
                    <a:pt x="137591" y="81953"/>
                  </a:lnTo>
                  <a:lnTo>
                    <a:pt x="136969" y="81953"/>
                  </a:lnTo>
                  <a:lnTo>
                    <a:pt x="135928" y="83007"/>
                  </a:lnTo>
                  <a:lnTo>
                    <a:pt x="134835" y="82753"/>
                  </a:lnTo>
                  <a:lnTo>
                    <a:pt x="129070" y="82753"/>
                  </a:lnTo>
                  <a:lnTo>
                    <a:pt x="127152" y="82461"/>
                  </a:lnTo>
                  <a:lnTo>
                    <a:pt x="127152" y="87020"/>
                  </a:lnTo>
                  <a:lnTo>
                    <a:pt x="128701" y="86791"/>
                  </a:lnTo>
                  <a:lnTo>
                    <a:pt x="128739" y="87020"/>
                  </a:lnTo>
                  <a:lnTo>
                    <a:pt x="133794" y="87020"/>
                  </a:lnTo>
                  <a:lnTo>
                    <a:pt x="134835" y="86715"/>
                  </a:lnTo>
                  <a:lnTo>
                    <a:pt x="136423" y="87020"/>
                  </a:lnTo>
                  <a:lnTo>
                    <a:pt x="136969" y="87020"/>
                  </a:lnTo>
                  <a:lnTo>
                    <a:pt x="137109" y="86715"/>
                  </a:lnTo>
                  <a:lnTo>
                    <a:pt x="138061" y="84886"/>
                  </a:lnTo>
                  <a:lnTo>
                    <a:pt x="138557" y="83540"/>
                  </a:lnTo>
                  <a:lnTo>
                    <a:pt x="138557" y="83007"/>
                  </a:lnTo>
                  <a:close/>
                </a:path>
                <a:path w="240029" h="259714">
                  <a:moveTo>
                    <a:pt x="149974" y="180682"/>
                  </a:moveTo>
                  <a:lnTo>
                    <a:pt x="147040" y="180682"/>
                  </a:lnTo>
                  <a:lnTo>
                    <a:pt x="145211" y="179641"/>
                  </a:lnTo>
                  <a:lnTo>
                    <a:pt x="142036" y="178054"/>
                  </a:lnTo>
                  <a:lnTo>
                    <a:pt x="140690" y="177203"/>
                  </a:lnTo>
                  <a:lnTo>
                    <a:pt x="138315" y="173786"/>
                  </a:lnTo>
                  <a:lnTo>
                    <a:pt x="137248" y="177203"/>
                  </a:lnTo>
                  <a:lnTo>
                    <a:pt x="136182" y="177203"/>
                  </a:lnTo>
                  <a:lnTo>
                    <a:pt x="135140" y="180428"/>
                  </a:lnTo>
                  <a:lnTo>
                    <a:pt x="134835" y="181521"/>
                  </a:lnTo>
                  <a:lnTo>
                    <a:pt x="134594" y="182816"/>
                  </a:lnTo>
                  <a:lnTo>
                    <a:pt x="138557" y="182816"/>
                  </a:lnTo>
                  <a:lnTo>
                    <a:pt x="140144" y="182016"/>
                  </a:lnTo>
                  <a:lnTo>
                    <a:pt x="141490" y="181229"/>
                  </a:lnTo>
                  <a:lnTo>
                    <a:pt x="142278" y="181775"/>
                  </a:lnTo>
                  <a:lnTo>
                    <a:pt x="142036" y="182016"/>
                  </a:lnTo>
                  <a:lnTo>
                    <a:pt x="141490" y="182816"/>
                  </a:lnTo>
                  <a:lnTo>
                    <a:pt x="141236" y="183362"/>
                  </a:lnTo>
                  <a:lnTo>
                    <a:pt x="141058" y="183616"/>
                  </a:lnTo>
                  <a:lnTo>
                    <a:pt x="139103" y="184150"/>
                  </a:lnTo>
                  <a:lnTo>
                    <a:pt x="140830" y="184594"/>
                  </a:lnTo>
                  <a:lnTo>
                    <a:pt x="141236" y="185788"/>
                  </a:lnTo>
                  <a:lnTo>
                    <a:pt x="142278" y="186042"/>
                  </a:lnTo>
                  <a:lnTo>
                    <a:pt x="143078" y="186283"/>
                  </a:lnTo>
                  <a:lnTo>
                    <a:pt x="144411" y="187134"/>
                  </a:lnTo>
                  <a:lnTo>
                    <a:pt x="144411" y="184950"/>
                  </a:lnTo>
                  <a:lnTo>
                    <a:pt x="146253" y="184696"/>
                  </a:lnTo>
                  <a:lnTo>
                    <a:pt x="147586" y="184454"/>
                  </a:lnTo>
                  <a:lnTo>
                    <a:pt x="149720" y="184150"/>
                  </a:lnTo>
                  <a:lnTo>
                    <a:pt x="149872" y="182816"/>
                  </a:lnTo>
                  <a:lnTo>
                    <a:pt x="149974" y="181229"/>
                  </a:lnTo>
                  <a:lnTo>
                    <a:pt x="149974" y="180682"/>
                  </a:lnTo>
                  <a:close/>
                </a:path>
                <a:path w="240029" h="259714">
                  <a:moveTo>
                    <a:pt x="153695" y="169227"/>
                  </a:moveTo>
                  <a:lnTo>
                    <a:pt x="153441" y="168973"/>
                  </a:lnTo>
                  <a:lnTo>
                    <a:pt x="153441" y="166839"/>
                  </a:lnTo>
                  <a:lnTo>
                    <a:pt x="152107" y="165747"/>
                  </a:lnTo>
                  <a:lnTo>
                    <a:pt x="148932" y="165747"/>
                  </a:lnTo>
                  <a:lnTo>
                    <a:pt x="147891" y="166547"/>
                  </a:lnTo>
                  <a:lnTo>
                    <a:pt x="147586" y="168186"/>
                  </a:lnTo>
                  <a:lnTo>
                    <a:pt x="147586" y="169468"/>
                  </a:lnTo>
                  <a:lnTo>
                    <a:pt x="149479" y="169468"/>
                  </a:lnTo>
                  <a:lnTo>
                    <a:pt x="149720" y="169773"/>
                  </a:lnTo>
                  <a:lnTo>
                    <a:pt x="150266" y="170014"/>
                  </a:lnTo>
                  <a:lnTo>
                    <a:pt x="150761" y="170307"/>
                  </a:lnTo>
                  <a:lnTo>
                    <a:pt x="151307" y="170561"/>
                  </a:lnTo>
                  <a:lnTo>
                    <a:pt x="151701" y="170561"/>
                  </a:lnTo>
                  <a:lnTo>
                    <a:pt x="151853" y="171107"/>
                  </a:lnTo>
                  <a:lnTo>
                    <a:pt x="152006" y="170561"/>
                  </a:lnTo>
                  <a:lnTo>
                    <a:pt x="153200" y="170561"/>
                  </a:lnTo>
                  <a:lnTo>
                    <a:pt x="153695" y="169227"/>
                  </a:lnTo>
                  <a:close/>
                </a:path>
                <a:path w="240029" h="259714">
                  <a:moveTo>
                    <a:pt x="153695" y="22974"/>
                  </a:moveTo>
                  <a:lnTo>
                    <a:pt x="152895" y="21882"/>
                  </a:lnTo>
                  <a:lnTo>
                    <a:pt x="151307" y="20548"/>
                  </a:lnTo>
                  <a:lnTo>
                    <a:pt x="150761" y="20294"/>
                  </a:lnTo>
                  <a:lnTo>
                    <a:pt x="150266" y="20548"/>
                  </a:lnTo>
                  <a:lnTo>
                    <a:pt x="148386" y="21628"/>
                  </a:lnTo>
                  <a:lnTo>
                    <a:pt x="146253" y="22974"/>
                  </a:lnTo>
                  <a:lnTo>
                    <a:pt x="146545" y="24561"/>
                  </a:lnTo>
                  <a:lnTo>
                    <a:pt x="146799" y="25603"/>
                  </a:lnTo>
                  <a:lnTo>
                    <a:pt x="148132" y="26149"/>
                  </a:lnTo>
                  <a:lnTo>
                    <a:pt x="151307" y="26149"/>
                  </a:lnTo>
                  <a:lnTo>
                    <a:pt x="152895" y="25603"/>
                  </a:lnTo>
                  <a:lnTo>
                    <a:pt x="153200" y="24015"/>
                  </a:lnTo>
                  <a:lnTo>
                    <a:pt x="153695" y="22974"/>
                  </a:lnTo>
                  <a:close/>
                </a:path>
                <a:path w="240029" h="259714">
                  <a:moveTo>
                    <a:pt x="155829" y="98234"/>
                  </a:moveTo>
                  <a:lnTo>
                    <a:pt x="154787" y="97929"/>
                  </a:lnTo>
                  <a:lnTo>
                    <a:pt x="152654" y="97434"/>
                  </a:lnTo>
                  <a:lnTo>
                    <a:pt x="149961" y="97434"/>
                  </a:lnTo>
                  <a:lnTo>
                    <a:pt x="148132" y="96888"/>
                  </a:lnTo>
                  <a:lnTo>
                    <a:pt x="147154" y="97434"/>
                  </a:lnTo>
                  <a:lnTo>
                    <a:pt x="146799" y="97434"/>
                  </a:lnTo>
                  <a:lnTo>
                    <a:pt x="142036" y="99568"/>
                  </a:lnTo>
                  <a:lnTo>
                    <a:pt x="141757" y="100469"/>
                  </a:lnTo>
                  <a:lnTo>
                    <a:pt x="139103" y="101955"/>
                  </a:lnTo>
                  <a:lnTo>
                    <a:pt x="141160" y="103136"/>
                  </a:lnTo>
                  <a:lnTo>
                    <a:pt x="140944" y="104381"/>
                  </a:lnTo>
                  <a:lnTo>
                    <a:pt x="142824" y="105422"/>
                  </a:lnTo>
                  <a:lnTo>
                    <a:pt x="143624" y="105968"/>
                  </a:lnTo>
                  <a:lnTo>
                    <a:pt x="144170" y="104876"/>
                  </a:lnTo>
                  <a:lnTo>
                    <a:pt x="144665" y="103543"/>
                  </a:lnTo>
                  <a:lnTo>
                    <a:pt x="146799" y="103047"/>
                  </a:lnTo>
                  <a:lnTo>
                    <a:pt x="148932" y="102743"/>
                  </a:lnTo>
                  <a:lnTo>
                    <a:pt x="151257" y="102260"/>
                  </a:lnTo>
                  <a:lnTo>
                    <a:pt x="152895" y="102743"/>
                  </a:lnTo>
                  <a:lnTo>
                    <a:pt x="153162" y="102069"/>
                  </a:lnTo>
                  <a:lnTo>
                    <a:pt x="154241" y="101955"/>
                  </a:lnTo>
                  <a:lnTo>
                    <a:pt x="155282" y="99275"/>
                  </a:lnTo>
                  <a:lnTo>
                    <a:pt x="155829" y="98234"/>
                  </a:lnTo>
                  <a:close/>
                </a:path>
                <a:path w="240029" h="259714">
                  <a:moveTo>
                    <a:pt x="159550" y="176161"/>
                  </a:moveTo>
                  <a:lnTo>
                    <a:pt x="158203" y="175082"/>
                  </a:lnTo>
                  <a:lnTo>
                    <a:pt x="155282" y="175082"/>
                  </a:lnTo>
                  <a:lnTo>
                    <a:pt x="153987" y="175920"/>
                  </a:lnTo>
                  <a:lnTo>
                    <a:pt x="153695" y="177507"/>
                  </a:lnTo>
                  <a:lnTo>
                    <a:pt x="153771" y="178549"/>
                  </a:lnTo>
                  <a:lnTo>
                    <a:pt x="153987" y="179882"/>
                  </a:lnTo>
                  <a:lnTo>
                    <a:pt x="155016" y="180136"/>
                  </a:lnTo>
                  <a:lnTo>
                    <a:pt x="155282" y="180187"/>
                  </a:lnTo>
                  <a:lnTo>
                    <a:pt x="156870" y="180187"/>
                  </a:lnTo>
                  <a:lnTo>
                    <a:pt x="157657" y="179641"/>
                  </a:lnTo>
                  <a:lnTo>
                    <a:pt x="159004" y="178549"/>
                  </a:lnTo>
                  <a:lnTo>
                    <a:pt x="159550" y="178295"/>
                  </a:lnTo>
                  <a:lnTo>
                    <a:pt x="159550" y="176161"/>
                  </a:lnTo>
                  <a:close/>
                </a:path>
                <a:path w="240029" h="259714">
                  <a:moveTo>
                    <a:pt x="160337" y="28575"/>
                  </a:moveTo>
                  <a:lnTo>
                    <a:pt x="158750" y="28282"/>
                  </a:lnTo>
                  <a:lnTo>
                    <a:pt x="157962" y="28028"/>
                  </a:lnTo>
                  <a:lnTo>
                    <a:pt x="151561" y="28028"/>
                  </a:lnTo>
                  <a:lnTo>
                    <a:pt x="150266" y="30708"/>
                  </a:lnTo>
                  <a:lnTo>
                    <a:pt x="149974" y="32842"/>
                  </a:lnTo>
                  <a:lnTo>
                    <a:pt x="150266" y="34188"/>
                  </a:lnTo>
                  <a:lnTo>
                    <a:pt x="151561" y="34188"/>
                  </a:lnTo>
                  <a:lnTo>
                    <a:pt x="155829" y="33883"/>
                  </a:lnTo>
                  <a:lnTo>
                    <a:pt x="158508" y="32550"/>
                  </a:lnTo>
                  <a:lnTo>
                    <a:pt x="159791" y="29870"/>
                  </a:lnTo>
                  <a:lnTo>
                    <a:pt x="160337" y="28575"/>
                  </a:lnTo>
                  <a:close/>
                </a:path>
                <a:path w="240029" h="259714">
                  <a:moveTo>
                    <a:pt x="161378" y="195668"/>
                  </a:moveTo>
                  <a:lnTo>
                    <a:pt x="160096" y="195668"/>
                  </a:lnTo>
                  <a:lnTo>
                    <a:pt x="159296" y="195364"/>
                  </a:lnTo>
                  <a:lnTo>
                    <a:pt x="159359" y="194322"/>
                  </a:lnTo>
                  <a:lnTo>
                    <a:pt x="159550" y="192989"/>
                  </a:lnTo>
                  <a:lnTo>
                    <a:pt x="157962" y="193535"/>
                  </a:lnTo>
                  <a:lnTo>
                    <a:pt x="157657" y="193776"/>
                  </a:lnTo>
                  <a:lnTo>
                    <a:pt x="156870" y="193776"/>
                  </a:lnTo>
                  <a:lnTo>
                    <a:pt x="155575" y="194030"/>
                  </a:lnTo>
                  <a:lnTo>
                    <a:pt x="153441" y="194322"/>
                  </a:lnTo>
                  <a:lnTo>
                    <a:pt x="153441" y="197497"/>
                  </a:lnTo>
                  <a:lnTo>
                    <a:pt x="154787" y="197497"/>
                  </a:lnTo>
                  <a:lnTo>
                    <a:pt x="153441" y="197802"/>
                  </a:lnTo>
                  <a:lnTo>
                    <a:pt x="151561" y="198043"/>
                  </a:lnTo>
                  <a:lnTo>
                    <a:pt x="151561" y="201269"/>
                  </a:lnTo>
                  <a:lnTo>
                    <a:pt x="152654" y="201269"/>
                  </a:lnTo>
                  <a:lnTo>
                    <a:pt x="153441" y="201523"/>
                  </a:lnTo>
                  <a:lnTo>
                    <a:pt x="159550" y="201523"/>
                  </a:lnTo>
                  <a:lnTo>
                    <a:pt x="161137" y="198843"/>
                  </a:lnTo>
                  <a:lnTo>
                    <a:pt x="161137" y="196710"/>
                  </a:lnTo>
                  <a:lnTo>
                    <a:pt x="161378" y="195668"/>
                  </a:lnTo>
                  <a:close/>
                </a:path>
                <a:path w="240029" h="259714">
                  <a:moveTo>
                    <a:pt x="167233" y="48577"/>
                  </a:moveTo>
                  <a:lnTo>
                    <a:pt x="165404" y="48577"/>
                  </a:lnTo>
                  <a:lnTo>
                    <a:pt x="165100" y="48323"/>
                  </a:lnTo>
                  <a:lnTo>
                    <a:pt x="164604" y="48031"/>
                  </a:lnTo>
                  <a:lnTo>
                    <a:pt x="163512" y="47536"/>
                  </a:lnTo>
                  <a:lnTo>
                    <a:pt x="163156" y="47536"/>
                  </a:lnTo>
                  <a:lnTo>
                    <a:pt x="163017" y="46990"/>
                  </a:lnTo>
                  <a:lnTo>
                    <a:pt x="162852" y="47536"/>
                  </a:lnTo>
                  <a:lnTo>
                    <a:pt x="161683" y="47536"/>
                  </a:lnTo>
                  <a:lnTo>
                    <a:pt x="161378" y="48818"/>
                  </a:lnTo>
                  <a:lnTo>
                    <a:pt x="161137" y="49364"/>
                  </a:lnTo>
                  <a:lnTo>
                    <a:pt x="161137" y="51498"/>
                  </a:lnTo>
                  <a:lnTo>
                    <a:pt x="162471" y="52590"/>
                  </a:lnTo>
                  <a:lnTo>
                    <a:pt x="165404" y="52590"/>
                  </a:lnTo>
                  <a:lnTo>
                    <a:pt x="166687" y="51498"/>
                  </a:lnTo>
                  <a:lnTo>
                    <a:pt x="167233" y="49911"/>
                  </a:lnTo>
                  <a:lnTo>
                    <a:pt x="167233" y="48577"/>
                  </a:lnTo>
                  <a:close/>
                </a:path>
                <a:path w="240029" h="259714">
                  <a:moveTo>
                    <a:pt x="167779" y="160147"/>
                  </a:moveTo>
                  <a:lnTo>
                    <a:pt x="163868" y="159435"/>
                  </a:lnTo>
                  <a:lnTo>
                    <a:pt x="162179" y="158800"/>
                  </a:lnTo>
                  <a:lnTo>
                    <a:pt x="160401" y="158800"/>
                  </a:lnTo>
                  <a:lnTo>
                    <a:pt x="157416" y="158254"/>
                  </a:lnTo>
                  <a:lnTo>
                    <a:pt x="157886" y="159423"/>
                  </a:lnTo>
                  <a:lnTo>
                    <a:pt x="157416" y="159893"/>
                  </a:lnTo>
                  <a:lnTo>
                    <a:pt x="156870" y="160388"/>
                  </a:lnTo>
                  <a:lnTo>
                    <a:pt x="156870" y="160934"/>
                  </a:lnTo>
                  <a:lnTo>
                    <a:pt x="157162" y="161480"/>
                  </a:lnTo>
                  <a:lnTo>
                    <a:pt x="157416" y="162026"/>
                  </a:lnTo>
                  <a:lnTo>
                    <a:pt x="158508" y="162026"/>
                  </a:lnTo>
                  <a:lnTo>
                    <a:pt x="158508" y="162572"/>
                  </a:lnTo>
                  <a:lnTo>
                    <a:pt x="157657" y="163614"/>
                  </a:lnTo>
                  <a:lnTo>
                    <a:pt x="157416" y="164160"/>
                  </a:lnTo>
                  <a:lnTo>
                    <a:pt x="156375" y="165747"/>
                  </a:lnTo>
                  <a:lnTo>
                    <a:pt x="156375" y="166001"/>
                  </a:lnTo>
                  <a:lnTo>
                    <a:pt x="166446" y="166001"/>
                  </a:lnTo>
                  <a:lnTo>
                    <a:pt x="166687" y="165201"/>
                  </a:lnTo>
                  <a:lnTo>
                    <a:pt x="167106" y="164160"/>
                  </a:lnTo>
                  <a:lnTo>
                    <a:pt x="167233" y="162826"/>
                  </a:lnTo>
                  <a:lnTo>
                    <a:pt x="166865" y="162344"/>
                  </a:lnTo>
                  <a:lnTo>
                    <a:pt x="167779" y="160147"/>
                  </a:lnTo>
                  <a:close/>
                </a:path>
                <a:path w="240029" h="259714">
                  <a:moveTo>
                    <a:pt x="168821" y="14389"/>
                  </a:moveTo>
                  <a:lnTo>
                    <a:pt x="164312" y="14389"/>
                  </a:lnTo>
                  <a:lnTo>
                    <a:pt x="160096" y="14389"/>
                  </a:lnTo>
                  <a:lnTo>
                    <a:pt x="157962" y="14389"/>
                  </a:lnTo>
                  <a:lnTo>
                    <a:pt x="158115" y="15443"/>
                  </a:lnTo>
                  <a:lnTo>
                    <a:pt x="157657" y="16027"/>
                  </a:lnTo>
                  <a:lnTo>
                    <a:pt x="157162" y="16827"/>
                  </a:lnTo>
                  <a:lnTo>
                    <a:pt x="157238" y="18415"/>
                  </a:lnTo>
                  <a:lnTo>
                    <a:pt x="157416" y="18961"/>
                  </a:lnTo>
                  <a:lnTo>
                    <a:pt x="161925" y="18961"/>
                  </a:lnTo>
                  <a:lnTo>
                    <a:pt x="163817" y="19507"/>
                  </a:lnTo>
                  <a:lnTo>
                    <a:pt x="165100" y="20548"/>
                  </a:lnTo>
                  <a:lnTo>
                    <a:pt x="166192" y="21336"/>
                  </a:lnTo>
                  <a:lnTo>
                    <a:pt x="166687" y="20294"/>
                  </a:lnTo>
                  <a:lnTo>
                    <a:pt x="167779" y="18415"/>
                  </a:lnTo>
                  <a:lnTo>
                    <a:pt x="167487" y="17373"/>
                  </a:lnTo>
                  <a:lnTo>
                    <a:pt x="167322" y="17119"/>
                  </a:lnTo>
                  <a:lnTo>
                    <a:pt x="168821" y="14389"/>
                  </a:lnTo>
                  <a:close/>
                </a:path>
                <a:path w="240029" h="259714">
                  <a:moveTo>
                    <a:pt x="174675" y="28028"/>
                  </a:moveTo>
                  <a:lnTo>
                    <a:pt x="173342" y="28282"/>
                  </a:lnTo>
                  <a:lnTo>
                    <a:pt x="171615" y="28282"/>
                  </a:lnTo>
                  <a:lnTo>
                    <a:pt x="172300" y="26695"/>
                  </a:lnTo>
                  <a:lnTo>
                    <a:pt x="172796" y="25603"/>
                  </a:lnTo>
                  <a:lnTo>
                    <a:pt x="173088" y="24561"/>
                  </a:lnTo>
                  <a:lnTo>
                    <a:pt x="171996" y="24257"/>
                  </a:lnTo>
                  <a:lnTo>
                    <a:pt x="169367" y="23469"/>
                  </a:lnTo>
                  <a:lnTo>
                    <a:pt x="165100" y="22682"/>
                  </a:lnTo>
                  <a:lnTo>
                    <a:pt x="160883" y="22682"/>
                  </a:lnTo>
                  <a:lnTo>
                    <a:pt x="159550" y="22974"/>
                  </a:lnTo>
                  <a:lnTo>
                    <a:pt x="159435" y="23190"/>
                  </a:lnTo>
                  <a:lnTo>
                    <a:pt x="157657" y="22974"/>
                  </a:lnTo>
                  <a:lnTo>
                    <a:pt x="158915" y="24104"/>
                  </a:lnTo>
                  <a:lnTo>
                    <a:pt x="158750" y="24257"/>
                  </a:lnTo>
                  <a:lnTo>
                    <a:pt x="158750" y="25107"/>
                  </a:lnTo>
                  <a:lnTo>
                    <a:pt x="159550" y="25895"/>
                  </a:lnTo>
                  <a:lnTo>
                    <a:pt x="160591" y="27241"/>
                  </a:lnTo>
                  <a:lnTo>
                    <a:pt x="164858" y="28575"/>
                  </a:lnTo>
                  <a:lnTo>
                    <a:pt x="166954" y="28575"/>
                  </a:lnTo>
                  <a:lnTo>
                    <a:pt x="166687" y="30962"/>
                  </a:lnTo>
                  <a:lnTo>
                    <a:pt x="166687" y="32296"/>
                  </a:lnTo>
                  <a:lnTo>
                    <a:pt x="168033" y="32054"/>
                  </a:lnTo>
                  <a:lnTo>
                    <a:pt x="174129" y="32054"/>
                  </a:lnTo>
                  <a:lnTo>
                    <a:pt x="174434" y="29375"/>
                  </a:lnTo>
                  <a:lnTo>
                    <a:pt x="174675" y="28028"/>
                  </a:lnTo>
                  <a:close/>
                </a:path>
                <a:path w="240029" h="259714">
                  <a:moveTo>
                    <a:pt x="181825" y="146545"/>
                  </a:moveTo>
                  <a:lnTo>
                    <a:pt x="180530" y="146799"/>
                  </a:lnTo>
                  <a:lnTo>
                    <a:pt x="174434" y="146799"/>
                  </a:lnTo>
                  <a:lnTo>
                    <a:pt x="174129" y="149479"/>
                  </a:lnTo>
                  <a:lnTo>
                    <a:pt x="173634" y="150812"/>
                  </a:lnTo>
                  <a:lnTo>
                    <a:pt x="174929" y="150520"/>
                  </a:lnTo>
                  <a:lnTo>
                    <a:pt x="181330" y="150520"/>
                  </a:lnTo>
                  <a:lnTo>
                    <a:pt x="181571" y="147891"/>
                  </a:lnTo>
                  <a:lnTo>
                    <a:pt x="181825" y="146545"/>
                  </a:lnTo>
                  <a:close/>
                </a:path>
                <a:path w="240029" h="259714">
                  <a:moveTo>
                    <a:pt x="181825" y="33883"/>
                  </a:moveTo>
                  <a:lnTo>
                    <a:pt x="179197" y="33667"/>
                  </a:lnTo>
                  <a:lnTo>
                    <a:pt x="177063" y="33096"/>
                  </a:lnTo>
                  <a:lnTo>
                    <a:pt x="174434" y="33096"/>
                  </a:lnTo>
                  <a:lnTo>
                    <a:pt x="174104" y="33235"/>
                  </a:lnTo>
                  <a:lnTo>
                    <a:pt x="172542" y="33096"/>
                  </a:lnTo>
                  <a:lnTo>
                    <a:pt x="172770" y="34099"/>
                  </a:lnTo>
                  <a:lnTo>
                    <a:pt x="172542" y="34429"/>
                  </a:lnTo>
                  <a:lnTo>
                    <a:pt x="171996" y="34975"/>
                  </a:lnTo>
                  <a:lnTo>
                    <a:pt x="171754" y="35775"/>
                  </a:lnTo>
                  <a:lnTo>
                    <a:pt x="171996" y="36563"/>
                  </a:lnTo>
                  <a:lnTo>
                    <a:pt x="172300" y="37363"/>
                  </a:lnTo>
                  <a:lnTo>
                    <a:pt x="173088" y="37363"/>
                  </a:lnTo>
                  <a:lnTo>
                    <a:pt x="173634" y="37604"/>
                  </a:lnTo>
                  <a:lnTo>
                    <a:pt x="174129" y="37604"/>
                  </a:lnTo>
                  <a:lnTo>
                    <a:pt x="174129" y="38150"/>
                  </a:lnTo>
                  <a:lnTo>
                    <a:pt x="173888" y="39497"/>
                  </a:lnTo>
                  <a:lnTo>
                    <a:pt x="179438" y="39497"/>
                  </a:lnTo>
                  <a:lnTo>
                    <a:pt x="179743" y="38950"/>
                  </a:lnTo>
                  <a:lnTo>
                    <a:pt x="180784" y="37363"/>
                  </a:lnTo>
                  <a:lnTo>
                    <a:pt x="180530" y="36017"/>
                  </a:lnTo>
                  <a:lnTo>
                    <a:pt x="181825" y="33883"/>
                  </a:lnTo>
                  <a:close/>
                </a:path>
                <a:path w="240029" h="259714">
                  <a:moveTo>
                    <a:pt x="182118" y="80619"/>
                  </a:moveTo>
                  <a:lnTo>
                    <a:pt x="180238" y="80619"/>
                  </a:lnTo>
                  <a:lnTo>
                    <a:pt x="179984" y="80327"/>
                  </a:lnTo>
                  <a:lnTo>
                    <a:pt x="178943" y="79832"/>
                  </a:lnTo>
                  <a:lnTo>
                    <a:pt x="178396" y="79527"/>
                  </a:lnTo>
                  <a:lnTo>
                    <a:pt x="177914" y="79527"/>
                  </a:lnTo>
                  <a:lnTo>
                    <a:pt x="177850" y="79286"/>
                  </a:lnTo>
                  <a:lnTo>
                    <a:pt x="177774" y="79527"/>
                  </a:lnTo>
                  <a:lnTo>
                    <a:pt x="176517" y="79527"/>
                  </a:lnTo>
                  <a:lnTo>
                    <a:pt x="176263" y="80873"/>
                  </a:lnTo>
                  <a:lnTo>
                    <a:pt x="176022" y="81407"/>
                  </a:lnTo>
                  <a:lnTo>
                    <a:pt x="176022" y="83540"/>
                  </a:lnTo>
                  <a:lnTo>
                    <a:pt x="177304" y="84582"/>
                  </a:lnTo>
                  <a:lnTo>
                    <a:pt x="180530" y="84582"/>
                  </a:lnTo>
                  <a:lnTo>
                    <a:pt x="181571" y="83540"/>
                  </a:lnTo>
                  <a:lnTo>
                    <a:pt x="182118" y="81953"/>
                  </a:lnTo>
                  <a:lnTo>
                    <a:pt x="182118" y="80619"/>
                  </a:lnTo>
                  <a:close/>
                </a:path>
                <a:path w="240029" h="259714">
                  <a:moveTo>
                    <a:pt x="184505" y="46189"/>
                  </a:moveTo>
                  <a:lnTo>
                    <a:pt x="180784" y="46050"/>
                  </a:lnTo>
                  <a:lnTo>
                    <a:pt x="180784" y="44856"/>
                  </a:lnTo>
                  <a:lnTo>
                    <a:pt x="177609" y="44856"/>
                  </a:lnTo>
                  <a:lnTo>
                    <a:pt x="177063" y="46189"/>
                  </a:lnTo>
                  <a:lnTo>
                    <a:pt x="177063" y="47777"/>
                  </a:lnTo>
                  <a:lnTo>
                    <a:pt x="177609" y="48323"/>
                  </a:lnTo>
                  <a:lnTo>
                    <a:pt x="178396" y="48818"/>
                  </a:lnTo>
                  <a:lnTo>
                    <a:pt x="179197" y="49123"/>
                  </a:lnTo>
                  <a:lnTo>
                    <a:pt x="179984" y="49364"/>
                  </a:lnTo>
                  <a:lnTo>
                    <a:pt x="180784" y="49364"/>
                  </a:lnTo>
                  <a:lnTo>
                    <a:pt x="180784" y="48120"/>
                  </a:lnTo>
                  <a:lnTo>
                    <a:pt x="181140" y="48221"/>
                  </a:lnTo>
                  <a:lnTo>
                    <a:pt x="184505" y="46189"/>
                  </a:lnTo>
                  <a:close/>
                </a:path>
                <a:path w="240029" h="259714">
                  <a:moveTo>
                    <a:pt x="187134" y="86220"/>
                  </a:moveTo>
                  <a:lnTo>
                    <a:pt x="186093" y="86474"/>
                  </a:lnTo>
                  <a:lnTo>
                    <a:pt x="185293" y="86715"/>
                  </a:lnTo>
                  <a:lnTo>
                    <a:pt x="181330" y="86715"/>
                  </a:lnTo>
                  <a:lnTo>
                    <a:pt x="179438" y="86220"/>
                  </a:lnTo>
                  <a:lnTo>
                    <a:pt x="176517" y="84086"/>
                  </a:lnTo>
                  <a:lnTo>
                    <a:pt x="176022" y="85128"/>
                  </a:lnTo>
                  <a:lnTo>
                    <a:pt x="175221" y="87020"/>
                  </a:lnTo>
                  <a:lnTo>
                    <a:pt x="175475" y="88061"/>
                  </a:lnTo>
                  <a:lnTo>
                    <a:pt x="175653" y="88353"/>
                  </a:lnTo>
                  <a:lnTo>
                    <a:pt x="174129" y="91287"/>
                  </a:lnTo>
                  <a:lnTo>
                    <a:pt x="179946" y="91033"/>
                  </a:lnTo>
                  <a:lnTo>
                    <a:pt x="183159" y="91033"/>
                  </a:lnTo>
                  <a:lnTo>
                    <a:pt x="184023" y="90855"/>
                  </a:lnTo>
                  <a:lnTo>
                    <a:pt x="186639" y="90741"/>
                  </a:lnTo>
                  <a:lnTo>
                    <a:pt x="186499" y="89382"/>
                  </a:lnTo>
                  <a:lnTo>
                    <a:pt x="186639" y="89154"/>
                  </a:lnTo>
                  <a:lnTo>
                    <a:pt x="186880" y="88607"/>
                  </a:lnTo>
                  <a:lnTo>
                    <a:pt x="187045" y="88061"/>
                  </a:lnTo>
                  <a:lnTo>
                    <a:pt x="187134" y="86715"/>
                  </a:lnTo>
                  <a:lnTo>
                    <a:pt x="187134" y="86220"/>
                  </a:lnTo>
                  <a:close/>
                </a:path>
                <a:path w="240029" h="259714">
                  <a:moveTo>
                    <a:pt x="188468" y="159105"/>
                  </a:moveTo>
                  <a:lnTo>
                    <a:pt x="187680" y="156540"/>
                  </a:lnTo>
                  <a:lnTo>
                    <a:pt x="187680" y="154533"/>
                  </a:lnTo>
                  <a:lnTo>
                    <a:pt x="185839" y="154533"/>
                  </a:lnTo>
                  <a:lnTo>
                    <a:pt x="184619" y="156972"/>
                  </a:lnTo>
                  <a:lnTo>
                    <a:pt x="184746" y="160147"/>
                  </a:lnTo>
                  <a:lnTo>
                    <a:pt x="185051" y="160693"/>
                  </a:lnTo>
                  <a:lnTo>
                    <a:pt x="185547" y="160934"/>
                  </a:lnTo>
                  <a:lnTo>
                    <a:pt x="186093" y="160934"/>
                  </a:lnTo>
                  <a:lnTo>
                    <a:pt x="186232" y="159600"/>
                  </a:lnTo>
                  <a:lnTo>
                    <a:pt x="188468" y="159105"/>
                  </a:lnTo>
                  <a:close/>
                </a:path>
                <a:path w="240029" h="259714">
                  <a:moveTo>
                    <a:pt x="191147" y="140944"/>
                  </a:moveTo>
                  <a:lnTo>
                    <a:pt x="189814" y="141198"/>
                  </a:lnTo>
                  <a:lnTo>
                    <a:pt x="183705" y="141198"/>
                  </a:lnTo>
                  <a:lnTo>
                    <a:pt x="183464" y="143865"/>
                  </a:lnTo>
                  <a:lnTo>
                    <a:pt x="182918" y="145211"/>
                  </a:lnTo>
                  <a:lnTo>
                    <a:pt x="184251" y="144907"/>
                  </a:lnTo>
                  <a:lnTo>
                    <a:pt x="190601" y="144907"/>
                  </a:lnTo>
                  <a:lnTo>
                    <a:pt x="190855" y="142278"/>
                  </a:lnTo>
                  <a:lnTo>
                    <a:pt x="191147" y="140944"/>
                  </a:lnTo>
                  <a:close/>
                </a:path>
                <a:path w="240029" h="259714">
                  <a:moveTo>
                    <a:pt x="239966" y="57645"/>
                  </a:moveTo>
                  <a:lnTo>
                    <a:pt x="238671" y="56603"/>
                  </a:lnTo>
                  <a:lnTo>
                    <a:pt x="235445" y="56603"/>
                  </a:lnTo>
                  <a:lnTo>
                    <a:pt x="234403" y="57404"/>
                  </a:lnTo>
                  <a:lnTo>
                    <a:pt x="234162" y="58991"/>
                  </a:lnTo>
                  <a:lnTo>
                    <a:pt x="234226" y="60032"/>
                  </a:lnTo>
                  <a:lnTo>
                    <a:pt x="234403" y="61366"/>
                  </a:lnTo>
                  <a:lnTo>
                    <a:pt x="235750" y="61671"/>
                  </a:lnTo>
                  <a:lnTo>
                    <a:pt x="237337" y="61671"/>
                  </a:lnTo>
                  <a:lnTo>
                    <a:pt x="239471" y="60032"/>
                  </a:lnTo>
                  <a:lnTo>
                    <a:pt x="239966" y="59778"/>
                  </a:lnTo>
                  <a:lnTo>
                    <a:pt x="239966" y="57645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58762" y="4630635"/>
              <a:ext cx="784225" cy="1729739"/>
            </a:xfrm>
            <a:custGeom>
              <a:avLst/>
              <a:gdLst/>
              <a:ahLst/>
              <a:cxnLst/>
              <a:rect l="l" t="t" r="r" b="b"/>
              <a:pathLst>
                <a:path w="784225" h="1729739">
                  <a:moveTo>
                    <a:pt x="5308" y="1153121"/>
                  </a:moveTo>
                  <a:lnTo>
                    <a:pt x="5054" y="1152029"/>
                  </a:lnTo>
                  <a:lnTo>
                    <a:pt x="1587" y="1150442"/>
                  </a:lnTo>
                  <a:lnTo>
                    <a:pt x="0" y="1149654"/>
                  </a:lnTo>
                  <a:lnTo>
                    <a:pt x="0" y="1153375"/>
                  </a:lnTo>
                  <a:lnTo>
                    <a:pt x="254" y="1153668"/>
                  </a:lnTo>
                  <a:lnTo>
                    <a:pt x="546" y="1153922"/>
                  </a:lnTo>
                  <a:lnTo>
                    <a:pt x="1587" y="1155255"/>
                  </a:lnTo>
                  <a:lnTo>
                    <a:pt x="3467" y="1155255"/>
                  </a:lnTo>
                  <a:lnTo>
                    <a:pt x="4267" y="1155001"/>
                  </a:lnTo>
                  <a:lnTo>
                    <a:pt x="4762" y="1154468"/>
                  </a:lnTo>
                  <a:lnTo>
                    <a:pt x="5308" y="1153922"/>
                  </a:lnTo>
                  <a:lnTo>
                    <a:pt x="5308" y="1153121"/>
                  </a:lnTo>
                  <a:close/>
                </a:path>
                <a:path w="784225" h="1729739">
                  <a:moveTo>
                    <a:pt x="9575" y="1421358"/>
                  </a:moveTo>
                  <a:lnTo>
                    <a:pt x="8026" y="1422019"/>
                  </a:lnTo>
                  <a:lnTo>
                    <a:pt x="7442" y="1421663"/>
                  </a:lnTo>
                  <a:lnTo>
                    <a:pt x="6350" y="1421663"/>
                  </a:lnTo>
                  <a:lnTo>
                    <a:pt x="5854" y="1421904"/>
                  </a:lnTo>
                  <a:lnTo>
                    <a:pt x="4762" y="1422158"/>
                  </a:lnTo>
                  <a:lnTo>
                    <a:pt x="5054" y="1422946"/>
                  </a:lnTo>
                  <a:lnTo>
                    <a:pt x="5054" y="1423797"/>
                  </a:lnTo>
                  <a:lnTo>
                    <a:pt x="3975" y="1423492"/>
                  </a:lnTo>
                  <a:lnTo>
                    <a:pt x="3721" y="1423492"/>
                  </a:lnTo>
                  <a:lnTo>
                    <a:pt x="2374" y="1423250"/>
                  </a:lnTo>
                  <a:lnTo>
                    <a:pt x="2374" y="1430439"/>
                  </a:lnTo>
                  <a:lnTo>
                    <a:pt x="2679" y="1430731"/>
                  </a:lnTo>
                  <a:lnTo>
                    <a:pt x="2679" y="1430985"/>
                  </a:lnTo>
                  <a:lnTo>
                    <a:pt x="2921" y="1431226"/>
                  </a:lnTo>
                  <a:lnTo>
                    <a:pt x="3175" y="1431226"/>
                  </a:lnTo>
                  <a:lnTo>
                    <a:pt x="4762" y="1429651"/>
                  </a:lnTo>
                  <a:lnTo>
                    <a:pt x="5054" y="1429893"/>
                  </a:lnTo>
                  <a:lnTo>
                    <a:pt x="5168" y="1429651"/>
                  </a:lnTo>
                  <a:lnTo>
                    <a:pt x="5854" y="1428305"/>
                  </a:lnTo>
                  <a:lnTo>
                    <a:pt x="7988" y="1424838"/>
                  </a:lnTo>
                  <a:lnTo>
                    <a:pt x="8585" y="1423797"/>
                  </a:lnTo>
                  <a:lnTo>
                    <a:pt x="8775" y="1423492"/>
                  </a:lnTo>
                  <a:lnTo>
                    <a:pt x="8394" y="1422781"/>
                  </a:lnTo>
                  <a:lnTo>
                    <a:pt x="9575" y="1421358"/>
                  </a:lnTo>
                  <a:close/>
                </a:path>
                <a:path w="784225" h="1729739">
                  <a:moveTo>
                    <a:pt x="12992" y="1214488"/>
                  </a:moveTo>
                  <a:lnTo>
                    <a:pt x="12877" y="1213446"/>
                  </a:lnTo>
                  <a:lnTo>
                    <a:pt x="12496" y="1212659"/>
                  </a:lnTo>
                  <a:lnTo>
                    <a:pt x="10617" y="1213446"/>
                  </a:lnTo>
                  <a:lnTo>
                    <a:pt x="10858" y="1214488"/>
                  </a:lnTo>
                  <a:lnTo>
                    <a:pt x="12992" y="1214488"/>
                  </a:lnTo>
                  <a:close/>
                </a:path>
                <a:path w="784225" h="1729739">
                  <a:moveTo>
                    <a:pt x="14579" y="1044727"/>
                  </a:moveTo>
                  <a:lnTo>
                    <a:pt x="13296" y="1045273"/>
                  </a:lnTo>
                  <a:lnTo>
                    <a:pt x="12992" y="1045565"/>
                  </a:lnTo>
                  <a:lnTo>
                    <a:pt x="11404" y="1045565"/>
                  </a:lnTo>
                  <a:lnTo>
                    <a:pt x="10617" y="1045273"/>
                  </a:lnTo>
                  <a:lnTo>
                    <a:pt x="8775" y="1045273"/>
                  </a:lnTo>
                  <a:lnTo>
                    <a:pt x="7988" y="1049286"/>
                  </a:lnTo>
                  <a:lnTo>
                    <a:pt x="9029" y="1049286"/>
                  </a:lnTo>
                  <a:lnTo>
                    <a:pt x="9575" y="1049540"/>
                  </a:lnTo>
                  <a:lnTo>
                    <a:pt x="12992" y="1049540"/>
                  </a:lnTo>
                  <a:lnTo>
                    <a:pt x="13792" y="1048499"/>
                  </a:lnTo>
                  <a:lnTo>
                    <a:pt x="14338" y="1047699"/>
                  </a:lnTo>
                  <a:lnTo>
                    <a:pt x="14579" y="1047153"/>
                  </a:lnTo>
                  <a:lnTo>
                    <a:pt x="14579" y="1045565"/>
                  </a:lnTo>
                  <a:lnTo>
                    <a:pt x="14579" y="1044727"/>
                  </a:lnTo>
                  <a:close/>
                </a:path>
                <a:path w="784225" h="1729739">
                  <a:moveTo>
                    <a:pt x="15671" y="1515325"/>
                  </a:moveTo>
                  <a:lnTo>
                    <a:pt x="14884" y="1513738"/>
                  </a:lnTo>
                  <a:lnTo>
                    <a:pt x="14084" y="1512646"/>
                  </a:lnTo>
                  <a:lnTo>
                    <a:pt x="13792" y="1512150"/>
                  </a:lnTo>
                  <a:lnTo>
                    <a:pt x="11404" y="1512150"/>
                  </a:lnTo>
                  <a:lnTo>
                    <a:pt x="11404" y="1516659"/>
                  </a:lnTo>
                  <a:lnTo>
                    <a:pt x="12204" y="1516913"/>
                  </a:lnTo>
                  <a:lnTo>
                    <a:pt x="12750" y="1517205"/>
                  </a:lnTo>
                  <a:lnTo>
                    <a:pt x="14579" y="1517205"/>
                  </a:lnTo>
                  <a:lnTo>
                    <a:pt x="15125" y="1516659"/>
                  </a:lnTo>
                  <a:lnTo>
                    <a:pt x="15125" y="1516418"/>
                  </a:lnTo>
                  <a:lnTo>
                    <a:pt x="15252" y="1516151"/>
                  </a:lnTo>
                  <a:lnTo>
                    <a:pt x="15379" y="1516113"/>
                  </a:lnTo>
                  <a:lnTo>
                    <a:pt x="15671" y="1515325"/>
                  </a:lnTo>
                  <a:close/>
                </a:path>
                <a:path w="784225" h="1729739">
                  <a:moveTo>
                    <a:pt x="236791" y="182321"/>
                  </a:moveTo>
                  <a:lnTo>
                    <a:pt x="236537" y="182067"/>
                  </a:lnTo>
                  <a:lnTo>
                    <a:pt x="233070" y="179641"/>
                  </a:lnTo>
                  <a:lnTo>
                    <a:pt x="232270" y="179146"/>
                  </a:lnTo>
                  <a:lnTo>
                    <a:pt x="230682" y="179146"/>
                  </a:lnTo>
                  <a:lnTo>
                    <a:pt x="230441" y="179641"/>
                  </a:lnTo>
                  <a:lnTo>
                    <a:pt x="230136" y="180187"/>
                  </a:lnTo>
                  <a:lnTo>
                    <a:pt x="230441" y="180975"/>
                  </a:lnTo>
                  <a:lnTo>
                    <a:pt x="232524" y="184200"/>
                  </a:lnTo>
                  <a:lnTo>
                    <a:pt x="231724" y="184746"/>
                  </a:lnTo>
                  <a:lnTo>
                    <a:pt x="230936" y="185242"/>
                  </a:lnTo>
                  <a:lnTo>
                    <a:pt x="231228" y="186093"/>
                  </a:lnTo>
                  <a:lnTo>
                    <a:pt x="231305" y="186588"/>
                  </a:lnTo>
                  <a:lnTo>
                    <a:pt x="231482" y="187134"/>
                  </a:lnTo>
                  <a:lnTo>
                    <a:pt x="233857" y="187134"/>
                  </a:lnTo>
                  <a:lnTo>
                    <a:pt x="235750" y="186588"/>
                  </a:lnTo>
                  <a:lnTo>
                    <a:pt x="236245" y="185547"/>
                  </a:lnTo>
                  <a:lnTo>
                    <a:pt x="236791" y="184746"/>
                  </a:lnTo>
                  <a:lnTo>
                    <a:pt x="236791" y="182321"/>
                  </a:lnTo>
                  <a:close/>
                </a:path>
                <a:path w="784225" h="1729739">
                  <a:moveTo>
                    <a:pt x="248983" y="129235"/>
                  </a:moveTo>
                  <a:lnTo>
                    <a:pt x="248170" y="126263"/>
                  </a:lnTo>
                  <a:lnTo>
                    <a:pt x="247650" y="126263"/>
                  </a:lnTo>
                  <a:lnTo>
                    <a:pt x="248196" y="125222"/>
                  </a:lnTo>
                  <a:lnTo>
                    <a:pt x="248488" y="123875"/>
                  </a:lnTo>
                  <a:lnTo>
                    <a:pt x="247942" y="122288"/>
                  </a:lnTo>
                  <a:lnTo>
                    <a:pt x="247650" y="121500"/>
                  </a:lnTo>
                  <a:lnTo>
                    <a:pt x="236245" y="121500"/>
                  </a:lnTo>
                  <a:lnTo>
                    <a:pt x="235204" y="121500"/>
                  </a:lnTo>
                  <a:lnTo>
                    <a:pt x="234950" y="126263"/>
                  </a:lnTo>
                  <a:lnTo>
                    <a:pt x="234657" y="127901"/>
                  </a:lnTo>
                  <a:lnTo>
                    <a:pt x="235991" y="127355"/>
                  </a:lnTo>
                  <a:lnTo>
                    <a:pt x="236537" y="127050"/>
                  </a:lnTo>
                  <a:lnTo>
                    <a:pt x="238379" y="127050"/>
                  </a:lnTo>
                  <a:lnTo>
                    <a:pt x="239458" y="127355"/>
                  </a:lnTo>
                  <a:lnTo>
                    <a:pt x="240499" y="127355"/>
                  </a:lnTo>
                  <a:lnTo>
                    <a:pt x="241554" y="127596"/>
                  </a:lnTo>
                  <a:lnTo>
                    <a:pt x="245300" y="127596"/>
                  </a:lnTo>
                  <a:lnTo>
                    <a:pt x="248983" y="129235"/>
                  </a:lnTo>
                  <a:close/>
                </a:path>
                <a:path w="784225" h="1729739">
                  <a:moveTo>
                    <a:pt x="250571" y="185000"/>
                  </a:moveTo>
                  <a:lnTo>
                    <a:pt x="248742" y="185000"/>
                  </a:lnTo>
                  <a:lnTo>
                    <a:pt x="248488" y="184746"/>
                  </a:lnTo>
                  <a:lnTo>
                    <a:pt x="247942" y="184454"/>
                  </a:lnTo>
                  <a:lnTo>
                    <a:pt x="246849" y="183959"/>
                  </a:lnTo>
                  <a:lnTo>
                    <a:pt x="246430" y="183959"/>
                  </a:lnTo>
                  <a:lnTo>
                    <a:pt x="246354" y="183654"/>
                  </a:lnTo>
                  <a:lnTo>
                    <a:pt x="246253" y="183959"/>
                  </a:lnTo>
                  <a:lnTo>
                    <a:pt x="245021" y="183959"/>
                  </a:lnTo>
                  <a:lnTo>
                    <a:pt x="244767" y="185242"/>
                  </a:lnTo>
                  <a:lnTo>
                    <a:pt x="244475" y="185788"/>
                  </a:lnTo>
                  <a:lnTo>
                    <a:pt x="244475" y="187921"/>
                  </a:lnTo>
                  <a:lnTo>
                    <a:pt x="245808" y="189014"/>
                  </a:lnTo>
                  <a:lnTo>
                    <a:pt x="248742" y="189014"/>
                  </a:lnTo>
                  <a:lnTo>
                    <a:pt x="250075" y="188226"/>
                  </a:lnTo>
                  <a:lnTo>
                    <a:pt x="250571" y="186334"/>
                  </a:lnTo>
                  <a:lnTo>
                    <a:pt x="250571" y="185000"/>
                  </a:lnTo>
                  <a:close/>
                </a:path>
                <a:path w="784225" h="1729739">
                  <a:moveTo>
                    <a:pt x="282968" y="1023937"/>
                  </a:moveTo>
                  <a:lnTo>
                    <a:pt x="280593" y="1023645"/>
                  </a:lnTo>
                  <a:lnTo>
                    <a:pt x="279006" y="1023645"/>
                  </a:lnTo>
                  <a:lnTo>
                    <a:pt x="275831" y="1023391"/>
                  </a:lnTo>
                  <a:lnTo>
                    <a:pt x="275526" y="1023645"/>
                  </a:lnTo>
                  <a:lnTo>
                    <a:pt x="275031" y="1023937"/>
                  </a:lnTo>
                  <a:lnTo>
                    <a:pt x="274485" y="1024737"/>
                  </a:lnTo>
                  <a:lnTo>
                    <a:pt x="274485" y="1025525"/>
                  </a:lnTo>
                  <a:lnTo>
                    <a:pt x="274243" y="1026871"/>
                  </a:lnTo>
                  <a:lnTo>
                    <a:pt x="275526" y="1026617"/>
                  </a:lnTo>
                  <a:lnTo>
                    <a:pt x="278460" y="1026617"/>
                  </a:lnTo>
                  <a:lnTo>
                    <a:pt x="280047" y="1026325"/>
                  </a:lnTo>
                  <a:lnTo>
                    <a:pt x="281139" y="1025525"/>
                  </a:lnTo>
                  <a:lnTo>
                    <a:pt x="282968" y="1023937"/>
                  </a:lnTo>
                  <a:close/>
                </a:path>
                <a:path w="784225" h="1729739">
                  <a:moveTo>
                    <a:pt x="292252" y="11506"/>
                  </a:moveTo>
                  <a:lnTo>
                    <a:pt x="288277" y="10274"/>
                  </a:lnTo>
                  <a:lnTo>
                    <a:pt x="288277" y="9080"/>
                  </a:lnTo>
                  <a:lnTo>
                    <a:pt x="286689" y="9080"/>
                  </a:lnTo>
                  <a:lnTo>
                    <a:pt x="285902" y="10172"/>
                  </a:lnTo>
                  <a:lnTo>
                    <a:pt x="285902" y="12052"/>
                  </a:lnTo>
                  <a:lnTo>
                    <a:pt x="286448" y="12852"/>
                  </a:lnTo>
                  <a:lnTo>
                    <a:pt x="286943" y="13347"/>
                  </a:lnTo>
                  <a:lnTo>
                    <a:pt x="287731" y="14185"/>
                  </a:lnTo>
                  <a:lnTo>
                    <a:pt x="288582" y="14439"/>
                  </a:lnTo>
                  <a:lnTo>
                    <a:pt x="289077" y="14439"/>
                  </a:lnTo>
                  <a:lnTo>
                    <a:pt x="289077" y="13360"/>
                  </a:lnTo>
                  <a:lnTo>
                    <a:pt x="292252" y="11506"/>
                  </a:lnTo>
                  <a:close/>
                </a:path>
                <a:path w="784225" h="1729739">
                  <a:moveTo>
                    <a:pt x="310311" y="60871"/>
                  </a:moveTo>
                  <a:lnTo>
                    <a:pt x="308470" y="60871"/>
                  </a:lnTo>
                  <a:lnTo>
                    <a:pt x="308178" y="60629"/>
                  </a:lnTo>
                  <a:lnTo>
                    <a:pt x="307682" y="60325"/>
                  </a:lnTo>
                  <a:lnTo>
                    <a:pt x="306590" y="59829"/>
                  </a:lnTo>
                  <a:lnTo>
                    <a:pt x="306171" y="59829"/>
                  </a:lnTo>
                  <a:lnTo>
                    <a:pt x="306095" y="59537"/>
                  </a:lnTo>
                  <a:lnTo>
                    <a:pt x="306006" y="59829"/>
                  </a:lnTo>
                  <a:lnTo>
                    <a:pt x="304749" y="59829"/>
                  </a:lnTo>
                  <a:lnTo>
                    <a:pt x="304507" y="61175"/>
                  </a:lnTo>
                  <a:lnTo>
                    <a:pt x="304203" y="61671"/>
                  </a:lnTo>
                  <a:lnTo>
                    <a:pt x="304203" y="63804"/>
                  </a:lnTo>
                  <a:lnTo>
                    <a:pt x="305549" y="64897"/>
                  </a:lnTo>
                  <a:lnTo>
                    <a:pt x="308724" y="64897"/>
                  </a:lnTo>
                  <a:lnTo>
                    <a:pt x="309816" y="64096"/>
                  </a:lnTo>
                  <a:lnTo>
                    <a:pt x="310311" y="62217"/>
                  </a:lnTo>
                  <a:lnTo>
                    <a:pt x="310311" y="60871"/>
                  </a:lnTo>
                  <a:close/>
                </a:path>
                <a:path w="784225" h="1729739">
                  <a:moveTo>
                    <a:pt x="331038" y="58991"/>
                  </a:moveTo>
                  <a:lnTo>
                    <a:pt x="329158" y="58991"/>
                  </a:lnTo>
                  <a:lnTo>
                    <a:pt x="328904" y="58737"/>
                  </a:lnTo>
                  <a:lnTo>
                    <a:pt x="328358" y="58496"/>
                  </a:lnTo>
                  <a:lnTo>
                    <a:pt x="327825" y="58191"/>
                  </a:lnTo>
                  <a:lnTo>
                    <a:pt x="327317" y="57950"/>
                  </a:lnTo>
                  <a:lnTo>
                    <a:pt x="326834" y="57950"/>
                  </a:lnTo>
                  <a:lnTo>
                    <a:pt x="326771" y="57696"/>
                  </a:lnTo>
                  <a:lnTo>
                    <a:pt x="326694" y="57950"/>
                  </a:lnTo>
                  <a:lnTo>
                    <a:pt x="325437" y="57950"/>
                  </a:lnTo>
                  <a:lnTo>
                    <a:pt x="325183" y="59283"/>
                  </a:lnTo>
                  <a:lnTo>
                    <a:pt x="324942" y="59829"/>
                  </a:lnTo>
                  <a:lnTo>
                    <a:pt x="324942" y="61963"/>
                  </a:lnTo>
                  <a:lnTo>
                    <a:pt x="326224" y="63004"/>
                  </a:lnTo>
                  <a:lnTo>
                    <a:pt x="329158" y="63004"/>
                  </a:lnTo>
                  <a:lnTo>
                    <a:pt x="330492" y="61963"/>
                  </a:lnTo>
                  <a:lnTo>
                    <a:pt x="331038" y="60325"/>
                  </a:lnTo>
                  <a:lnTo>
                    <a:pt x="331038" y="58991"/>
                  </a:lnTo>
                  <a:close/>
                </a:path>
                <a:path w="784225" h="1729739">
                  <a:moveTo>
                    <a:pt x="346176" y="1026325"/>
                  </a:moveTo>
                  <a:lnTo>
                    <a:pt x="344284" y="1026617"/>
                  </a:lnTo>
                  <a:lnTo>
                    <a:pt x="341363" y="1026617"/>
                  </a:lnTo>
                  <a:lnTo>
                    <a:pt x="340321" y="1024978"/>
                  </a:lnTo>
                  <a:lnTo>
                    <a:pt x="339280" y="1023150"/>
                  </a:lnTo>
                  <a:lnTo>
                    <a:pt x="338975" y="1022299"/>
                  </a:lnTo>
                  <a:lnTo>
                    <a:pt x="338429" y="1021511"/>
                  </a:lnTo>
                  <a:lnTo>
                    <a:pt x="337388" y="1020470"/>
                  </a:lnTo>
                  <a:lnTo>
                    <a:pt x="336842" y="1020711"/>
                  </a:lnTo>
                  <a:lnTo>
                    <a:pt x="336054" y="1021016"/>
                  </a:lnTo>
                  <a:lnTo>
                    <a:pt x="335013" y="1021016"/>
                  </a:lnTo>
                  <a:lnTo>
                    <a:pt x="334213" y="1021257"/>
                  </a:lnTo>
                  <a:lnTo>
                    <a:pt x="332625" y="1021511"/>
                  </a:lnTo>
                  <a:lnTo>
                    <a:pt x="333121" y="1022845"/>
                  </a:lnTo>
                  <a:lnTo>
                    <a:pt x="333667" y="1023937"/>
                  </a:lnTo>
                  <a:lnTo>
                    <a:pt x="334467" y="1024737"/>
                  </a:lnTo>
                  <a:lnTo>
                    <a:pt x="335254" y="1025779"/>
                  </a:lnTo>
                  <a:lnTo>
                    <a:pt x="337388" y="1028458"/>
                  </a:lnTo>
                  <a:lnTo>
                    <a:pt x="337934" y="1029246"/>
                  </a:lnTo>
                  <a:lnTo>
                    <a:pt x="336346" y="1030592"/>
                  </a:lnTo>
                  <a:lnTo>
                    <a:pt x="333667" y="1032471"/>
                  </a:lnTo>
                  <a:lnTo>
                    <a:pt x="341363" y="1031925"/>
                  </a:lnTo>
                  <a:lnTo>
                    <a:pt x="344043" y="1030592"/>
                  </a:lnTo>
                  <a:lnTo>
                    <a:pt x="346024" y="1026617"/>
                  </a:lnTo>
                  <a:lnTo>
                    <a:pt x="346176" y="1026325"/>
                  </a:lnTo>
                  <a:close/>
                </a:path>
                <a:path w="784225" h="1729739">
                  <a:moveTo>
                    <a:pt x="347459" y="50749"/>
                  </a:moveTo>
                  <a:lnTo>
                    <a:pt x="347218" y="50203"/>
                  </a:lnTo>
                  <a:lnTo>
                    <a:pt x="346671" y="49657"/>
                  </a:lnTo>
                  <a:lnTo>
                    <a:pt x="345376" y="49657"/>
                  </a:lnTo>
                  <a:lnTo>
                    <a:pt x="344284" y="49961"/>
                  </a:lnTo>
                  <a:lnTo>
                    <a:pt x="344043" y="49961"/>
                  </a:lnTo>
                  <a:lnTo>
                    <a:pt x="342696" y="51244"/>
                  </a:lnTo>
                  <a:lnTo>
                    <a:pt x="340321" y="51790"/>
                  </a:lnTo>
                  <a:lnTo>
                    <a:pt x="332879" y="51790"/>
                  </a:lnTo>
                  <a:lnTo>
                    <a:pt x="332701" y="52158"/>
                  </a:lnTo>
                  <a:lnTo>
                    <a:pt x="330377" y="53022"/>
                  </a:lnTo>
                  <a:lnTo>
                    <a:pt x="330250" y="52882"/>
                  </a:lnTo>
                  <a:lnTo>
                    <a:pt x="328663" y="52882"/>
                  </a:lnTo>
                  <a:lnTo>
                    <a:pt x="326529" y="53136"/>
                  </a:lnTo>
                  <a:lnTo>
                    <a:pt x="325437" y="53682"/>
                  </a:lnTo>
                  <a:lnTo>
                    <a:pt x="324942" y="53682"/>
                  </a:lnTo>
                  <a:lnTo>
                    <a:pt x="323850" y="53924"/>
                  </a:lnTo>
                  <a:lnTo>
                    <a:pt x="323596" y="55016"/>
                  </a:lnTo>
                  <a:lnTo>
                    <a:pt x="323303" y="56057"/>
                  </a:lnTo>
                  <a:lnTo>
                    <a:pt x="324396" y="56857"/>
                  </a:lnTo>
                  <a:lnTo>
                    <a:pt x="325183" y="57404"/>
                  </a:lnTo>
                  <a:lnTo>
                    <a:pt x="325666" y="56400"/>
                  </a:lnTo>
                  <a:lnTo>
                    <a:pt x="325970" y="56603"/>
                  </a:lnTo>
                  <a:lnTo>
                    <a:pt x="325678" y="56388"/>
                  </a:lnTo>
                  <a:lnTo>
                    <a:pt x="326224" y="55270"/>
                  </a:lnTo>
                  <a:lnTo>
                    <a:pt x="326224" y="56057"/>
                  </a:lnTo>
                  <a:lnTo>
                    <a:pt x="325983" y="56362"/>
                  </a:lnTo>
                  <a:lnTo>
                    <a:pt x="326148" y="56362"/>
                  </a:lnTo>
                  <a:lnTo>
                    <a:pt x="325983" y="56603"/>
                  </a:lnTo>
                  <a:lnTo>
                    <a:pt x="325602" y="57150"/>
                  </a:lnTo>
                  <a:lnTo>
                    <a:pt x="330250" y="57150"/>
                  </a:lnTo>
                  <a:lnTo>
                    <a:pt x="331063" y="55816"/>
                  </a:lnTo>
                  <a:lnTo>
                    <a:pt x="331139" y="55676"/>
                  </a:lnTo>
                  <a:lnTo>
                    <a:pt x="331533" y="56603"/>
                  </a:lnTo>
                  <a:lnTo>
                    <a:pt x="332079" y="57150"/>
                  </a:lnTo>
                  <a:lnTo>
                    <a:pt x="336600" y="57150"/>
                  </a:lnTo>
                  <a:lnTo>
                    <a:pt x="346417" y="52882"/>
                  </a:lnTo>
                  <a:lnTo>
                    <a:pt x="347459" y="50749"/>
                  </a:lnTo>
                  <a:close/>
                </a:path>
                <a:path w="784225" h="1729739">
                  <a:moveTo>
                    <a:pt x="355993" y="49110"/>
                  </a:moveTo>
                  <a:lnTo>
                    <a:pt x="353072" y="47891"/>
                  </a:lnTo>
                  <a:lnTo>
                    <a:pt x="353072" y="46482"/>
                  </a:lnTo>
                  <a:lnTo>
                    <a:pt x="352272" y="46482"/>
                  </a:lnTo>
                  <a:lnTo>
                    <a:pt x="351485" y="46977"/>
                  </a:lnTo>
                  <a:lnTo>
                    <a:pt x="350939" y="47523"/>
                  </a:lnTo>
                  <a:lnTo>
                    <a:pt x="350685" y="48069"/>
                  </a:lnTo>
                  <a:lnTo>
                    <a:pt x="350393" y="48615"/>
                  </a:lnTo>
                  <a:lnTo>
                    <a:pt x="350393" y="51003"/>
                  </a:lnTo>
                  <a:lnTo>
                    <a:pt x="351485" y="52336"/>
                  </a:lnTo>
                  <a:lnTo>
                    <a:pt x="352767" y="52336"/>
                  </a:lnTo>
                  <a:lnTo>
                    <a:pt x="352767" y="51130"/>
                  </a:lnTo>
                  <a:lnTo>
                    <a:pt x="355993" y="49110"/>
                  </a:lnTo>
                  <a:close/>
                </a:path>
                <a:path w="784225" h="1729739">
                  <a:moveTo>
                    <a:pt x="382536" y="46482"/>
                  </a:moveTo>
                  <a:lnTo>
                    <a:pt x="380504" y="48641"/>
                  </a:lnTo>
                  <a:lnTo>
                    <a:pt x="379069" y="48615"/>
                  </a:lnTo>
                  <a:lnTo>
                    <a:pt x="378028" y="49110"/>
                  </a:lnTo>
                  <a:lnTo>
                    <a:pt x="377228" y="50203"/>
                  </a:lnTo>
                  <a:lnTo>
                    <a:pt x="375894" y="51790"/>
                  </a:lnTo>
                  <a:lnTo>
                    <a:pt x="378028" y="52095"/>
                  </a:lnTo>
                  <a:lnTo>
                    <a:pt x="378523" y="52095"/>
                  </a:lnTo>
                  <a:lnTo>
                    <a:pt x="376135" y="54470"/>
                  </a:lnTo>
                  <a:lnTo>
                    <a:pt x="374548" y="55816"/>
                  </a:lnTo>
                  <a:lnTo>
                    <a:pt x="375094" y="57404"/>
                  </a:lnTo>
                  <a:lnTo>
                    <a:pt x="375348" y="58991"/>
                  </a:lnTo>
                  <a:lnTo>
                    <a:pt x="377482" y="59283"/>
                  </a:lnTo>
                  <a:lnTo>
                    <a:pt x="378028" y="59537"/>
                  </a:lnTo>
                  <a:lnTo>
                    <a:pt x="378028" y="59283"/>
                  </a:lnTo>
                  <a:lnTo>
                    <a:pt x="378269" y="59283"/>
                  </a:lnTo>
                  <a:lnTo>
                    <a:pt x="381203" y="58191"/>
                  </a:lnTo>
                  <a:lnTo>
                    <a:pt x="381469" y="57277"/>
                  </a:lnTo>
                  <a:lnTo>
                    <a:pt x="382536" y="56857"/>
                  </a:lnTo>
                  <a:lnTo>
                    <a:pt x="382536" y="53682"/>
                  </a:lnTo>
                  <a:lnTo>
                    <a:pt x="382536" y="46482"/>
                  </a:lnTo>
                  <a:close/>
                </a:path>
                <a:path w="784225" h="1729739">
                  <a:moveTo>
                    <a:pt x="384924" y="13893"/>
                  </a:moveTo>
                  <a:lnTo>
                    <a:pt x="383578" y="14185"/>
                  </a:lnTo>
                  <a:lnTo>
                    <a:pt x="377482" y="14185"/>
                  </a:lnTo>
                  <a:lnTo>
                    <a:pt x="377228" y="16814"/>
                  </a:lnTo>
                  <a:lnTo>
                    <a:pt x="376682" y="18161"/>
                  </a:lnTo>
                  <a:lnTo>
                    <a:pt x="378028" y="17907"/>
                  </a:lnTo>
                  <a:lnTo>
                    <a:pt x="384378" y="17907"/>
                  </a:lnTo>
                  <a:lnTo>
                    <a:pt x="384670" y="15227"/>
                  </a:lnTo>
                  <a:lnTo>
                    <a:pt x="384924" y="13893"/>
                  </a:lnTo>
                  <a:close/>
                </a:path>
                <a:path w="784225" h="1729739">
                  <a:moveTo>
                    <a:pt x="394500" y="304"/>
                  </a:moveTo>
                  <a:lnTo>
                    <a:pt x="393153" y="850"/>
                  </a:lnTo>
                  <a:lnTo>
                    <a:pt x="392861" y="1092"/>
                  </a:lnTo>
                  <a:lnTo>
                    <a:pt x="391274" y="1092"/>
                  </a:lnTo>
                  <a:lnTo>
                    <a:pt x="390232" y="850"/>
                  </a:lnTo>
                  <a:lnTo>
                    <a:pt x="389432" y="850"/>
                  </a:lnTo>
                  <a:lnTo>
                    <a:pt x="388340" y="546"/>
                  </a:lnTo>
                  <a:lnTo>
                    <a:pt x="385711" y="546"/>
                  </a:lnTo>
                  <a:lnTo>
                    <a:pt x="385254" y="660"/>
                  </a:lnTo>
                  <a:lnTo>
                    <a:pt x="383882" y="0"/>
                  </a:lnTo>
                  <a:lnTo>
                    <a:pt x="383946" y="1270"/>
                  </a:lnTo>
                  <a:lnTo>
                    <a:pt x="383578" y="1638"/>
                  </a:lnTo>
                  <a:lnTo>
                    <a:pt x="383032" y="2438"/>
                  </a:lnTo>
                  <a:lnTo>
                    <a:pt x="382790" y="2984"/>
                  </a:lnTo>
                  <a:lnTo>
                    <a:pt x="382879" y="4572"/>
                  </a:lnTo>
                  <a:lnTo>
                    <a:pt x="383032" y="5359"/>
                  </a:lnTo>
                  <a:lnTo>
                    <a:pt x="384378" y="4813"/>
                  </a:lnTo>
                  <a:lnTo>
                    <a:pt x="384670" y="4572"/>
                  </a:lnTo>
                  <a:lnTo>
                    <a:pt x="386257" y="4572"/>
                  </a:lnTo>
                  <a:lnTo>
                    <a:pt x="387299" y="4813"/>
                  </a:lnTo>
                  <a:lnTo>
                    <a:pt x="388099" y="4813"/>
                  </a:lnTo>
                  <a:lnTo>
                    <a:pt x="388886" y="5118"/>
                  </a:lnTo>
                  <a:lnTo>
                    <a:pt x="391375" y="5118"/>
                  </a:lnTo>
                  <a:lnTo>
                    <a:pt x="393649" y="6159"/>
                  </a:lnTo>
                  <a:lnTo>
                    <a:pt x="393522" y="4152"/>
                  </a:lnTo>
                  <a:lnTo>
                    <a:pt x="393649" y="4025"/>
                  </a:lnTo>
                  <a:lnTo>
                    <a:pt x="394195" y="3225"/>
                  </a:lnTo>
                  <a:lnTo>
                    <a:pt x="394500" y="2679"/>
                  </a:lnTo>
                  <a:lnTo>
                    <a:pt x="394500" y="1092"/>
                  </a:lnTo>
                  <a:lnTo>
                    <a:pt x="394500" y="304"/>
                  </a:lnTo>
                  <a:close/>
                </a:path>
                <a:path w="784225" h="1729739">
                  <a:moveTo>
                    <a:pt x="410121" y="135636"/>
                  </a:moveTo>
                  <a:lnTo>
                    <a:pt x="406946" y="135636"/>
                  </a:lnTo>
                  <a:lnTo>
                    <a:pt x="405358" y="137223"/>
                  </a:lnTo>
                  <a:lnTo>
                    <a:pt x="404558" y="139357"/>
                  </a:lnTo>
                  <a:lnTo>
                    <a:pt x="407733" y="139357"/>
                  </a:lnTo>
                  <a:lnTo>
                    <a:pt x="409321" y="138010"/>
                  </a:lnTo>
                  <a:lnTo>
                    <a:pt x="410121" y="135636"/>
                  </a:lnTo>
                  <a:close/>
                </a:path>
                <a:path w="784225" h="1729739">
                  <a:moveTo>
                    <a:pt x="412000" y="37655"/>
                  </a:moveTo>
                  <a:lnTo>
                    <a:pt x="407987" y="36398"/>
                  </a:lnTo>
                  <a:lnTo>
                    <a:pt x="407987" y="34975"/>
                  </a:lnTo>
                  <a:lnTo>
                    <a:pt x="405599" y="34975"/>
                  </a:lnTo>
                  <a:lnTo>
                    <a:pt x="404558" y="36322"/>
                  </a:lnTo>
                  <a:lnTo>
                    <a:pt x="404558" y="38747"/>
                  </a:lnTo>
                  <a:lnTo>
                    <a:pt x="405104" y="39243"/>
                  </a:lnTo>
                  <a:lnTo>
                    <a:pt x="405358" y="39535"/>
                  </a:lnTo>
                  <a:lnTo>
                    <a:pt x="406146" y="40043"/>
                  </a:lnTo>
                  <a:lnTo>
                    <a:pt x="407733" y="40043"/>
                  </a:lnTo>
                  <a:lnTo>
                    <a:pt x="407733" y="38760"/>
                  </a:lnTo>
                  <a:lnTo>
                    <a:pt x="412000" y="37655"/>
                  </a:lnTo>
                  <a:close/>
                </a:path>
                <a:path w="784225" h="1729739">
                  <a:moveTo>
                    <a:pt x="413588" y="78778"/>
                  </a:moveTo>
                  <a:lnTo>
                    <a:pt x="412000" y="77139"/>
                  </a:lnTo>
                  <a:lnTo>
                    <a:pt x="410121" y="76352"/>
                  </a:lnTo>
                  <a:lnTo>
                    <a:pt x="406400" y="76352"/>
                  </a:lnTo>
                  <a:lnTo>
                    <a:pt x="405422" y="76898"/>
                  </a:lnTo>
                  <a:lnTo>
                    <a:pt x="405104" y="76898"/>
                  </a:lnTo>
                  <a:lnTo>
                    <a:pt x="405079" y="77101"/>
                  </a:lnTo>
                  <a:lnTo>
                    <a:pt x="404025" y="77685"/>
                  </a:lnTo>
                  <a:lnTo>
                    <a:pt x="403771" y="80911"/>
                  </a:lnTo>
                  <a:lnTo>
                    <a:pt x="403479" y="81953"/>
                  </a:lnTo>
                  <a:lnTo>
                    <a:pt x="405904" y="81953"/>
                  </a:lnTo>
                  <a:lnTo>
                    <a:pt x="406946" y="82499"/>
                  </a:lnTo>
                  <a:lnTo>
                    <a:pt x="407733" y="82753"/>
                  </a:lnTo>
                  <a:lnTo>
                    <a:pt x="408533" y="83045"/>
                  </a:lnTo>
                  <a:lnTo>
                    <a:pt x="409321" y="83299"/>
                  </a:lnTo>
                  <a:lnTo>
                    <a:pt x="409956" y="83299"/>
                  </a:lnTo>
                  <a:lnTo>
                    <a:pt x="410413" y="84632"/>
                  </a:lnTo>
                  <a:lnTo>
                    <a:pt x="410806" y="83299"/>
                  </a:lnTo>
                  <a:lnTo>
                    <a:pt x="411708" y="83299"/>
                  </a:lnTo>
                  <a:lnTo>
                    <a:pt x="412496" y="81407"/>
                  </a:lnTo>
                  <a:lnTo>
                    <a:pt x="413296" y="79273"/>
                  </a:lnTo>
                  <a:lnTo>
                    <a:pt x="413588" y="78778"/>
                  </a:lnTo>
                  <a:close/>
                </a:path>
                <a:path w="784225" h="1729739">
                  <a:moveTo>
                    <a:pt x="430060" y="25107"/>
                  </a:moveTo>
                  <a:lnTo>
                    <a:pt x="429475" y="25374"/>
                  </a:lnTo>
                  <a:lnTo>
                    <a:pt x="428967" y="24853"/>
                  </a:lnTo>
                  <a:lnTo>
                    <a:pt x="427926" y="24853"/>
                  </a:lnTo>
                  <a:lnTo>
                    <a:pt x="427380" y="25107"/>
                  </a:lnTo>
                  <a:lnTo>
                    <a:pt x="426593" y="25400"/>
                  </a:lnTo>
                  <a:lnTo>
                    <a:pt x="424751" y="25400"/>
                  </a:lnTo>
                  <a:lnTo>
                    <a:pt x="423113" y="25895"/>
                  </a:lnTo>
                  <a:lnTo>
                    <a:pt x="422871" y="26987"/>
                  </a:lnTo>
                  <a:lnTo>
                    <a:pt x="422871" y="27241"/>
                  </a:lnTo>
                  <a:lnTo>
                    <a:pt x="422871" y="27787"/>
                  </a:lnTo>
                  <a:lnTo>
                    <a:pt x="423113" y="29121"/>
                  </a:lnTo>
                  <a:lnTo>
                    <a:pt x="424205" y="29921"/>
                  </a:lnTo>
                  <a:lnTo>
                    <a:pt x="426339" y="29921"/>
                  </a:lnTo>
                  <a:lnTo>
                    <a:pt x="426834" y="29667"/>
                  </a:lnTo>
                  <a:lnTo>
                    <a:pt x="427380" y="29121"/>
                  </a:lnTo>
                  <a:lnTo>
                    <a:pt x="428421" y="28575"/>
                  </a:lnTo>
                  <a:lnTo>
                    <a:pt x="429768" y="26987"/>
                  </a:lnTo>
                  <a:lnTo>
                    <a:pt x="429514" y="25908"/>
                  </a:lnTo>
                  <a:lnTo>
                    <a:pt x="430060" y="25107"/>
                  </a:lnTo>
                  <a:close/>
                </a:path>
                <a:path w="784225" h="1729739">
                  <a:moveTo>
                    <a:pt x="441172" y="34734"/>
                  </a:moveTo>
                  <a:lnTo>
                    <a:pt x="439889" y="34975"/>
                  </a:lnTo>
                  <a:lnTo>
                    <a:pt x="433730" y="34975"/>
                  </a:lnTo>
                  <a:lnTo>
                    <a:pt x="433489" y="37655"/>
                  </a:lnTo>
                  <a:lnTo>
                    <a:pt x="432943" y="39001"/>
                  </a:lnTo>
                  <a:lnTo>
                    <a:pt x="434276" y="38747"/>
                  </a:lnTo>
                  <a:lnTo>
                    <a:pt x="440677" y="38747"/>
                  </a:lnTo>
                  <a:lnTo>
                    <a:pt x="440931" y="36068"/>
                  </a:lnTo>
                  <a:lnTo>
                    <a:pt x="441172" y="34734"/>
                  </a:lnTo>
                  <a:close/>
                </a:path>
                <a:path w="784225" h="1729739">
                  <a:moveTo>
                    <a:pt x="447573" y="39789"/>
                  </a:moveTo>
                  <a:lnTo>
                    <a:pt x="443560" y="38544"/>
                  </a:lnTo>
                  <a:lnTo>
                    <a:pt x="443560" y="37109"/>
                  </a:lnTo>
                  <a:lnTo>
                    <a:pt x="442518" y="37109"/>
                  </a:lnTo>
                  <a:lnTo>
                    <a:pt x="441718" y="37909"/>
                  </a:lnTo>
                  <a:lnTo>
                    <a:pt x="441477" y="38455"/>
                  </a:lnTo>
                  <a:lnTo>
                    <a:pt x="441172" y="39001"/>
                  </a:lnTo>
                  <a:lnTo>
                    <a:pt x="441172" y="41122"/>
                  </a:lnTo>
                  <a:lnTo>
                    <a:pt x="442760" y="42710"/>
                  </a:lnTo>
                  <a:lnTo>
                    <a:pt x="444652" y="42710"/>
                  </a:lnTo>
                  <a:lnTo>
                    <a:pt x="444652" y="41490"/>
                  </a:lnTo>
                  <a:lnTo>
                    <a:pt x="447573" y="39789"/>
                  </a:lnTo>
                  <a:close/>
                </a:path>
                <a:path w="784225" h="1729739">
                  <a:moveTo>
                    <a:pt x="448614" y="180975"/>
                  </a:moveTo>
                  <a:lnTo>
                    <a:pt x="447281" y="179933"/>
                  </a:lnTo>
                  <a:lnTo>
                    <a:pt x="444106" y="179933"/>
                  </a:lnTo>
                  <a:lnTo>
                    <a:pt x="443064" y="180733"/>
                  </a:lnTo>
                  <a:lnTo>
                    <a:pt x="442760" y="182321"/>
                  </a:lnTo>
                  <a:lnTo>
                    <a:pt x="442836" y="183413"/>
                  </a:lnTo>
                  <a:lnTo>
                    <a:pt x="443064" y="184746"/>
                  </a:lnTo>
                  <a:lnTo>
                    <a:pt x="444093" y="184950"/>
                  </a:lnTo>
                  <a:lnTo>
                    <a:pt x="444398" y="185000"/>
                  </a:lnTo>
                  <a:lnTo>
                    <a:pt x="445985" y="185000"/>
                  </a:lnTo>
                  <a:lnTo>
                    <a:pt x="447027" y="184454"/>
                  </a:lnTo>
                  <a:lnTo>
                    <a:pt x="448068" y="183413"/>
                  </a:lnTo>
                  <a:lnTo>
                    <a:pt x="448614" y="183108"/>
                  </a:lnTo>
                  <a:lnTo>
                    <a:pt x="448614" y="180975"/>
                  </a:lnTo>
                  <a:close/>
                </a:path>
                <a:path w="784225" h="1729739">
                  <a:moveTo>
                    <a:pt x="485775" y="60871"/>
                  </a:moveTo>
                  <a:lnTo>
                    <a:pt x="484479" y="59829"/>
                  </a:lnTo>
                  <a:lnTo>
                    <a:pt x="481799" y="59829"/>
                  </a:lnTo>
                  <a:lnTo>
                    <a:pt x="481558" y="59829"/>
                  </a:lnTo>
                  <a:lnTo>
                    <a:pt x="480225" y="60629"/>
                  </a:lnTo>
                  <a:lnTo>
                    <a:pt x="479971" y="62217"/>
                  </a:lnTo>
                  <a:lnTo>
                    <a:pt x="479971" y="63550"/>
                  </a:lnTo>
                  <a:lnTo>
                    <a:pt x="481799" y="63550"/>
                  </a:lnTo>
                  <a:lnTo>
                    <a:pt x="482053" y="63804"/>
                  </a:lnTo>
                  <a:lnTo>
                    <a:pt x="482600" y="64096"/>
                  </a:lnTo>
                  <a:lnTo>
                    <a:pt x="483641" y="64592"/>
                  </a:lnTo>
                  <a:lnTo>
                    <a:pt x="484098" y="64592"/>
                  </a:lnTo>
                  <a:lnTo>
                    <a:pt x="484187" y="64897"/>
                  </a:lnTo>
                  <a:lnTo>
                    <a:pt x="484276" y="64592"/>
                  </a:lnTo>
                  <a:lnTo>
                    <a:pt x="485521" y="64592"/>
                  </a:lnTo>
                  <a:lnTo>
                    <a:pt x="485686" y="63550"/>
                  </a:lnTo>
                  <a:lnTo>
                    <a:pt x="485775" y="60871"/>
                  </a:lnTo>
                  <a:close/>
                </a:path>
                <a:path w="784225" h="1729739">
                  <a:moveTo>
                    <a:pt x="508596" y="4572"/>
                  </a:moveTo>
                  <a:lnTo>
                    <a:pt x="507301" y="4813"/>
                  </a:lnTo>
                  <a:lnTo>
                    <a:pt x="501205" y="4813"/>
                  </a:lnTo>
                  <a:lnTo>
                    <a:pt x="500900" y="7493"/>
                  </a:lnTo>
                  <a:lnTo>
                    <a:pt x="500405" y="8826"/>
                  </a:lnTo>
                  <a:lnTo>
                    <a:pt x="501700" y="8585"/>
                  </a:lnTo>
                  <a:lnTo>
                    <a:pt x="508101" y="8585"/>
                  </a:lnTo>
                  <a:lnTo>
                    <a:pt x="508342" y="5905"/>
                  </a:lnTo>
                  <a:lnTo>
                    <a:pt x="508596" y="4572"/>
                  </a:lnTo>
                  <a:close/>
                </a:path>
                <a:path w="784225" h="1729739">
                  <a:moveTo>
                    <a:pt x="510476" y="26695"/>
                  </a:moveTo>
                  <a:lnTo>
                    <a:pt x="509143" y="25654"/>
                  </a:lnTo>
                  <a:lnTo>
                    <a:pt x="505968" y="25654"/>
                  </a:lnTo>
                  <a:lnTo>
                    <a:pt x="504926" y="26441"/>
                  </a:lnTo>
                  <a:lnTo>
                    <a:pt x="504621" y="28028"/>
                  </a:lnTo>
                  <a:lnTo>
                    <a:pt x="504698" y="29121"/>
                  </a:lnTo>
                  <a:lnTo>
                    <a:pt x="504926" y="30467"/>
                  </a:lnTo>
                  <a:lnTo>
                    <a:pt x="505955" y="30670"/>
                  </a:lnTo>
                  <a:lnTo>
                    <a:pt x="506209" y="30708"/>
                  </a:lnTo>
                  <a:lnTo>
                    <a:pt x="507796" y="30708"/>
                  </a:lnTo>
                  <a:lnTo>
                    <a:pt x="508596" y="30162"/>
                  </a:lnTo>
                  <a:lnTo>
                    <a:pt x="509930" y="29121"/>
                  </a:lnTo>
                  <a:lnTo>
                    <a:pt x="510476" y="28829"/>
                  </a:lnTo>
                  <a:lnTo>
                    <a:pt x="510476" y="26695"/>
                  </a:lnTo>
                  <a:close/>
                </a:path>
                <a:path w="784225" h="1729739">
                  <a:moveTo>
                    <a:pt x="511276" y="35775"/>
                  </a:moveTo>
                  <a:lnTo>
                    <a:pt x="507796" y="35737"/>
                  </a:lnTo>
                  <a:lnTo>
                    <a:pt x="507796" y="34429"/>
                  </a:lnTo>
                  <a:lnTo>
                    <a:pt x="504621" y="34429"/>
                  </a:lnTo>
                  <a:lnTo>
                    <a:pt x="504075" y="35775"/>
                  </a:lnTo>
                  <a:lnTo>
                    <a:pt x="504075" y="37401"/>
                  </a:lnTo>
                  <a:lnTo>
                    <a:pt x="504621" y="37909"/>
                  </a:lnTo>
                  <a:lnTo>
                    <a:pt x="505167" y="38455"/>
                  </a:lnTo>
                  <a:lnTo>
                    <a:pt x="506209" y="39001"/>
                  </a:lnTo>
                  <a:lnTo>
                    <a:pt x="507796" y="39001"/>
                  </a:lnTo>
                  <a:lnTo>
                    <a:pt x="507796" y="37973"/>
                  </a:lnTo>
                  <a:lnTo>
                    <a:pt x="511276" y="35775"/>
                  </a:lnTo>
                  <a:close/>
                </a:path>
                <a:path w="784225" h="1729739">
                  <a:moveTo>
                    <a:pt x="516826" y="60325"/>
                  </a:moveTo>
                  <a:lnTo>
                    <a:pt x="511822" y="58826"/>
                  </a:lnTo>
                  <a:lnTo>
                    <a:pt x="511822" y="57696"/>
                  </a:lnTo>
                  <a:lnTo>
                    <a:pt x="510476" y="57696"/>
                  </a:lnTo>
                  <a:lnTo>
                    <a:pt x="509689" y="58737"/>
                  </a:lnTo>
                  <a:lnTo>
                    <a:pt x="509689" y="60083"/>
                  </a:lnTo>
                  <a:lnTo>
                    <a:pt x="509930" y="60871"/>
                  </a:lnTo>
                  <a:lnTo>
                    <a:pt x="510476" y="61417"/>
                  </a:lnTo>
                  <a:lnTo>
                    <a:pt x="511517" y="62217"/>
                  </a:lnTo>
                  <a:lnTo>
                    <a:pt x="512610" y="62763"/>
                  </a:lnTo>
                  <a:lnTo>
                    <a:pt x="513905" y="62763"/>
                  </a:lnTo>
                  <a:lnTo>
                    <a:pt x="513905" y="61290"/>
                  </a:lnTo>
                  <a:lnTo>
                    <a:pt x="516826" y="60325"/>
                  </a:lnTo>
                  <a:close/>
                </a:path>
                <a:path w="784225" h="1729739">
                  <a:moveTo>
                    <a:pt x="525856" y="37109"/>
                  </a:moveTo>
                  <a:lnTo>
                    <a:pt x="525360" y="35521"/>
                  </a:lnTo>
                  <a:lnTo>
                    <a:pt x="524573" y="31800"/>
                  </a:lnTo>
                  <a:lnTo>
                    <a:pt x="518718" y="27533"/>
                  </a:lnTo>
                  <a:lnTo>
                    <a:pt x="516343" y="27533"/>
                  </a:lnTo>
                  <a:lnTo>
                    <a:pt x="514197" y="26200"/>
                  </a:lnTo>
                  <a:lnTo>
                    <a:pt x="513207" y="27533"/>
                  </a:lnTo>
                  <a:lnTo>
                    <a:pt x="512864" y="27533"/>
                  </a:lnTo>
                  <a:lnTo>
                    <a:pt x="511276" y="28028"/>
                  </a:lnTo>
                  <a:lnTo>
                    <a:pt x="510476" y="29375"/>
                  </a:lnTo>
                  <a:lnTo>
                    <a:pt x="509689" y="30467"/>
                  </a:lnTo>
                  <a:lnTo>
                    <a:pt x="510730" y="31013"/>
                  </a:lnTo>
                  <a:lnTo>
                    <a:pt x="511822" y="31508"/>
                  </a:lnTo>
                  <a:lnTo>
                    <a:pt x="512610" y="31800"/>
                  </a:lnTo>
                  <a:lnTo>
                    <a:pt x="516585" y="34188"/>
                  </a:lnTo>
                  <a:lnTo>
                    <a:pt x="520052" y="35775"/>
                  </a:lnTo>
                  <a:lnTo>
                    <a:pt x="524027" y="36868"/>
                  </a:lnTo>
                  <a:lnTo>
                    <a:pt x="525856" y="37109"/>
                  </a:lnTo>
                  <a:close/>
                </a:path>
                <a:path w="784225" h="1729739">
                  <a:moveTo>
                    <a:pt x="530923" y="185788"/>
                  </a:moveTo>
                  <a:lnTo>
                    <a:pt x="530377" y="179146"/>
                  </a:lnTo>
                  <a:lnTo>
                    <a:pt x="524814" y="176466"/>
                  </a:lnTo>
                  <a:lnTo>
                    <a:pt x="524027" y="175920"/>
                  </a:lnTo>
                  <a:lnTo>
                    <a:pt x="523481" y="176707"/>
                  </a:lnTo>
                  <a:lnTo>
                    <a:pt x="521893" y="179387"/>
                  </a:lnTo>
                  <a:lnTo>
                    <a:pt x="522046" y="180619"/>
                  </a:lnTo>
                  <a:lnTo>
                    <a:pt x="521093" y="182067"/>
                  </a:lnTo>
                  <a:lnTo>
                    <a:pt x="522135" y="182562"/>
                  </a:lnTo>
                  <a:lnTo>
                    <a:pt x="522135" y="182867"/>
                  </a:lnTo>
                  <a:lnTo>
                    <a:pt x="522439" y="184454"/>
                  </a:lnTo>
                  <a:lnTo>
                    <a:pt x="522439" y="185788"/>
                  </a:lnTo>
                  <a:lnTo>
                    <a:pt x="520052" y="187680"/>
                  </a:lnTo>
                  <a:lnTo>
                    <a:pt x="517626" y="189801"/>
                  </a:lnTo>
                  <a:lnTo>
                    <a:pt x="520852" y="189560"/>
                  </a:lnTo>
                  <a:lnTo>
                    <a:pt x="524268" y="189560"/>
                  </a:lnTo>
                  <a:lnTo>
                    <a:pt x="526161" y="190055"/>
                  </a:lnTo>
                  <a:lnTo>
                    <a:pt x="527443" y="191147"/>
                  </a:lnTo>
                  <a:lnTo>
                    <a:pt x="528535" y="192189"/>
                  </a:lnTo>
                  <a:lnTo>
                    <a:pt x="529513" y="189560"/>
                  </a:lnTo>
                  <a:lnTo>
                    <a:pt x="530923" y="185788"/>
                  </a:lnTo>
                  <a:close/>
                </a:path>
                <a:path w="784225" h="1729739">
                  <a:moveTo>
                    <a:pt x="530923" y="169760"/>
                  </a:moveTo>
                  <a:lnTo>
                    <a:pt x="529577" y="168719"/>
                  </a:lnTo>
                  <a:lnTo>
                    <a:pt x="526402" y="168719"/>
                  </a:lnTo>
                  <a:lnTo>
                    <a:pt x="525360" y="169519"/>
                  </a:lnTo>
                  <a:lnTo>
                    <a:pt x="525068" y="171107"/>
                  </a:lnTo>
                  <a:lnTo>
                    <a:pt x="525145" y="172199"/>
                  </a:lnTo>
                  <a:lnTo>
                    <a:pt x="525360" y="173532"/>
                  </a:lnTo>
                  <a:lnTo>
                    <a:pt x="526656" y="173786"/>
                  </a:lnTo>
                  <a:lnTo>
                    <a:pt x="528243" y="173786"/>
                  </a:lnTo>
                  <a:lnTo>
                    <a:pt x="529336" y="173240"/>
                  </a:lnTo>
                  <a:lnTo>
                    <a:pt x="530377" y="172199"/>
                  </a:lnTo>
                  <a:lnTo>
                    <a:pt x="530923" y="171894"/>
                  </a:lnTo>
                  <a:lnTo>
                    <a:pt x="530923" y="169760"/>
                  </a:lnTo>
                  <a:close/>
                </a:path>
                <a:path w="784225" h="1729739">
                  <a:moveTo>
                    <a:pt x="703211" y="1015111"/>
                  </a:moveTo>
                  <a:lnTo>
                    <a:pt x="702424" y="1014564"/>
                  </a:lnTo>
                  <a:lnTo>
                    <a:pt x="700836" y="1013523"/>
                  </a:lnTo>
                  <a:lnTo>
                    <a:pt x="700532" y="1013269"/>
                  </a:lnTo>
                  <a:lnTo>
                    <a:pt x="698398" y="1013523"/>
                  </a:lnTo>
                  <a:lnTo>
                    <a:pt x="696810" y="1013764"/>
                  </a:lnTo>
                  <a:lnTo>
                    <a:pt x="697903" y="1015403"/>
                  </a:lnTo>
                  <a:lnTo>
                    <a:pt x="698398" y="1016203"/>
                  </a:lnTo>
                  <a:lnTo>
                    <a:pt x="699490" y="1017790"/>
                  </a:lnTo>
                  <a:lnTo>
                    <a:pt x="700532" y="1017790"/>
                  </a:lnTo>
                  <a:lnTo>
                    <a:pt x="701624" y="1017790"/>
                  </a:lnTo>
                  <a:lnTo>
                    <a:pt x="702119" y="1017536"/>
                  </a:lnTo>
                  <a:lnTo>
                    <a:pt x="703211" y="1016444"/>
                  </a:lnTo>
                  <a:lnTo>
                    <a:pt x="703211" y="1015111"/>
                  </a:lnTo>
                  <a:close/>
                </a:path>
                <a:path w="784225" h="1729739">
                  <a:moveTo>
                    <a:pt x="783628" y="1727555"/>
                  </a:moveTo>
                  <a:lnTo>
                    <a:pt x="781494" y="1727555"/>
                  </a:lnTo>
                  <a:lnTo>
                    <a:pt x="781253" y="1728343"/>
                  </a:lnTo>
                  <a:lnTo>
                    <a:pt x="782040" y="1728597"/>
                  </a:lnTo>
                  <a:lnTo>
                    <a:pt x="782294" y="1728597"/>
                  </a:lnTo>
                  <a:lnTo>
                    <a:pt x="783628" y="1729143"/>
                  </a:lnTo>
                  <a:lnTo>
                    <a:pt x="783628" y="1727555"/>
                  </a:lnTo>
                  <a:close/>
                </a:path>
                <a:path w="784225" h="1729739">
                  <a:moveTo>
                    <a:pt x="783628" y="1581505"/>
                  </a:moveTo>
                  <a:lnTo>
                    <a:pt x="783424" y="1580451"/>
                  </a:lnTo>
                  <a:lnTo>
                    <a:pt x="783323" y="1578330"/>
                  </a:lnTo>
                  <a:lnTo>
                    <a:pt x="783082" y="1577238"/>
                  </a:lnTo>
                  <a:lnTo>
                    <a:pt x="782840" y="1575650"/>
                  </a:lnTo>
                  <a:lnTo>
                    <a:pt x="782586" y="1573517"/>
                  </a:lnTo>
                  <a:lnTo>
                    <a:pt x="780999" y="1574850"/>
                  </a:lnTo>
                  <a:lnTo>
                    <a:pt x="779907" y="1575650"/>
                  </a:lnTo>
                  <a:lnTo>
                    <a:pt x="778865" y="1576984"/>
                  </a:lnTo>
                  <a:lnTo>
                    <a:pt x="778078" y="1578330"/>
                  </a:lnTo>
                  <a:lnTo>
                    <a:pt x="777532" y="1579372"/>
                  </a:lnTo>
                  <a:lnTo>
                    <a:pt x="778573" y="1579918"/>
                  </a:lnTo>
                  <a:lnTo>
                    <a:pt x="779907" y="1580451"/>
                  </a:lnTo>
                  <a:lnTo>
                    <a:pt x="780999" y="1580705"/>
                  </a:lnTo>
                  <a:lnTo>
                    <a:pt x="782040" y="1580997"/>
                  </a:lnTo>
                  <a:lnTo>
                    <a:pt x="783628" y="1581505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87616" y="4634115"/>
              <a:ext cx="350520" cy="404495"/>
            </a:xfrm>
            <a:custGeom>
              <a:avLst/>
              <a:gdLst/>
              <a:ahLst/>
              <a:cxnLst/>
              <a:rect l="l" t="t" r="r" b="b"/>
              <a:pathLst>
                <a:path w="350519" h="404495">
                  <a:moveTo>
                    <a:pt x="8178" y="183108"/>
                  </a:moveTo>
                  <a:lnTo>
                    <a:pt x="7759" y="181533"/>
                  </a:lnTo>
                  <a:lnTo>
                    <a:pt x="7937" y="181267"/>
                  </a:lnTo>
                  <a:lnTo>
                    <a:pt x="7937" y="178841"/>
                  </a:lnTo>
                  <a:lnTo>
                    <a:pt x="7683" y="178587"/>
                  </a:lnTo>
                  <a:lnTo>
                    <a:pt x="4216" y="176161"/>
                  </a:lnTo>
                  <a:lnTo>
                    <a:pt x="3416" y="175666"/>
                  </a:lnTo>
                  <a:lnTo>
                    <a:pt x="2070" y="175666"/>
                  </a:lnTo>
                  <a:lnTo>
                    <a:pt x="1282" y="175120"/>
                  </a:lnTo>
                  <a:lnTo>
                    <a:pt x="1041" y="175120"/>
                  </a:lnTo>
                  <a:lnTo>
                    <a:pt x="1663" y="175996"/>
                  </a:lnTo>
                  <a:lnTo>
                    <a:pt x="1587" y="176161"/>
                  </a:lnTo>
                  <a:lnTo>
                    <a:pt x="1282" y="176707"/>
                  </a:lnTo>
                  <a:lnTo>
                    <a:pt x="1587" y="177495"/>
                  </a:lnTo>
                  <a:lnTo>
                    <a:pt x="3670" y="180721"/>
                  </a:lnTo>
                  <a:lnTo>
                    <a:pt x="2870" y="181267"/>
                  </a:lnTo>
                  <a:lnTo>
                    <a:pt x="2082" y="181762"/>
                  </a:lnTo>
                  <a:lnTo>
                    <a:pt x="2235" y="182219"/>
                  </a:lnTo>
                  <a:lnTo>
                    <a:pt x="0" y="183108"/>
                  </a:lnTo>
                  <a:lnTo>
                    <a:pt x="2451" y="183108"/>
                  </a:lnTo>
                  <a:lnTo>
                    <a:pt x="2628" y="183654"/>
                  </a:lnTo>
                  <a:lnTo>
                    <a:pt x="5003" y="183654"/>
                  </a:lnTo>
                  <a:lnTo>
                    <a:pt x="6896" y="183108"/>
                  </a:lnTo>
                  <a:lnTo>
                    <a:pt x="8178" y="183108"/>
                  </a:lnTo>
                  <a:close/>
                </a:path>
                <a:path w="350519" h="404495">
                  <a:moveTo>
                    <a:pt x="10071" y="45631"/>
                  </a:moveTo>
                  <a:lnTo>
                    <a:pt x="9817" y="44043"/>
                  </a:lnTo>
                  <a:lnTo>
                    <a:pt x="9525" y="41910"/>
                  </a:lnTo>
                  <a:lnTo>
                    <a:pt x="8178" y="40322"/>
                  </a:lnTo>
                  <a:lnTo>
                    <a:pt x="6096" y="38989"/>
                  </a:lnTo>
                  <a:lnTo>
                    <a:pt x="4216" y="37896"/>
                  </a:lnTo>
                  <a:lnTo>
                    <a:pt x="4508" y="40030"/>
                  </a:lnTo>
                  <a:lnTo>
                    <a:pt x="4508" y="48069"/>
                  </a:lnTo>
                  <a:lnTo>
                    <a:pt x="7137" y="48615"/>
                  </a:lnTo>
                  <a:lnTo>
                    <a:pt x="7683" y="48856"/>
                  </a:lnTo>
                  <a:lnTo>
                    <a:pt x="8178" y="48310"/>
                  </a:lnTo>
                  <a:lnTo>
                    <a:pt x="9525" y="46977"/>
                  </a:lnTo>
                  <a:lnTo>
                    <a:pt x="10071" y="45631"/>
                  </a:lnTo>
                  <a:close/>
                </a:path>
                <a:path w="350519" h="404495">
                  <a:moveTo>
                    <a:pt x="30251" y="305892"/>
                  </a:moveTo>
                  <a:lnTo>
                    <a:pt x="29679" y="305435"/>
                  </a:lnTo>
                  <a:lnTo>
                    <a:pt x="28981" y="304850"/>
                  </a:lnTo>
                  <a:lnTo>
                    <a:pt x="28613" y="304546"/>
                  </a:lnTo>
                  <a:lnTo>
                    <a:pt x="28371" y="304850"/>
                  </a:lnTo>
                  <a:lnTo>
                    <a:pt x="28219" y="304546"/>
                  </a:lnTo>
                  <a:lnTo>
                    <a:pt x="28117" y="303263"/>
                  </a:lnTo>
                  <a:lnTo>
                    <a:pt x="27825" y="302717"/>
                  </a:lnTo>
                  <a:lnTo>
                    <a:pt x="27406" y="300888"/>
                  </a:lnTo>
                  <a:lnTo>
                    <a:pt x="27825" y="297649"/>
                  </a:lnTo>
                  <a:lnTo>
                    <a:pt x="26797" y="298246"/>
                  </a:lnTo>
                  <a:lnTo>
                    <a:pt x="23850" y="298145"/>
                  </a:lnTo>
                  <a:lnTo>
                    <a:pt x="23304" y="298450"/>
                  </a:lnTo>
                  <a:lnTo>
                    <a:pt x="22263" y="298945"/>
                  </a:lnTo>
                  <a:lnTo>
                    <a:pt x="21221" y="299783"/>
                  </a:lnTo>
                  <a:lnTo>
                    <a:pt x="21221" y="301231"/>
                  </a:lnTo>
                  <a:lnTo>
                    <a:pt x="20434" y="301625"/>
                  </a:lnTo>
                  <a:lnTo>
                    <a:pt x="21221" y="301777"/>
                  </a:lnTo>
                  <a:lnTo>
                    <a:pt x="21221" y="302171"/>
                  </a:lnTo>
                  <a:lnTo>
                    <a:pt x="22021" y="302717"/>
                  </a:lnTo>
                  <a:lnTo>
                    <a:pt x="23063" y="303758"/>
                  </a:lnTo>
                  <a:lnTo>
                    <a:pt x="23850" y="304304"/>
                  </a:lnTo>
                  <a:lnTo>
                    <a:pt x="24396" y="305092"/>
                  </a:lnTo>
                  <a:lnTo>
                    <a:pt x="25196" y="305892"/>
                  </a:lnTo>
                  <a:lnTo>
                    <a:pt x="25984" y="306971"/>
                  </a:lnTo>
                  <a:lnTo>
                    <a:pt x="26543" y="307543"/>
                  </a:lnTo>
                  <a:lnTo>
                    <a:pt x="26238" y="309905"/>
                  </a:lnTo>
                  <a:lnTo>
                    <a:pt x="27876" y="307771"/>
                  </a:lnTo>
                  <a:lnTo>
                    <a:pt x="28917" y="307771"/>
                  </a:lnTo>
                  <a:lnTo>
                    <a:pt x="29705" y="306971"/>
                  </a:lnTo>
                  <a:lnTo>
                    <a:pt x="30251" y="305892"/>
                  </a:lnTo>
                  <a:close/>
                </a:path>
                <a:path w="350519" h="404495">
                  <a:moveTo>
                    <a:pt x="34467" y="185788"/>
                  </a:moveTo>
                  <a:lnTo>
                    <a:pt x="32410" y="183108"/>
                  </a:lnTo>
                  <a:lnTo>
                    <a:pt x="29159" y="178841"/>
                  </a:lnTo>
                  <a:lnTo>
                    <a:pt x="27546" y="181965"/>
                  </a:lnTo>
                  <a:lnTo>
                    <a:pt x="26530" y="182308"/>
                  </a:lnTo>
                  <a:lnTo>
                    <a:pt x="25196" y="184746"/>
                  </a:lnTo>
                  <a:lnTo>
                    <a:pt x="26784" y="186080"/>
                  </a:lnTo>
                  <a:lnTo>
                    <a:pt x="26784" y="185788"/>
                  </a:lnTo>
                  <a:lnTo>
                    <a:pt x="27825" y="185788"/>
                  </a:lnTo>
                  <a:lnTo>
                    <a:pt x="29464" y="187667"/>
                  </a:lnTo>
                  <a:lnTo>
                    <a:pt x="29959" y="188455"/>
                  </a:lnTo>
                  <a:lnTo>
                    <a:pt x="30505" y="189255"/>
                  </a:lnTo>
                  <a:lnTo>
                    <a:pt x="31051" y="189801"/>
                  </a:lnTo>
                  <a:lnTo>
                    <a:pt x="31546" y="189801"/>
                  </a:lnTo>
                  <a:lnTo>
                    <a:pt x="32092" y="190042"/>
                  </a:lnTo>
                  <a:lnTo>
                    <a:pt x="32334" y="189801"/>
                  </a:lnTo>
                  <a:lnTo>
                    <a:pt x="33680" y="188709"/>
                  </a:lnTo>
                  <a:lnTo>
                    <a:pt x="33921" y="186867"/>
                  </a:lnTo>
                  <a:lnTo>
                    <a:pt x="33756" y="186499"/>
                  </a:lnTo>
                  <a:lnTo>
                    <a:pt x="34467" y="185788"/>
                  </a:lnTo>
                  <a:close/>
                </a:path>
                <a:path w="350519" h="404495">
                  <a:moveTo>
                    <a:pt x="35267" y="107594"/>
                  </a:moveTo>
                  <a:lnTo>
                    <a:pt x="31838" y="105918"/>
                  </a:lnTo>
                  <a:lnTo>
                    <a:pt x="31838" y="104622"/>
                  </a:lnTo>
                  <a:lnTo>
                    <a:pt x="31292" y="104622"/>
                  </a:lnTo>
                  <a:lnTo>
                    <a:pt x="30505" y="104914"/>
                  </a:lnTo>
                  <a:lnTo>
                    <a:pt x="30251" y="105460"/>
                  </a:lnTo>
                  <a:lnTo>
                    <a:pt x="29959" y="105956"/>
                  </a:lnTo>
                  <a:lnTo>
                    <a:pt x="29705" y="106502"/>
                  </a:lnTo>
                  <a:lnTo>
                    <a:pt x="29705" y="108635"/>
                  </a:lnTo>
                  <a:lnTo>
                    <a:pt x="31051" y="110528"/>
                  </a:lnTo>
                  <a:lnTo>
                    <a:pt x="32880" y="110528"/>
                  </a:lnTo>
                  <a:lnTo>
                    <a:pt x="32880" y="109029"/>
                  </a:lnTo>
                  <a:lnTo>
                    <a:pt x="35267" y="107594"/>
                  </a:lnTo>
                  <a:close/>
                </a:path>
                <a:path w="350519" h="404495">
                  <a:moveTo>
                    <a:pt x="41910" y="546"/>
                  </a:moveTo>
                  <a:lnTo>
                    <a:pt x="41363" y="0"/>
                  </a:lnTo>
                  <a:lnTo>
                    <a:pt x="40868" y="0"/>
                  </a:lnTo>
                  <a:lnTo>
                    <a:pt x="40868" y="1092"/>
                  </a:lnTo>
                  <a:lnTo>
                    <a:pt x="40576" y="1092"/>
                  </a:lnTo>
                  <a:lnTo>
                    <a:pt x="40081" y="787"/>
                  </a:lnTo>
                  <a:lnTo>
                    <a:pt x="39776" y="1333"/>
                  </a:lnTo>
                  <a:lnTo>
                    <a:pt x="38188" y="2971"/>
                  </a:lnTo>
                  <a:lnTo>
                    <a:pt x="37642" y="3225"/>
                  </a:lnTo>
                  <a:lnTo>
                    <a:pt x="37947" y="4267"/>
                  </a:lnTo>
                  <a:lnTo>
                    <a:pt x="37642" y="4267"/>
                  </a:lnTo>
                  <a:lnTo>
                    <a:pt x="37642" y="5346"/>
                  </a:lnTo>
                  <a:lnTo>
                    <a:pt x="38735" y="5346"/>
                  </a:lnTo>
                  <a:lnTo>
                    <a:pt x="41910" y="2133"/>
                  </a:lnTo>
                  <a:lnTo>
                    <a:pt x="41910" y="1092"/>
                  </a:lnTo>
                  <a:lnTo>
                    <a:pt x="41910" y="546"/>
                  </a:lnTo>
                  <a:close/>
                </a:path>
                <a:path w="350519" h="404495">
                  <a:moveTo>
                    <a:pt x="49898" y="40868"/>
                  </a:moveTo>
                  <a:lnTo>
                    <a:pt x="47396" y="38735"/>
                  </a:lnTo>
                  <a:lnTo>
                    <a:pt x="47472" y="37096"/>
                  </a:lnTo>
                  <a:lnTo>
                    <a:pt x="43497" y="34721"/>
                  </a:lnTo>
                  <a:lnTo>
                    <a:pt x="42710" y="34721"/>
                  </a:lnTo>
                  <a:lnTo>
                    <a:pt x="41668" y="34721"/>
                  </a:lnTo>
                  <a:lnTo>
                    <a:pt x="41668" y="35623"/>
                  </a:lnTo>
                  <a:lnTo>
                    <a:pt x="40868" y="36309"/>
                  </a:lnTo>
                  <a:lnTo>
                    <a:pt x="39230" y="37401"/>
                  </a:lnTo>
                  <a:lnTo>
                    <a:pt x="44297" y="37896"/>
                  </a:lnTo>
                  <a:lnTo>
                    <a:pt x="44589" y="38188"/>
                  </a:lnTo>
                  <a:lnTo>
                    <a:pt x="45466" y="38646"/>
                  </a:lnTo>
                  <a:lnTo>
                    <a:pt x="45669" y="38735"/>
                  </a:lnTo>
                  <a:lnTo>
                    <a:pt x="46431" y="39128"/>
                  </a:lnTo>
                  <a:lnTo>
                    <a:pt x="46431" y="39535"/>
                  </a:lnTo>
                  <a:lnTo>
                    <a:pt x="46977" y="39535"/>
                  </a:lnTo>
                  <a:lnTo>
                    <a:pt x="49898" y="40868"/>
                  </a:lnTo>
                  <a:close/>
                </a:path>
                <a:path w="350519" h="404495">
                  <a:moveTo>
                    <a:pt x="135623" y="87858"/>
                  </a:moveTo>
                  <a:lnTo>
                    <a:pt x="135382" y="87312"/>
                  </a:lnTo>
                  <a:lnTo>
                    <a:pt x="135077" y="86766"/>
                  </a:lnTo>
                  <a:lnTo>
                    <a:pt x="133743" y="86766"/>
                  </a:lnTo>
                  <a:lnTo>
                    <a:pt x="133489" y="87007"/>
                  </a:lnTo>
                  <a:lnTo>
                    <a:pt x="130568" y="88646"/>
                  </a:lnTo>
                  <a:lnTo>
                    <a:pt x="135077" y="89446"/>
                  </a:lnTo>
                  <a:lnTo>
                    <a:pt x="135382" y="88646"/>
                  </a:lnTo>
                  <a:lnTo>
                    <a:pt x="135623" y="87858"/>
                  </a:lnTo>
                  <a:close/>
                </a:path>
                <a:path w="350519" h="404495">
                  <a:moveTo>
                    <a:pt x="210489" y="80365"/>
                  </a:moveTo>
                  <a:lnTo>
                    <a:pt x="204635" y="80365"/>
                  </a:lnTo>
                  <a:lnTo>
                    <a:pt x="204635" y="86512"/>
                  </a:lnTo>
                  <a:lnTo>
                    <a:pt x="205968" y="86220"/>
                  </a:lnTo>
                  <a:lnTo>
                    <a:pt x="207314" y="85966"/>
                  </a:lnTo>
                  <a:lnTo>
                    <a:pt x="208356" y="85674"/>
                  </a:lnTo>
                  <a:lnTo>
                    <a:pt x="209689" y="85420"/>
                  </a:lnTo>
                  <a:lnTo>
                    <a:pt x="210489" y="85178"/>
                  </a:lnTo>
                  <a:lnTo>
                    <a:pt x="210489" y="80365"/>
                  </a:lnTo>
                  <a:close/>
                </a:path>
                <a:path w="350519" h="404495">
                  <a:moveTo>
                    <a:pt x="277114" y="184988"/>
                  </a:moveTo>
                  <a:lnTo>
                    <a:pt x="276872" y="185077"/>
                  </a:lnTo>
                  <a:lnTo>
                    <a:pt x="276567" y="184200"/>
                  </a:lnTo>
                  <a:lnTo>
                    <a:pt x="274980" y="184200"/>
                  </a:lnTo>
                  <a:lnTo>
                    <a:pt x="272592" y="185534"/>
                  </a:lnTo>
                  <a:lnTo>
                    <a:pt x="272046" y="186080"/>
                  </a:lnTo>
                  <a:lnTo>
                    <a:pt x="270764" y="186867"/>
                  </a:lnTo>
                  <a:lnTo>
                    <a:pt x="270878" y="187375"/>
                  </a:lnTo>
                  <a:lnTo>
                    <a:pt x="270941" y="187972"/>
                  </a:lnTo>
                  <a:lnTo>
                    <a:pt x="270459" y="188214"/>
                  </a:lnTo>
                  <a:lnTo>
                    <a:pt x="270979" y="188341"/>
                  </a:lnTo>
                  <a:lnTo>
                    <a:pt x="271551" y="189001"/>
                  </a:lnTo>
                  <a:lnTo>
                    <a:pt x="273138" y="189001"/>
                  </a:lnTo>
                  <a:lnTo>
                    <a:pt x="274434" y="188455"/>
                  </a:lnTo>
                  <a:lnTo>
                    <a:pt x="275526" y="187375"/>
                  </a:lnTo>
                  <a:lnTo>
                    <a:pt x="276567" y="186575"/>
                  </a:lnTo>
                  <a:lnTo>
                    <a:pt x="277114" y="185788"/>
                  </a:lnTo>
                  <a:lnTo>
                    <a:pt x="276910" y="185166"/>
                  </a:lnTo>
                  <a:lnTo>
                    <a:pt x="277114" y="184988"/>
                  </a:lnTo>
                  <a:close/>
                </a:path>
                <a:path w="350519" h="404495">
                  <a:moveTo>
                    <a:pt x="278155" y="398259"/>
                  </a:moveTo>
                  <a:lnTo>
                    <a:pt x="276860" y="398513"/>
                  </a:lnTo>
                  <a:lnTo>
                    <a:pt x="270459" y="398513"/>
                  </a:lnTo>
                  <a:lnTo>
                    <a:pt x="270217" y="401180"/>
                  </a:lnTo>
                  <a:lnTo>
                    <a:pt x="270217" y="402526"/>
                  </a:lnTo>
                  <a:lnTo>
                    <a:pt x="271551" y="402272"/>
                  </a:lnTo>
                  <a:lnTo>
                    <a:pt x="277660" y="402272"/>
                  </a:lnTo>
                  <a:lnTo>
                    <a:pt x="277901" y="399592"/>
                  </a:lnTo>
                  <a:lnTo>
                    <a:pt x="278155" y="398259"/>
                  </a:lnTo>
                  <a:close/>
                </a:path>
                <a:path w="350519" h="404495">
                  <a:moveTo>
                    <a:pt x="280581" y="92621"/>
                  </a:moveTo>
                  <a:lnTo>
                    <a:pt x="275526" y="92087"/>
                  </a:lnTo>
                  <a:lnTo>
                    <a:pt x="275526" y="91033"/>
                  </a:lnTo>
                  <a:lnTo>
                    <a:pt x="272592" y="91033"/>
                  </a:lnTo>
                  <a:lnTo>
                    <a:pt x="271259" y="92367"/>
                  </a:lnTo>
                  <a:lnTo>
                    <a:pt x="271259" y="94500"/>
                  </a:lnTo>
                  <a:lnTo>
                    <a:pt x="271551" y="95046"/>
                  </a:lnTo>
                  <a:lnTo>
                    <a:pt x="272351" y="95592"/>
                  </a:lnTo>
                  <a:lnTo>
                    <a:pt x="272846" y="95846"/>
                  </a:lnTo>
                  <a:lnTo>
                    <a:pt x="273634" y="96088"/>
                  </a:lnTo>
                  <a:lnTo>
                    <a:pt x="274726" y="96088"/>
                  </a:lnTo>
                  <a:lnTo>
                    <a:pt x="274726" y="94907"/>
                  </a:lnTo>
                  <a:lnTo>
                    <a:pt x="274916" y="94996"/>
                  </a:lnTo>
                  <a:lnTo>
                    <a:pt x="280581" y="92621"/>
                  </a:lnTo>
                  <a:close/>
                </a:path>
                <a:path w="350519" h="404495">
                  <a:moveTo>
                    <a:pt x="283464" y="382778"/>
                  </a:moveTo>
                  <a:lnTo>
                    <a:pt x="283210" y="381685"/>
                  </a:lnTo>
                  <a:lnTo>
                    <a:pt x="283210" y="381190"/>
                  </a:lnTo>
                  <a:lnTo>
                    <a:pt x="283210" y="380898"/>
                  </a:lnTo>
                  <a:lnTo>
                    <a:pt x="283019" y="381012"/>
                  </a:lnTo>
                  <a:lnTo>
                    <a:pt x="282663" y="380644"/>
                  </a:lnTo>
                  <a:lnTo>
                    <a:pt x="281622" y="380644"/>
                  </a:lnTo>
                  <a:lnTo>
                    <a:pt x="281076" y="380898"/>
                  </a:lnTo>
                  <a:lnTo>
                    <a:pt x="280289" y="381190"/>
                  </a:lnTo>
                  <a:lnTo>
                    <a:pt x="278447" y="381190"/>
                  </a:lnTo>
                  <a:lnTo>
                    <a:pt x="276860" y="381685"/>
                  </a:lnTo>
                  <a:lnTo>
                    <a:pt x="276567" y="382778"/>
                  </a:lnTo>
                  <a:lnTo>
                    <a:pt x="276567" y="382981"/>
                  </a:lnTo>
                  <a:lnTo>
                    <a:pt x="276313" y="383032"/>
                  </a:lnTo>
                  <a:lnTo>
                    <a:pt x="276567" y="383413"/>
                  </a:lnTo>
                  <a:lnTo>
                    <a:pt x="276567" y="383578"/>
                  </a:lnTo>
                  <a:lnTo>
                    <a:pt x="276860" y="384911"/>
                  </a:lnTo>
                  <a:lnTo>
                    <a:pt x="277901" y="385711"/>
                  </a:lnTo>
                  <a:lnTo>
                    <a:pt x="278155" y="385711"/>
                  </a:lnTo>
                  <a:lnTo>
                    <a:pt x="280289" y="385711"/>
                  </a:lnTo>
                  <a:lnTo>
                    <a:pt x="281076" y="384911"/>
                  </a:lnTo>
                  <a:lnTo>
                    <a:pt x="282168" y="384365"/>
                  </a:lnTo>
                  <a:lnTo>
                    <a:pt x="283464" y="382778"/>
                  </a:lnTo>
                  <a:close/>
                </a:path>
                <a:path w="350519" h="404495">
                  <a:moveTo>
                    <a:pt x="286143" y="310997"/>
                  </a:moveTo>
                  <a:lnTo>
                    <a:pt x="282663" y="310946"/>
                  </a:lnTo>
                  <a:lnTo>
                    <a:pt x="282663" y="309651"/>
                  </a:lnTo>
                  <a:lnTo>
                    <a:pt x="279488" y="309651"/>
                  </a:lnTo>
                  <a:lnTo>
                    <a:pt x="278942" y="310997"/>
                  </a:lnTo>
                  <a:lnTo>
                    <a:pt x="278942" y="312585"/>
                  </a:lnTo>
                  <a:lnTo>
                    <a:pt x="279488" y="313131"/>
                  </a:lnTo>
                  <a:lnTo>
                    <a:pt x="280035" y="313626"/>
                  </a:lnTo>
                  <a:lnTo>
                    <a:pt x="281076" y="314172"/>
                  </a:lnTo>
                  <a:lnTo>
                    <a:pt x="282663" y="314172"/>
                  </a:lnTo>
                  <a:lnTo>
                    <a:pt x="282663" y="313067"/>
                  </a:lnTo>
                  <a:lnTo>
                    <a:pt x="286143" y="310997"/>
                  </a:lnTo>
                  <a:close/>
                </a:path>
                <a:path w="350519" h="404495">
                  <a:moveTo>
                    <a:pt x="287477" y="337934"/>
                  </a:moveTo>
                  <a:lnTo>
                    <a:pt x="285597" y="337934"/>
                  </a:lnTo>
                  <a:lnTo>
                    <a:pt x="285343" y="337680"/>
                  </a:lnTo>
                  <a:lnTo>
                    <a:pt x="284797" y="337388"/>
                  </a:lnTo>
                  <a:lnTo>
                    <a:pt x="284251" y="337146"/>
                  </a:lnTo>
                  <a:lnTo>
                    <a:pt x="283756" y="336842"/>
                  </a:lnTo>
                  <a:lnTo>
                    <a:pt x="283337" y="336842"/>
                  </a:lnTo>
                  <a:lnTo>
                    <a:pt x="283210" y="336346"/>
                  </a:lnTo>
                  <a:lnTo>
                    <a:pt x="283070" y="336842"/>
                  </a:lnTo>
                  <a:lnTo>
                    <a:pt x="281876" y="336842"/>
                  </a:lnTo>
                  <a:lnTo>
                    <a:pt x="281622" y="338188"/>
                  </a:lnTo>
                  <a:lnTo>
                    <a:pt x="281381" y="338721"/>
                  </a:lnTo>
                  <a:lnTo>
                    <a:pt x="281381" y="340855"/>
                  </a:lnTo>
                  <a:lnTo>
                    <a:pt x="282663" y="341947"/>
                  </a:lnTo>
                  <a:lnTo>
                    <a:pt x="285597" y="341947"/>
                  </a:lnTo>
                  <a:lnTo>
                    <a:pt x="286931" y="340855"/>
                  </a:lnTo>
                  <a:lnTo>
                    <a:pt x="287477" y="339267"/>
                  </a:lnTo>
                  <a:lnTo>
                    <a:pt x="287477" y="337934"/>
                  </a:lnTo>
                  <a:close/>
                </a:path>
                <a:path w="350519" h="404495">
                  <a:moveTo>
                    <a:pt x="287477" y="129171"/>
                  </a:moveTo>
                  <a:lnTo>
                    <a:pt x="286143" y="129476"/>
                  </a:lnTo>
                  <a:lnTo>
                    <a:pt x="279742" y="129476"/>
                  </a:lnTo>
                  <a:lnTo>
                    <a:pt x="279488" y="132156"/>
                  </a:lnTo>
                  <a:lnTo>
                    <a:pt x="279247" y="133489"/>
                  </a:lnTo>
                  <a:lnTo>
                    <a:pt x="280581" y="133197"/>
                  </a:lnTo>
                  <a:lnTo>
                    <a:pt x="286931" y="133197"/>
                  </a:lnTo>
                  <a:lnTo>
                    <a:pt x="287185" y="130517"/>
                  </a:lnTo>
                  <a:lnTo>
                    <a:pt x="287477" y="129171"/>
                  </a:lnTo>
                  <a:close/>
                </a:path>
                <a:path w="350519" h="404495">
                  <a:moveTo>
                    <a:pt x="290906" y="267982"/>
                  </a:moveTo>
                  <a:lnTo>
                    <a:pt x="289560" y="266941"/>
                  </a:lnTo>
                  <a:lnTo>
                    <a:pt x="286385" y="266941"/>
                  </a:lnTo>
                  <a:lnTo>
                    <a:pt x="285343" y="267741"/>
                  </a:lnTo>
                  <a:lnTo>
                    <a:pt x="285051" y="269328"/>
                  </a:lnTo>
                  <a:lnTo>
                    <a:pt x="285051" y="270662"/>
                  </a:lnTo>
                  <a:lnTo>
                    <a:pt x="286689" y="270662"/>
                  </a:lnTo>
                  <a:lnTo>
                    <a:pt x="286931" y="270916"/>
                  </a:lnTo>
                  <a:lnTo>
                    <a:pt x="288518" y="271754"/>
                  </a:lnTo>
                  <a:lnTo>
                    <a:pt x="288925" y="271754"/>
                  </a:lnTo>
                  <a:lnTo>
                    <a:pt x="289064" y="272249"/>
                  </a:lnTo>
                  <a:lnTo>
                    <a:pt x="289204" y="271754"/>
                  </a:lnTo>
                  <a:lnTo>
                    <a:pt x="290360" y="271754"/>
                  </a:lnTo>
                  <a:lnTo>
                    <a:pt x="290652" y="270421"/>
                  </a:lnTo>
                  <a:lnTo>
                    <a:pt x="290906" y="270116"/>
                  </a:lnTo>
                  <a:lnTo>
                    <a:pt x="290906" y="267982"/>
                  </a:lnTo>
                  <a:close/>
                </a:path>
                <a:path w="350519" h="404495">
                  <a:moveTo>
                    <a:pt x="297002" y="296557"/>
                  </a:moveTo>
                  <a:lnTo>
                    <a:pt x="294627" y="294614"/>
                  </a:lnTo>
                  <a:lnTo>
                    <a:pt x="294627" y="294182"/>
                  </a:lnTo>
                  <a:lnTo>
                    <a:pt x="294373" y="293636"/>
                  </a:lnTo>
                  <a:lnTo>
                    <a:pt x="294081" y="293331"/>
                  </a:lnTo>
                  <a:lnTo>
                    <a:pt x="293281" y="292290"/>
                  </a:lnTo>
                  <a:lnTo>
                    <a:pt x="290652" y="290703"/>
                  </a:lnTo>
                  <a:lnTo>
                    <a:pt x="289864" y="290703"/>
                  </a:lnTo>
                  <a:lnTo>
                    <a:pt x="288772" y="290703"/>
                  </a:lnTo>
                  <a:lnTo>
                    <a:pt x="288772" y="291490"/>
                  </a:lnTo>
                  <a:lnTo>
                    <a:pt x="287972" y="292049"/>
                  </a:lnTo>
                  <a:lnTo>
                    <a:pt x="286385" y="293331"/>
                  </a:lnTo>
                  <a:lnTo>
                    <a:pt x="291287" y="293636"/>
                  </a:lnTo>
                  <a:lnTo>
                    <a:pt x="292493" y="294424"/>
                  </a:lnTo>
                  <a:lnTo>
                    <a:pt x="292785" y="294970"/>
                  </a:lnTo>
                  <a:lnTo>
                    <a:pt x="293281" y="294792"/>
                  </a:lnTo>
                  <a:lnTo>
                    <a:pt x="293281" y="295465"/>
                  </a:lnTo>
                  <a:lnTo>
                    <a:pt x="294627" y="295465"/>
                  </a:lnTo>
                  <a:lnTo>
                    <a:pt x="297002" y="296557"/>
                  </a:lnTo>
                  <a:close/>
                </a:path>
                <a:path w="350519" h="404495">
                  <a:moveTo>
                    <a:pt x="297307" y="379857"/>
                  </a:moveTo>
                  <a:lnTo>
                    <a:pt x="295719" y="379552"/>
                  </a:lnTo>
                  <a:lnTo>
                    <a:pt x="291998" y="379552"/>
                  </a:lnTo>
                  <a:lnTo>
                    <a:pt x="287477" y="381685"/>
                  </a:lnTo>
                  <a:lnTo>
                    <a:pt x="287261" y="382612"/>
                  </a:lnTo>
                  <a:lnTo>
                    <a:pt x="284251" y="384124"/>
                  </a:lnTo>
                  <a:lnTo>
                    <a:pt x="286969" y="385165"/>
                  </a:lnTo>
                  <a:lnTo>
                    <a:pt x="286931" y="386257"/>
                  </a:lnTo>
                  <a:lnTo>
                    <a:pt x="289560" y="387299"/>
                  </a:lnTo>
                  <a:lnTo>
                    <a:pt x="291198" y="387845"/>
                  </a:lnTo>
                  <a:lnTo>
                    <a:pt x="291198" y="385953"/>
                  </a:lnTo>
                  <a:lnTo>
                    <a:pt x="291452" y="385953"/>
                  </a:lnTo>
                  <a:lnTo>
                    <a:pt x="291452" y="386257"/>
                  </a:lnTo>
                  <a:lnTo>
                    <a:pt x="291693" y="386499"/>
                  </a:lnTo>
                  <a:lnTo>
                    <a:pt x="292239" y="386803"/>
                  </a:lnTo>
                  <a:lnTo>
                    <a:pt x="293039" y="386803"/>
                  </a:lnTo>
                  <a:lnTo>
                    <a:pt x="294373" y="386499"/>
                  </a:lnTo>
                  <a:lnTo>
                    <a:pt x="294474" y="385711"/>
                  </a:lnTo>
                  <a:lnTo>
                    <a:pt x="294627" y="384670"/>
                  </a:lnTo>
                  <a:lnTo>
                    <a:pt x="294868" y="383578"/>
                  </a:lnTo>
                  <a:lnTo>
                    <a:pt x="294081" y="383324"/>
                  </a:lnTo>
                  <a:lnTo>
                    <a:pt x="294373" y="383032"/>
                  </a:lnTo>
                  <a:lnTo>
                    <a:pt x="295173" y="382536"/>
                  </a:lnTo>
                  <a:lnTo>
                    <a:pt x="295960" y="381990"/>
                  </a:lnTo>
                  <a:lnTo>
                    <a:pt x="296506" y="381190"/>
                  </a:lnTo>
                  <a:lnTo>
                    <a:pt x="297307" y="379857"/>
                  </a:lnTo>
                  <a:close/>
                </a:path>
                <a:path w="350519" h="404495">
                  <a:moveTo>
                    <a:pt x="299135" y="401180"/>
                  </a:moveTo>
                  <a:lnTo>
                    <a:pt x="295414" y="401142"/>
                  </a:lnTo>
                  <a:lnTo>
                    <a:pt x="295414" y="399846"/>
                  </a:lnTo>
                  <a:lnTo>
                    <a:pt x="292239" y="399846"/>
                  </a:lnTo>
                  <a:lnTo>
                    <a:pt x="291693" y="401180"/>
                  </a:lnTo>
                  <a:lnTo>
                    <a:pt x="291693" y="402767"/>
                  </a:lnTo>
                  <a:lnTo>
                    <a:pt x="292239" y="403313"/>
                  </a:lnTo>
                  <a:lnTo>
                    <a:pt x="293039" y="403860"/>
                  </a:lnTo>
                  <a:lnTo>
                    <a:pt x="293827" y="404114"/>
                  </a:lnTo>
                  <a:lnTo>
                    <a:pt x="294627" y="404406"/>
                  </a:lnTo>
                  <a:lnTo>
                    <a:pt x="295414" y="404406"/>
                  </a:lnTo>
                  <a:lnTo>
                    <a:pt x="295414" y="403275"/>
                  </a:lnTo>
                  <a:lnTo>
                    <a:pt x="295783" y="403377"/>
                  </a:lnTo>
                  <a:lnTo>
                    <a:pt x="299135" y="401180"/>
                  </a:lnTo>
                  <a:close/>
                </a:path>
                <a:path w="350519" h="404495">
                  <a:moveTo>
                    <a:pt x="301028" y="298691"/>
                  </a:moveTo>
                  <a:lnTo>
                    <a:pt x="295960" y="298691"/>
                  </a:lnTo>
                  <a:lnTo>
                    <a:pt x="293827" y="300278"/>
                  </a:lnTo>
                  <a:lnTo>
                    <a:pt x="292785" y="303263"/>
                  </a:lnTo>
                  <a:lnTo>
                    <a:pt x="292239" y="304546"/>
                  </a:lnTo>
                  <a:lnTo>
                    <a:pt x="297307" y="304546"/>
                  </a:lnTo>
                  <a:lnTo>
                    <a:pt x="299389" y="302958"/>
                  </a:lnTo>
                  <a:lnTo>
                    <a:pt x="300380" y="300278"/>
                  </a:lnTo>
                  <a:lnTo>
                    <a:pt x="301028" y="298691"/>
                  </a:lnTo>
                  <a:close/>
                </a:path>
                <a:path w="350519" h="404495">
                  <a:moveTo>
                    <a:pt x="302069" y="305396"/>
                  </a:moveTo>
                  <a:lnTo>
                    <a:pt x="298170" y="305562"/>
                  </a:lnTo>
                  <a:lnTo>
                    <a:pt x="297802" y="305396"/>
                  </a:lnTo>
                  <a:lnTo>
                    <a:pt x="293281" y="305396"/>
                  </a:lnTo>
                  <a:lnTo>
                    <a:pt x="290931" y="305841"/>
                  </a:lnTo>
                  <a:lnTo>
                    <a:pt x="289560" y="305892"/>
                  </a:lnTo>
                  <a:lnTo>
                    <a:pt x="289661" y="307098"/>
                  </a:lnTo>
                  <a:lnTo>
                    <a:pt x="289560" y="307225"/>
                  </a:lnTo>
                  <a:lnTo>
                    <a:pt x="289318" y="307771"/>
                  </a:lnTo>
                  <a:lnTo>
                    <a:pt x="289140" y="308317"/>
                  </a:lnTo>
                  <a:lnTo>
                    <a:pt x="289064" y="310146"/>
                  </a:lnTo>
                  <a:lnTo>
                    <a:pt x="290106" y="309905"/>
                  </a:lnTo>
                  <a:lnTo>
                    <a:pt x="291998" y="309905"/>
                  </a:lnTo>
                  <a:lnTo>
                    <a:pt x="292493" y="310451"/>
                  </a:lnTo>
                  <a:lnTo>
                    <a:pt x="293281" y="310997"/>
                  </a:lnTo>
                  <a:lnTo>
                    <a:pt x="293966" y="311429"/>
                  </a:lnTo>
                  <a:lnTo>
                    <a:pt x="293827" y="312585"/>
                  </a:lnTo>
                  <a:lnTo>
                    <a:pt x="295071" y="312216"/>
                  </a:lnTo>
                  <a:lnTo>
                    <a:pt x="298589" y="312280"/>
                  </a:lnTo>
                  <a:lnTo>
                    <a:pt x="299681" y="311785"/>
                  </a:lnTo>
                  <a:lnTo>
                    <a:pt x="300177" y="311785"/>
                  </a:lnTo>
                  <a:lnTo>
                    <a:pt x="300482" y="311238"/>
                  </a:lnTo>
                  <a:lnTo>
                    <a:pt x="301028" y="309905"/>
                  </a:lnTo>
                  <a:lnTo>
                    <a:pt x="301269" y="309359"/>
                  </a:lnTo>
                  <a:lnTo>
                    <a:pt x="301028" y="308317"/>
                  </a:lnTo>
                  <a:lnTo>
                    <a:pt x="300736" y="307911"/>
                  </a:lnTo>
                  <a:lnTo>
                    <a:pt x="302069" y="305396"/>
                  </a:lnTo>
                  <a:close/>
                </a:path>
                <a:path w="350519" h="404495">
                  <a:moveTo>
                    <a:pt x="302310" y="189255"/>
                  </a:moveTo>
                  <a:lnTo>
                    <a:pt x="300482" y="189255"/>
                  </a:lnTo>
                  <a:lnTo>
                    <a:pt x="300177" y="189001"/>
                  </a:lnTo>
                  <a:lnTo>
                    <a:pt x="299681" y="188709"/>
                  </a:lnTo>
                  <a:lnTo>
                    <a:pt x="298589" y="188214"/>
                  </a:lnTo>
                  <a:lnTo>
                    <a:pt x="298234" y="188214"/>
                  </a:lnTo>
                  <a:lnTo>
                    <a:pt x="298094" y="187667"/>
                  </a:lnTo>
                  <a:lnTo>
                    <a:pt x="297942" y="188214"/>
                  </a:lnTo>
                  <a:lnTo>
                    <a:pt x="296760" y="188214"/>
                  </a:lnTo>
                  <a:lnTo>
                    <a:pt x="296506" y="189496"/>
                  </a:lnTo>
                  <a:lnTo>
                    <a:pt x="296214" y="190042"/>
                  </a:lnTo>
                  <a:lnTo>
                    <a:pt x="296214" y="192176"/>
                  </a:lnTo>
                  <a:lnTo>
                    <a:pt x="297548" y="193268"/>
                  </a:lnTo>
                  <a:lnTo>
                    <a:pt x="300723" y="193268"/>
                  </a:lnTo>
                  <a:lnTo>
                    <a:pt x="301815" y="192176"/>
                  </a:lnTo>
                  <a:lnTo>
                    <a:pt x="302310" y="190588"/>
                  </a:lnTo>
                  <a:lnTo>
                    <a:pt x="302310" y="189255"/>
                  </a:lnTo>
                  <a:close/>
                </a:path>
                <a:path w="350519" h="404495">
                  <a:moveTo>
                    <a:pt x="309753" y="87553"/>
                  </a:moveTo>
                  <a:lnTo>
                    <a:pt x="308419" y="87858"/>
                  </a:lnTo>
                  <a:lnTo>
                    <a:pt x="302069" y="87858"/>
                  </a:lnTo>
                  <a:lnTo>
                    <a:pt x="301815" y="90487"/>
                  </a:lnTo>
                  <a:lnTo>
                    <a:pt x="301523" y="91821"/>
                  </a:lnTo>
                  <a:lnTo>
                    <a:pt x="302856" y="91579"/>
                  </a:lnTo>
                  <a:lnTo>
                    <a:pt x="309206" y="91579"/>
                  </a:lnTo>
                  <a:lnTo>
                    <a:pt x="309511" y="88900"/>
                  </a:lnTo>
                  <a:lnTo>
                    <a:pt x="309753" y="87553"/>
                  </a:lnTo>
                  <a:close/>
                </a:path>
                <a:path w="350519" h="404495">
                  <a:moveTo>
                    <a:pt x="311340" y="179933"/>
                  </a:moveTo>
                  <a:lnTo>
                    <a:pt x="311099" y="179133"/>
                  </a:lnTo>
                  <a:lnTo>
                    <a:pt x="310007" y="177495"/>
                  </a:lnTo>
                  <a:lnTo>
                    <a:pt x="308965" y="176999"/>
                  </a:lnTo>
                  <a:lnTo>
                    <a:pt x="308165" y="176999"/>
                  </a:lnTo>
                  <a:lnTo>
                    <a:pt x="308165" y="178092"/>
                  </a:lnTo>
                  <a:lnTo>
                    <a:pt x="304698" y="180975"/>
                  </a:lnTo>
                  <a:lnTo>
                    <a:pt x="308419" y="181775"/>
                  </a:lnTo>
                  <a:lnTo>
                    <a:pt x="308419" y="183400"/>
                  </a:lnTo>
                  <a:lnTo>
                    <a:pt x="310553" y="183400"/>
                  </a:lnTo>
                  <a:lnTo>
                    <a:pt x="311340" y="182067"/>
                  </a:lnTo>
                  <a:lnTo>
                    <a:pt x="311340" y="179933"/>
                  </a:lnTo>
                  <a:close/>
                </a:path>
                <a:path w="350519" h="404495">
                  <a:moveTo>
                    <a:pt x="312432" y="169760"/>
                  </a:moveTo>
                  <a:lnTo>
                    <a:pt x="308419" y="168617"/>
                  </a:lnTo>
                  <a:lnTo>
                    <a:pt x="308419" y="167373"/>
                  </a:lnTo>
                  <a:lnTo>
                    <a:pt x="307378" y="167373"/>
                  </a:lnTo>
                  <a:lnTo>
                    <a:pt x="306832" y="167627"/>
                  </a:lnTo>
                  <a:lnTo>
                    <a:pt x="306578" y="167919"/>
                  </a:lnTo>
                  <a:lnTo>
                    <a:pt x="306336" y="168414"/>
                  </a:lnTo>
                  <a:lnTo>
                    <a:pt x="306031" y="168960"/>
                  </a:lnTo>
                  <a:lnTo>
                    <a:pt x="306031" y="171094"/>
                  </a:lnTo>
                  <a:lnTo>
                    <a:pt x="307619" y="172681"/>
                  </a:lnTo>
                  <a:lnTo>
                    <a:pt x="309511" y="172681"/>
                  </a:lnTo>
                  <a:lnTo>
                    <a:pt x="309511" y="171513"/>
                  </a:lnTo>
                  <a:lnTo>
                    <a:pt x="312432" y="169760"/>
                  </a:lnTo>
                  <a:close/>
                </a:path>
                <a:path w="350519" h="404495">
                  <a:moveTo>
                    <a:pt x="313474" y="39535"/>
                  </a:moveTo>
                  <a:lnTo>
                    <a:pt x="312686" y="38989"/>
                  </a:lnTo>
                  <a:lnTo>
                    <a:pt x="311645" y="38442"/>
                  </a:lnTo>
                  <a:lnTo>
                    <a:pt x="310299" y="38188"/>
                  </a:lnTo>
                  <a:lnTo>
                    <a:pt x="308457" y="38188"/>
                  </a:lnTo>
                  <a:lnTo>
                    <a:pt x="307378" y="37642"/>
                  </a:lnTo>
                  <a:lnTo>
                    <a:pt x="306400" y="38188"/>
                  </a:lnTo>
                  <a:lnTo>
                    <a:pt x="305790" y="38188"/>
                  </a:lnTo>
                  <a:lnTo>
                    <a:pt x="303898" y="38760"/>
                  </a:lnTo>
                  <a:lnTo>
                    <a:pt x="303898" y="33134"/>
                  </a:lnTo>
                  <a:lnTo>
                    <a:pt x="298094" y="33134"/>
                  </a:lnTo>
                  <a:lnTo>
                    <a:pt x="298094" y="38989"/>
                  </a:lnTo>
                  <a:lnTo>
                    <a:pt x="303098" y="38989"/>
                  </a:lnTo>
                  <a:lnTo>
                    <a:pt x="301269" y="39535"/>
                  </a:lnTo>
                  <a:lnTo>
                    <a:pt x="301269" y="41059"/>
                  </a:lnTo>
                  <a:lnTo>
                    <a:pt x="300177" y="41668"/>
                  </a:lnTo>
                  <a:lnTo>
                    <a:pt x="301269" y="41770"/>
                  </a:lnTo>
                  <a:lnTo>
                    <a:pt x="301269" y="42456"/>
                  </a:lnTo>
                  <a:lnTo>
                    <a:pt x="301815" y="42710"/>
                  </a:lnTo>
                  <a:lnTo>
                    <a:pt x="301815" y="43002"/>
                  </a:lnTo>
                  <a:lnTo>
                    <a:pt x="302323" y="43522"/>
                  </a:lnTo>
                  <a:lnTo>
                    <a:pt x="302069" y="44348"/>
                  </a:lnTo>
                  <a:lnTo>
                    <a:pt x="303314" y="44030"/>
                  </a:lnTo>
                  <a:lnTo>
                    <a:pt x="307124" y="44043"/>
                  </a:lnTo>
                  <a:lnTo>
                    <a:pt x="312432" y="42456"/>
                  </a:lnTo>
                  <a:lnTo>
                    <a:pt x="313232" y="40322"/>
                  </a:lnTo>
                  <a:lnTo>
                    <a:pt x="313474" y="39535"/>
                  </a:lnTo>
                  <a:close/>
                </a:path>
                <a:path w="350519" h="404495">
                  <a:moveTo>
                    <a:pt x="318782" y="342442"/>
                  </a:moveTo>
                  <a:lnTo>
                    <a:pt x="315658" y="340893"/>
                  </a:lnTo>
                  <a:lnTo>
                    <a:pt x="315861" y="339813"/>
                  </a:lnTo>
                  <a:lnTo>
                    <a:pt x="314274" y="338721"/>
                  </a:lnTo>
                  <a:lnTo>
                    <a:pt x="312928" y="338188"/>
                  </a:lnTo>
                  <a:lnTo>
                    <a:pt x="311099" y="337388"/>
                  </a:lnTo>
                  <a:lnTo>
                    <a:pt x="311238" y="338721"/>
                  </a:lnTo>
                  <a:lnTo>
                    <a:pt x="311340" y="340067"/>
                  </a:lnTo>
                  <a:lnTo>
                    <a:pt x="308711" y="341160"/>
                  </a:lnTo>
                  <a:lnTo>
                    <a:pt x="307619" y="341401"/>
                  </a:lnTo>
                  <a:lnTo>
                    <a:pt x="305536" y="341947"/>
                  </a:lnTo>
                  <a:lnTo>
                    <a:pt x="304203" y="342442"/>
                  </a:lnTo>
                  <a:lnTo>
                    <a:pt x="304203" y="342671"/>
                  </a:lnTo>
                  <a:lnTo>
                    <a:pt x="301269" y="342747"/>
                  </a:lnTo>
                  <a:lnTo>
                    <a:pt x="304203" y="343877"/>
                  </a:lnTo>
                  <a:lnTo>
                    <a:pt x="304203" y="345122"/>
                  </a:lnTo>
                  <a:lnTo>
                    <a:pt x="305536" y="345668"/>
                  </a:lnTo>
                  <a:lnTo>
                    <a:pt x="306336" y="345922"/>
                  </a:lnTo>
                  <a:lnTo>
                    <a:pt x="307124" y="345922"/>
                  </a:lnTo>
                  <a:lnTo>
                    <a:pt x="307924" y="345122"/>
                  </a:lnTo>
                  <a:lnTo>
                    <a:pt x="309206" y="344576"/>
                  </a:lnTo>
                  <a:lnTo>
                    <a:pt x="310299" y="344335"/>
                  </a:lnTo>
                  <a:lnTo>
                    <a:pt x="312928" y="343535"/>
                  </a:lnTo>
                  <a:lnTo>
                    <a:pt x="315315" y="342988"/>
                  </a:lnTo>
                  <a:lnTo>
                    <a:pt x="315353" y="342722"/>
                  </a:lnTo>
                  <a:lnTo>
                    <a:pt x="318782" y="342442"/>
                  </a:lnTo>
                  <a:close/>
                </a:path>
                <a:path w="350519" h="404495">
                  <a:moveTo>
                    <a:pt x="319328" y="226910"/>
                  </a:moveTo>
                  <a:lnTo>
                    <a:pt x="317449" y="226910"/>
                  </a:lnTo>
                  <a:lnTo>
                    <a:pt x="317195" y="226606"/>
                  </a:lnTo>
                  <a:lnTo>
                    <a:pt x="316649" y="226364"/>
                  </a:lnTo>
                  <a:lnTo>
                    <a:pt x="315607" y="225818"/>
                  </a:lnTo>
                  <a:lnTo>
                    <a:pt x="315125" y="225818"/>
                  </a:lnTo>
                  <a:lnTo>
                    <a:pt x="315061" y="225564"/>
                  </a:lnTo>
                  <a:lnTo>
                    <a:pt x="314985" y="225818"/>
                  </a:lnTo>
                  <a:lnTo>
                    <a:pt x="313728" y="225818"/>
                  </a:lnTo>
                  <a:lnTo>
                    <a:pt x="313474" y="227152"/>
                  </a:lnTo>
                  <a:lnTo>
                    <a:pt x="313232" y="227698"/>
                  </a:lnTo>
                  <a:lnTo>
                    <a:pt x="313232" y="229831"/>
                  </a:lnTo>
                  <a:lnTo>
                    <a:pt x="314515" y="230873"/>
                  </a:lnTo>
                  <a:lnTo>
                    <a:pt x="317449" y="230873"/>
                  </a:lnTo>
                  <a:lnTo>
                    <a:pt x="318782" y="229831"/>
                  </a:lnTo>
                  <a:lnTo>
                    <a:pt x="319328" y="228244"/>
                  </a:lnTo>
                  <a:lnTo>
                    <a:pt x="319328" y="226910"/>
                  </a:lnTo>
                  <a:close/>
                </a:path>
                <a:path w="350519" h="404495">
                  <a:moveTo>
                    <a:pt x="325132" y="404406"/>
                  </a:moveTo>
                  <a:lnTo>
                    <a:pt x="323303" y="397471"/>
                  </a:lnTo>
                  <a:lnTo>
                    <a:pt x="320916" y="396925"/>
                  </a:lnTo>
                  <a:lnTo>
                    <a:pt x="319036" y="396925"/>
                  </a:lnTo>
                  <a:lnTo>
                    <a:pt x="318236" y="397713"/>
                  </a:lnTo>
                  <a:lnTo>
                    <a:pt x="317995" y="398805"/>
                  </a:lnTo>
                  <a:lnTo>
                    <a:pt x="317741" y="400392"/>
                  </a:lnTo>
                  <a:lnTo>
                    <a:pt x="319036" y="402767"/>
                  </a:lnTo>
                  <a:lnTo>
                    <a:pt x="323303" y="404114"/>
                  </a:lnTo>
                  <a:lnTo>
                    <a:pt x="325132" y="404406"/>
                  </a:lnTo>
                  <a:close/>
                </a:path>
                <a:path w="350519" h="404495">
                  <a:moveTo>
                    <a:pt x="327025" y="313626"/>
                  </a:moveTo>
                  <a:lnTo>
                    <a:pt x="324497" y="311492"/>
                  </a:lnTo>
                  <a:lnTo>
                    <a:pt x="324637" y="311492"/>
                  </a:lnTo>
                  <a:lnTo>
                    <a:pt x="324637" y="309905"/>
                  </a:lnTo>
                  <a:lnTo>
                    <a:pt x="320675" y="307517"/>
                  </a:lnTo>
                  <a:lnTo>
                    <a:pt x="319824" y="307517"/>
                  </a:lnTo>
                  <a:lnTo>
                    <a:pt x="318782" y="307517"/>
                  </a:lnTo>
                  <a:lnTo>
                    <a:pt x="318782" y="308432"/>
                  </a:lnTo>
                  <a:lnTo>
                    <a:pt x="317995" y="309105"/>
                  </a:lnTo>
                  <a:lnTo>
                    <a:pt x="316407" y="310451"/>
                  </a:lnTo>
                  <a:lnTo>
                    <a:pt x="321462" y="310692"/>
                  </a:lnTo>
                  <a:lnTo>
                    <a:pt x="321716" y="310997"/>
                  </a:lnTo>
                  <a:lnTo>
                    <a:pt x="322580" y="311442"/>
                  </a:lnTo>
                  <a:lnTo>
                    <a:pt x="322707" y="311492"/>
                  </a:lnTo>
                  <a:lnTo>
                    <a:pt x="323545" y="311912"/>
                  </a:lnTo>
                  <a:lnTo>
                    <a:pt x="323545" y="312280"/>
                  </a:lnTo>
                  <a:lnTo>
                    <a:pt x="324091" y="312280"/>
                  </a:lnTo>
                  <a:lnTo>
                    <a:pt x="327025" y="313626"/>
                  </a:lnTo>
                  <a:close/>
                </a:path>
                <a:path w="350519" h="404495">
                  <a:moveTo>
                    <a:pt x="328066" y="174028"/>
                  </a:moveTo>
                  <a:lnTo>
                    <a:pt x="326771" y="172986"/>
                  </a:lnTo>
                  <a:lnTo>
                    <a:pt x="323545" y="172986"/>
                  </a:lnTo>
                  <a:lnTo>
                    <a:pt x="322503" y="173774"/>
                  </a:lnTo>
                  <a:lnTo>
                    <a:pt x="322262" y="175361"/>
                  </a:lnTo>
                  <a:lnTo>
                    <a:pt x="322262" y="176707"/>
                  </a:lnTo>
                  <a:lnTo>
                    <a:pt x="324091" y="176707"/>
                  </a:lnTo>
                  <a:lnTo>
                    <a:pt x="324345" y="176999"/>
                  </a:lnTo>
                  <a:lnTo>
                    <a:pt x="325437" y="177495"/>
                  </a:lnTo>
                  <a:lnTo>
                    <a:pt x="325970" y="177800"/>
                  </a:lnTo>
                  <a:lnTo>
                    <a:pt x="327812" y="177800"/>
                  </a:lnTo>
                  <a:lnTo>
                    <a:pt x="327977" y="176707"/>
                  </a:lnTo>
                  <a:lnTo>
                    <a:pt x="328066" y="174028"/>
                  </a:lnTo>
                  <a:close/>
                </a:path>
                <a:path w="350519" h="404495">
                  <a:moveTo>
                    <a:pt x="328612" y="281330"/>
                  </a:moveTo>
                  <a:lnTo>
                    <a:pt x="326771" y="281876"/>
                  </a:lnTo>
                  <a:lnTo>
                    <a:pt x="326478" y="282117"/>
                  </a:lnTo>
                  <a:lnTo>
                    <a:pt x="324345" y="282117"/>
                  </a:lnTo>
                  <a:lnTo>
                    <a:pt x="322757" y="281330"/>
                  </a:lnTo>
                  <a:lnTo>
                    <a:pt x="321462" y="280835"/>
                  </a:lnTo>
                  <a:lnTo>
                    <a:pt x="319824" y="279996"/>
                  </a:lnTo>
                  <a:lnTo>
                    <a:pt x="318922" y="279654"/>
                  </a:lnTo>
                  <a:lnTo>
                    <a:pt x="316953" y="277063"/>
                  </a:lnTo>
                  <a:lnTo>
                    <a:pt x="315785" y="279488"/>
                  </a:lnTo>
                  <a:lnTo>
                    <a:pt x="315607" y="279488"/>
                  </a:lnTo>
                  <a:lnTo>
                    <a:pt x="314020" y="280530"/>
                  </a:lnTo>
                  <a:lnTo>
                    <a:pt x="313232" y="282422"/>
                  </a:lnTo>
                  <a:lnTo>
                    <a:pt x="312686" y="283464"/>
                  </a:lnTo>
                  <a:lnTo>
                    <a:pt x="314020" y="283756"/>
                  </a:lnTo>
                  <a:lnTo>
                    <a:pt x="315061" y="284010"/>
                  </a:lnTo>
                  <a:lnTo>
                    <a:pt x="317195" y="285102"/>
                  </a:lnTo>
                  <a:lnTo>
                    <a:pt x="319328" y="286143"/>
                  </a:lnTo>
                  <a:lnTo>
                    <a:pt x="321716" y="287235"/>
                  </a:lnTo>
                  <a:lnTo>
                    <a:pt x="322681" y="287235"/>
                  </a:lnTo>
                  <a:lnTo>
                    <a:pt x="325970" y="289610"/>
                  </a:lnTo>
                  <a:lnTo>
                    <a:pt x="326478" y="286854"/>
                  </a:lnTo>
                  <a:lnTo>
                    <a:pt x="327571" y="286435"/>
                  </a:lnTo>
                  <a:lnTo>
                    <a:pt x="328358" y="283210"/>
                  </a:lnTo>
                  <a:lnTo>
                    <a:pt x="328498" y="282117"/>
                  </a:lnTo>
                  <a:lnTo>
                    <a:pt x="328612" y="281330"/>
                  </a:lnTo>
                  <a:close/>
                </a:path>
                <a:path w="350519" h="404495">
                  <a:moveTo>
                    <a:pt x="335495" y="306679"/>
                  </a:moveTo>
                  <a:lnTo>
                    <a:pt x="333921" y="304850"/>
                  </a:lnTo>
                  <a:lnTo>
                    <a:pt x="332320" y="306184"/>
                  </a:lnTo>
                  <a:lnTo>
                    <a:pt x="333667" y="308025"/>
                  </a:lnTo>
                  <a:lnTo>
                    <a:pt x="335495" y="306679"/>
                  </a:lnTo>
                  <a:close/>
                </a:path>
                <a:path w="350519" h="404495">
                  <a:moveTo>
                    <a:pt x="350380" y="208457"/>
                  </a:moveTo>
                  <a:lnTo>
                    <a:pt x="347459" y="210337"/>
                  </a:lnTo>
                  <a:lnTo>
                    <a:pt x="346113" y="211137"/>
                  </a:lnTo>
                  <a:lnTo>
                    <a:pt x="343979" y="211137"/>
                  </a:lnTo>
                  <a:lnTo>
                    <a:pt x="341896" y="211429"/>
                  </a:lnTo>
                  <a:lnTo>
                    <a:pt x="338112" y="211734"/>
                  </a:lnTo>
                  <a:lnTo>
                    <a:pt x="337096" y="211429"/>
                  </a:lnTo>
                  <a:lnTo>
                    <a:pt x="336854" y="211823"/>
                  </a:lnTo>
                  <a:lnTo>
                    <a:pt x="335495" y="211924"/>
                  </a:lnTo>
                  <a:lnTo>
                    <a:pt x="333921" y="214363"/>
                  </a:lnTo>
                  <a:lnTo>
                    <a:pt x="332867" y="215950"/>
                  </a:lnTo>
                  <a:lnTo>
                    <a:pt x="337096" y="215950"/>
                  </a:lnTo>
                  <a:lnTo>
                    <a:pt x="338975" y="216192"/>
                  </a:lnTo>
                  <a:lnTo>
                    <a:pt x="340271" y="216496"/>
                  </a:lnTo>
                  <a:lnTo>
                    <a:pt x="341350" y="216496"/>
                  </a:lnTo>
                  <a:lnTo>
                    <a:pt x="342392" y="216738"/>
                  </a:lnTo>
                  <a:lnTo>
                    <a:pt x="344055" y="216738"/>
                  </a:lnTo>
                  <a:lnTo>
                    <a:pt x="345071" y="218376"/>
                  </a:lnTo>
                  <a:lnTo>
                    <a:pt x="345732" y="216738"/>
                  </a:lnTo>
                  <a:lnTo>
                    <a:pt x="345871" y="216738"/>
                  </a:lnTo>
                  <a:lnTo>
                    <a:pt x="347459" y="215404"/>
                  </a:lnTo>
                  <a:lnTo>
                    <a:pt x="348932" y="211924"/>
                  </a:lnTo>
                  <a:lnTo>
                    <a:pt x="350380" y="20845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5089" y="4650676"/>
              <a:ext cx="456565" cy="389890"/>
            </a:xfrm>
            <a:custGeom>
              <a:avLst/>
              <a:gdLst/>
              <a:ahLst/>
              <a:cxnLst/>
              <a:rect l="l" t="t" r="r" b="b"/>
              <a:pathLst>
                <a:path w="456565" h="389889">
                  <a:moveTo>
                    <a:pt x="5854" y="171107"/>
                  </a:moveTo>
                  <a:lnTo>
                    <a:pt x="0" y="171107"/>
                  </a:lnTo>
                  <a:lnTo>
                    <a:pt x="0" y="176961"/>
                  </a:lnTo>
                  <a:lnTo>
                    <a:pt x="5854" y="176961"/>
                  </a:lnTo>
                  <a:lnTo>
                    <a:pt x="5854" y="171107"/>
                  </a:lnTo>
                  <a:close/>
                </a:path>
                <a:path w="456565" h="389889">
                  <a:moveTo>
                    <a:pt x="265760" y="211683"/>
                  </a:moveTo>
                  <a:lnTo>
                    <a:pt x="265455" y="209257"/>
                  </a:lnTo>
                  <a:lnTo>
                    <a:pt x="265455" y="208216"/>
                  </a:lnTo>
                  <a:lnTo>
                    <a:pt x="264414" y="208457"/>
                  </a:lnTo>
                  <a:lnTo>
                    <a:pt x="258318" y="208457"/>
                  </a:lnTo>
                  <a:lnTo>
                    <a:pt x="258064" y="211137"/>
                  </a:lnTo>
                  <a:lnTo>
                    <a:pt x="257771" y="212178"/>
                  </a:lnTo>
                  <a:lnTo>
                    <a:pt x="258864" y="212483"/>
                  </a:lnTo>
                  <a:lnTo>
                    <a:pt x="259359" y="212483"/>
                  </a:lnTo>
                  <a:lnTo>
                    <a:pt x="259359" y="213029"/>
                  </a:lnTo>
                  <a:lnTo>
                    <a:pt x="258559" y="214071"/>
                  </a:lnTo>
                  <a:lnTo>
                    <a:pt x="258318" y="214617"/>
                  </a:lnTo>
                  <a:lnTo>
                    <a:pt x="257225" y="216204"/>
                  </a:lnTo>
                  <a:lnTo>
                    <a:pt x="259105" y="216446"/>
                  </a:lnTo>
                  <a:lnTo>
                    <a:pt x="262039" y="216446"/>
                  </a:lnTo>
                  <a:lnTo>
                    <a:pt x="263626" y="215950"/>
                  </a:lnTo>
                  <a:lnTo>
                    <a:pt x="264033" y="214731"/>
                  </a:lnTo>
                  <a:lnTo>
                    <a:pt x="264960" y="213817"/>
                  </a:lnTo>
                  <a:lnTo>
                    <a:pt x="264934" y="213550"/>
                  </a:lnTo>
                  <a:lnTo>
                    <a:pt x="265214" y="213271"/>
                  </a:lnTo>
                  <a:lnTo>
                    <a:pt x="265760" y="211683"/>
                  </a:lnTo>
                  <a:close/>
                </a:path>
                <a:path w="456565" h="389889">
                  <a:moveTo>
                    <a:pt x="266001" y="1346"/>
                  </a:moveTo>
                  <a:lnTo>
                    <a:pt x="264172" y="1346"/>
                  </a:lnTo>
                  <a:lnTo>
                    <a:pt x="263867" y="1041"/>
                  </a:lnTo>
                  <a:lnTo>
                    <a:pt x="262826" y="546"/>
                  </a:lnTo>
                  <a:lnTo>
                    <a:pt x="262280" y="254"/>
                  </a:lnTo>
                  <a:lnTo>
                    <a:pt x="262102" y="254"/>
                  </a:lnTo>
                  <a:lnTo>
                    <a:pt x="262039" y="0"/>
                  </a:lnTo>
                  <a:lnTo>
                    <a:pt x="261962" y="254"/>
                  </a:lnTo>
                  <a:lnTo>
                    <a:pt x="260451" y="254"/>
                  </a:lnTo>
                  <a:lnTo>
                    <a:pt x="260146" y="1587"/>
                  </a:lnTo>
                  <a:lnTo>
                    <a:pt x="259905" y="2133"/>
                  </a:lnTo>
                  <a:lnTo>
                    <a:pt x="259905" y="4267"/>
                  </a:lnTo>
                  <a:lnTo>
                    <a:pt x="261239" y="5359"/>
                  </a:lnTo>
                  <a:lnTo>
                    <a:pt x="264414" y="5359"/>
                  </a:lnTo>
                  <a:lnTo>
                    <a:pt x="265455" y="4267"/>
                  </a:lnTo>
                  <a:lnTo>
                    <a:pt x="266001" y="2679"/>
                  </a:lnTo>
                  <a:lnTo>
                    <a:pt x="266001" y="1346"/>
                  </a:lnTo>
                  <a:close/>
                </a:path>
                <a:path w="456565" h="389889">
                  <a:moveTo>
                    <a:pt x="275577" y="30162"/>
                  </a:moveTo>
                  <a:lnTo>
                    <a:pt x="275031" y="29375"/>
                  </a:lnTo>
                  <a:lnTo>
                    <a:pt x="273697" y="27241"/>
                  </a:lnTo>
                  <a:lnTo>
                    <a:pt x="274243" y="26149"/>
                  </a:lnTo>
                  <a:lnTo>
                    <a:pt x="271068" y="26149"/>
                  </a:lnTo>
                  <a:lnTo>
                    <a:pt x="268681" y="27787"/>
                  </a:lnTo>
                  <a:lnTo>
                    <a:pt x="268681" y="28028"/>
                  </a:lnTo>
                  <a:lnTo>
                    <a:pt x="268389" y="28028"/>
                  </a:lnTo>
                  <a:lnTo>
                    <a:pt x="266001" y="28282"/>
                  </a:lnTo>
                  <a:lnTo>
                    <a:pt x="264668" y="28282"/>
                  </a:lnTo>
                  <a:lnTo>
                    <a:pt x="264668" y="29400"/>
                  </a:lnTo>
                  <a:lnTo>
                    <a:pt x="262039" y="29616"/>
                  </a:lnTo>
                  <a:lnTo>
                    <a:pt x="264668" y="29870"/>
                  </a:lnTo>
                  <a:lnTo>
                    <a:pt x="264668" y="30962"/>
                  </a:lnTo>
                  <a:lnTo>
                    <a:pt x="267843" y="30962"/>
                  </a:lnTo>
                  <a:lnTo>
                    <a:pt x="269722" y="30708"/>
                  </a:lnTo>
                  <a:lnTo>
                    <a:pt x="271564" y="30416"/>
                  </a:lnTo>
                  <a:lnTo>
                    <a:pt x="272110" y="31508"/>
                  </a:lnTo>
                  <a:lnTo>
                    <a:pt x="272656" y="32296"/>
                  </a:lnTo>
                  <a:lnTo>
                    <a:pt x="273989" y="32296"/>
                  </a:lnTo>
                  <a:lnTo>
                    <a:pt x="274243" y="32054"/>
                  </a:lnTo>
                  <a:lnTo>
                    <a:pt x="274789" y="31750"/>
                  </a:lnTo>
                  <a:lnTo>
                    <a:pt x="275285" y="31508"/>
                  </a:lnTo>
                  <a:lnTo>
                    <a:pt x="275374" y="30708"/>
                  </a:lnTo>
                  <a:lnTo>
                    <a:pt x="275475" y="30416"/>
                  </a:lnTo>
                  <a:lnTo>
                    <a:pt x="275577" y="30162"/>
                  </a:lnTo>
                  <a:close/>
                </a:path>
                <a:path w="456565" h="389889">
                  <a:moveTo>
                    <a:pt x="277418" y="253555"/>
                  </a:moveTo>
                  <a:lnTo>
                    <a:pt x="275577" y="253555"/>
                  </a:lnTo>
                  <a:lnTo>
                    <a:pt x="275285" y="253314"/>
                  </a:lnTo>
                  <a:lnTo>
                    <a:pt x="274243" y="252768"/>
                  </a:lnTo>
                  <a:lnTo>
                    <a:pt x="273697" y="252514"/>
                  </a:lnTo>
                  <a:lnTo>
                    <a:pt x="273278" y="252514"/>
                  </a:lnTo>
                  <a:lnTo>
                    <a:pt x="273202" y="252222"/>
                  </a:lnTo>
                  <a:lnTo>
                    <a:pt x="273100" y="252514"/>
                  </a:lnTo>
                  <a:lnTo>
                    <a:pt x="271856" y="252514"/>
                  </a:lnTo>
                  <a:lnTo>
                    <a:pt x="271564" y="253860"/>
                  </a:lnTo>
                  <a:lnTo>
                    <a:pt x="271310" y="254355"/>
                  </a:lnTo>
                  <a:lnTo>
                    <a:pt x="271310" y="256540"/>
                  </a:lnTo>
                  <a:lnTo>
                    <a:pt x="272656" y="257581"/>
                  </a:lnTo>
                  <a:lnTo>
                    <a:pt x="275577" y="257581"/>
                  </a:lnTo>
                  <a:lnTo>
                    <a:pt x="276872" y="256540"/>
                  </a:lnTo>
                  <a:lnTo>
                    <a:pt x="277418" y="254901"/>
                  </a:lnTo>
                  <a:lnTo>
                    <a:pt x="277418" y="253555"/>
                  </a:lnTo>
                  <a:close/>
                </a:path>
                <a:path w="456565" h="389889">
                  <a:moveTo>
                    <a:pt x="279298" y="97434"/>
                  </a:moveTo>
                  <a:lnTo>
                    <a:pt x="277964" y="97688"/>
                  </a:lnTo>
                  <a:lnTo>
                    <a:pt x="271564" y="97688"/>
                  </a:lnTo>
                  <a:lnTo>
                    <a:pt x="271310" y="100368"/>
                  </a:lnTo>
                  <a:lnTo>
                    <a:pt x="271068" y="101701"/>
                  </a:lnTo>
                  <a:lnTo>
                    <a:pt x="272351" y="101460"/>
                  </a:lnTo>
                  <a:lnTo>
                    <a:pt x="278752" y="101460"/>
                  </a:lnTo>
                  <a:lnTo>
                    <a:pt x="279006" y="98780"/>
                  </a:lnTo>
                  <a:lnTo>
                    <a:pt x="279298" y="97434"/>
                  </a:lnTo>
                  <a:close/>
                </a:path>
                <a:path w="456565" h="389889">
                  <a:moveTo>
                    <a:pt x="280593" y="157467"/>
                  </a:moveTo>
                  <a:lnTo>
                    <a:pt x="279298" y="156425"/>
                  </a:lnTo>
                  <a:lnTo>
                    <a:pt x="276618" y="156425"/>
                  </a:lnTo>
                  <a:lnTo>
                    <a:pt x="276072" y="156425"/>
                  </a:lnTo>
                  <a:lnTo>
                    <a:pt x="275031" y="157213"/>
                  </a:lnTo>
                  <a:lnTo>
                    <a:pt x="274789" y="158800"/>
                  </a:lnTo>
                  <a:lnTo>
                    <a:pt x="274789" y="160147"/>
                  </a:lnTo>
                  <a:lnTo>
                    <a:pt x="276618" y="160147"/>
                  </a:lnTo>
                  <a:lnTo>
                    <a:pt x="276872" y="160439"/>
                  </a:lnTo>
                  <a:lnTo>
                    <a:pt x="277964" y="160934"/>
                  </a:lnTo>
                  <a:lnTo>
                    <a:pt x="278498" y="161239"/>
                  </a:lnTo>
                  <a:lnTo>
                    <a:pt x="278930" y="161239"/>
                  </a:lnTo>
                  <a:lnTo>
                    <a:pt x="279006" y="161480"/>
                  </a:lnTo>
                  <a:lnTo>
                    <a:pt x="279069" y="161239"/>
                  </a:lnTo>
                  <a:lnTo>
                    <a:pt x="280339" y="161239"/>
                  </a:lnTo>
                  <a:lnTo>
                    <a:pt x="280504" y="160147"/>
                  </a:lnTo>
                  <a:lnTo>
                    <a:pt x="280593" y="157467"/>
                  </a:lnTo>
                  <a:close/>
                </a:path>
                <a:path w="456565" h="389889">
                  <a:moveTo>
                    <a:pt x="286448" y="288290"/>
                  </a:moveTo>
                  <a:lnTo>
                    <a:pt x="285648" y="288836"/>
                  </a:lnTo>
                  <a:lnTo>
                    <a:pt x="286194" y="287985"/>
                  </a:lnTo>
                  <a:lnTo>
                    <a:pt x="285648" y="287197"/>
                  </a:lnTo>
                  <a:lnTo>
                    <a:pt x="284797" y="287909"/>
                  </a:lnTo>
                  <a:lnTo>
                    <a:pt x="285394" y="287197"/>
                  </a:lnTo>
                  <a:lnTo>
                    <a:pt x="285102" y="286702"/>
                  </a:lnTo>
                  <a:lnTo>
                    <a:pt x="284848" y="286397"/>
                  </a:lnTo>
                  <a:lnTo>
                    <a:pt x="283806" y="286397"/>
                  </a:lnTo>
                  <a:lnTo>
                    <a:pt x="283514" y="286943"/>
                  </a:lnTo>
                  <a:lnTo>
                    <a:pt x="283273" y="287489"/>
                  </a:lnTo>
                  <a:lnTo>
                    <a:pt x="283514" y="287985"/>
                  </a:lnTo>
                  <a:lnTo>
                    <a:pt x="284060" y="288531"/>
                  </a:lnTo>
                  <a:lnTo>
                    <a:pt x="284721" y="287870"/>
                  </a:lnTo>
                  <a:lnTo>
                    <a:pt x="284060" y="288531"/>
                  </a:lnTo>
                  <a:lnTo>
                    <a:pt x="284848" y="289623"/>
                  </a:lnTo>
                  <a:lnTo>
                    <a:pt x="285597" y="288988"/>
                  </a:lnTo>
                  <a:lnTo>
                    <a:pt x="285788" y="288836"/>
                  </a:lnTo>
                  <a:lnTo>
                    <a:pt x="286448" y="288290"/>
                  </a:lnTo>
                  <a:close/>
                </a:path>
                <a:path w="456565" h="389889">
                  <a:moveTo>
                    <a:pt x="288569" y="345681"/>
                  </a:moveTo>
                  <a:lnTo>
                    <a:pt x="288442" y="343801"/>
                  </a:lnTo>
                  <a:lnTo>
                    <a:pt x="288328" y="343001"/>
                  </a:lnTo>
                  <a:lnTo>
                    <a:pt x="288023" y="342214"/>
                  </a:lnTo>
                  <a:lnTo>
                    <a:pt x="283806" y="342214"/>
                  </a:lnTo>
                  <a:lnTo>
                    <a:pt x="281673" y="343801"/>
                  </a:lnTo>
                  <a:lnTo>
                    <a:pt x="280098" y="348068"/>
                  </a:lnTo>
                  <a:lnTo>
                    <a:pt x="284607" y="348068"/>
                  </a:lnTo>
                  <a:lnTo>
                    <a:pt x="286689" y="347814"/>
                  </a:lnTo>
                  <a:lnTo>
                    <a:pt x="287235" y="347154"/>
                  </a:lnTo>
                  <a:lnTo>
                    <a:pt x="288023" y="347268"/>
                  </a:lnTo>
                  <a:lnTo>
                    <a:pt x="287959" y="346976"/>
                  </a:lnTo>
                  <a:lnTo>
                    <a:pt x="287375" y="346976"/>
                  </a:lnTo>
                  <a:lnTo>
                    <a:pt x="287578" y="346722"/>
                  </a:lnTo>
                  <a:lnTo>
                    <a:pt x="287909" y="346722"/>
                  </a:lnTo>
                  <a:lnTo>
                    <a:pt x="287845" y="346417"/>
                  </a:lnTo>
                  <a:lnTo>
                    <a:pt x="288569" y="345681"/>
                  </a:lnTo>
                  <a:close/>
                </a:path>
                <a:path w="456565" h="389889">
                  <a:moveTo>
                    <a:pt x="299186" y="336308"/>
                  </a:moveTo>
                  <a:lnTo>
                    <a:pt x="297167" y="336727"/>
                  </a:lnTo>
                  <a:lnTo>
                    <a:pt x="296506" y="336054"/>
                  </a:lnTo>
                  <a:lnTo>
                    <a:pt x="293878" y="336054"/>
                  </a:lnTo>
                  <a:lnTo>
                    <a:pt x="293090" y="336308"/>
                  </a:lnTo>
                  <a:lnTo>
                    <a:pt x="291998" y="336600"/>
                  </a:lnTo>
                  <a:lnTo>
                    <a:pt x="291998" y="344043"/>
                  </a:lnTo>
                  <a:lnTo>
                    <a:pt x="294678" y="344347"/>
                  </a:lnTo>
                  <a:lnTo>
                    <a:pt x="295465" y="344043"/>
                  </a:lnTo>
                  <a:lnTo>
                    <a:pt x="295719" y="343547"/>
                  </a:lnTo>
                  <a:lnTo>
                    <a:pt x="297053" y="341668"/>
                  </a:lnTo>
                  <a:lnTo>
                    <a:pt x="298399" y="338988"/>
                  </a:lnTo>
                  <a:lnTo>
                    <a:pt x="298018" y="338264"/>
                  </a:lnTo>
                  <a:lnTo>
                    <a:pt x="299186" y="336308"/>
                  </a:lnTo>
                  <a:close/>
                </a:path>
                <a:path w="456565" h="389889">
                  <a:moveTo>
                    <a:pt x="302361" y="181521"/>
                  </a:moveTo>
                  <a:lnTo>
                    <a:pt x="298640" y="181457"/>
                  </a:lnTo>
                  <a:lnTo>
                    <a:pt x="298640" y="180187"/>
                  </a:lnTo>
                  <a:lnTo>
                    <a:pt x="295465" y="180187"/>
                  </a:lnTo>
                  <a:lnTo>
                    <a:pt x="294919" y="181521"/>
                  </a:lnTo>
                  <a:lnTo>
                    <a:pt x="294919" y="183108"/>
                  </a:lnTo>
                  <a:lnTo>
                    <a:pt x="295465" y="183654"/>
                  </a:lnTo>
                  <a:lnTo>
                    <a:pt x="296011" y="184150"/>
                  </a:lnTo>
                  <a:lnTo>
                    <a:pt x="297053" y="184696"/>
                  </a:lnTo>
                  <a:lnTo>
                    <a:pt x="298640" y="184696"/>
                  </a:lnTo>
                  <a:lnTo>
                    <a:pt x="298640" y="183540"/>
                  </a:lnTo>
                  <a:lnTo>
                    <a:pt x="298843" y="183591"/>
                  </a:lnTo>
                  <a:lnTo>
                    <a:pt x="302361" y="181521"/>
                  </a:lnTo>
                  <a:close/>
                </a:path>
                <a:path w="456565" h="389889">
                  <a:moveTo>
                    <a:pt x="303453" y="306692"/>
                  </a:moveTo>
                  <a:lnTo>
                    <a:pt x="302615" y="306438"/>
                  </a:lnTo>
                  <a:lnTo>
                    <a:pt x="302056" y="306146"/>
                  </a:lnTo>
                  <a:lnTo>
                    <a:pt x="301574" y="305892"/>
                  </a:lnTo>
                  <a:lnTo>
                    <a:pt x="300228" y="305650"/>
                  </a:lnTo>
                  <a:lnTo>
                    <a:pt x="298945" y="305650"/>
                  </a:lnTo>
                  <a:lnTo>
                    <a:pt x="296011" y="305650"/>
                  </a:lnTo>
                  <a:lnTo>
                    <a:pt x="294424" y="305892"/>
                  </a:lnTo>
                  <a:lnTo>
                    <a:pt x="293090" y="305892"/>
                  </a:lnTo>
                  <a:lnTo>
                    <a:pt x="291503" y="306146"/>
                  </a:lnTo>
                  <a:lnTo>
                    <a:pt x="288328" y="306146"/>
                  </a:lnTo>
                  <a:lnTo>
                    <a:pt x="286689" y="305650"/>
                  </a:lnTo>
                  <a:lnTo>
                    <a:pt x="285661" y="305308"/>
                  </a:lnTo>
                  <a:lnTo>
                    <a:pt x="285102" y="303466"/>
                  </a:lnTo>
                  <a:lnTo>
                    <a:pt x="283730" y="304507"/>
                  </a:lnTo>
                  <a:lnTo>
                    <a:pt x="283273" y="304304"/>
                  </a:lnTo>
                  <a:lnTo>
                    <a:pt x="281673" y="303758"/>
                  </a:lnTo>
                  <a:lnTo>
                    <a:pt x="279869" y="303758"/>
                  </a:lnTo>
                  <a:lnTo>
                    <a:pt x="277418" y="302171"/>
                  </a:lnTo>
                  <a:lnTo>
                    <a:pt x="278485" y="304571"/>
                  </a:lnTo>
                  <a:lnTo>
                    <a:pt x="277964" y="305650"/>
                  </a:lnTo>
                  <a:lnTo>
                    <a:pt x="278498" y="306933"/>
                  </a:lnTo>
                  <a:lnTo>
                    <a:pt x="278752" y="307784"/>
                  </a:lnTo>
                  <a:lnTo>
                    <a:pt x="279298" y="309067"/>
                  </a:lnTo>
                  <a:lnTo>
                    <a:pt x="280339" y="308279"/>
                  </a:lnTo>
                  <a:lnTo>
                    <a:pt x="280885" y="307784"/>
                  </a:lnTo>
                  <a:lnTo>
                    <a:pt x="281673" y="307479"/>
                  </a:lnTo>
                  <a:lnTo>
                    <a:pt x="283806" y="307479"/>
                  </a:lnTo>
                  <a:lnTo>
                    <a:pt x="285394" y="309372"/>
                  </a:lnTo>
                  <a:lnTo>
                    <a:pt x="287870" y="312394"/>
                  </a:lnTo>
                  <a:lnTo>
                    <a:pt x="288023" y="312839"/>
                  </a:lnTo>
                  <a:lnTo>
                    <a:pt x="288264" y="312864"/>
                  </a:lnTo>
                  <a:lnTo>
                    <a:pt x="289115" y="313880"/>
                  </a:lnTo>
                  <a:lnTo>
                    <a:pt x="290703" y="314185"/>
                  </a:lnTo>
                  <a:lnTo>
                    <a:pt x="291744" y="314426"/>
                  </a:lnTo>
                  <a:lnTo>
                    <a:pt x="298945" y="314426"/>
                  </a:lnTo>
                  <a:lnTo>
                    <a:pt x="302361" y="312051"/>
                  </a:lnTo>
                  <a:lnTo>
                    <a:pt x="303161" y="307479"/>
                  </a:lnTo>
                  <a:lnTo>
                    <a:pt x="303453" y="306692"/>
                  </a:lnTo>
                  <a:close/>
                </a:path>
                <a:path w="456565" h="389889">
                  <a:moveTo>
                    <a:pt x="303453" y="283718"/>
                  </a:moveTo>
                  <a:lnTo>
                    <a:pt x="302907" y="283972"/>
                  </a:lnTo>
                  <a:lnTo>
                    <a:pt x="302907" y="283718"/>
                  </a:lnTo>
                  <a:lnTo>
                    <a:pt x="302361" y="283222"/>
                  </a:lnTo>
                  <a:lnTo>
                    <a:pt x="301320" y="283222"/>
                  </a:lnTo>
                  <a:lnTo>
                    <a:pt x="300774" y="283476"/>
                  </a:lnTo>
                  <a:lnTo>
                    <a:pt x="299986" y="283718"/>
                  </a:lnTo>
                  <a:lnTo>
                    <a:pt x="298094" y="283718"/>
                  </a:lnTo>
                  <a:lnTo>
                    <a:pt x="296506" y="284264"/>
                  </a:lnTo>
                  <a:lnTo>
                    <a:pt x="296265" y="285356"/>
                  </a:lnTo>
                  <a:lnTo>
                    <a:pt x="296265" y="285610"/>
                  </a:lnTo>
                  <a:lnTo>
                    <a:pt x="296265" y="286156"/>
                  </a:lnTo>
                  <a:lnTo>
                    <a:pt x="296506" y="287489"/>
                  </a:lnTo>
                  <a:lnTo>
                    <a:pt x="297599" y="288290"/>
                  </a:lnTo>
                  <a:lnTo>
                    <a:pt x="299732" y="288290"/>
                  </a:lnTo>
                  <a:lnTo>
                    <a:pt x="300228" y="287985"/>
                  </a:lnTo>
                  <a:lnTo>
                    <a:pt x="300774" y="287489"/>
                  </a:lnTo>
                  <a:lnTo>
                    <a:pt x="301815" y="286943"/>
                  </a:lnTo>
                  <a:lnTo>
                    <a:pt x="303161" y="285356"/>
                  </a:lnTo>
                  <a:lnTo>
                    <a:pt x="302945" y="284467"/>
                  </a:lnTo>
                  <a:lnTo>
                    <a:pt x="303453" y="283718"/>
                  </a:lnTo>
                  <a:close/>
                </a:path>
                <a:path w="456565" h="389889">
                  <a:moveTo>
                    <a:pt x="303453" y="187921"/>
                  </a:moveTo>
                  <a:lnTo>
                    <a:pt x="302120" y="188175"/>
                  </a:lnTo>
                  <a:lnTo>
                    <a:pt x="296011" y="188175"/>
                  </a:lnTo>
                  <a:lnTo>
                    <a:pt x="295719" y="190855"/>
                  </a:lnTo>
                  <a:lnTo>
                    <a:pt x="295224" y="192189"/>
                  </a:lnTo>
                  <a:lnTo>
                    <a:pt x="296506" y="191897"/>
                  </a:lnTo>
                  <a:lnTo>
                    <a:pt x="302907" y="191897"/>
                  </a:lnTo>
                  <a:lnTo>
                    <a:pt x="303161" y="189268"/>
                  </a:lnTo>
                  <a:lnTo>
                    <a:pt x="303453" y="187921"/>
                  </a:lnTo>
                  <a:close/>
                </a:path>
                <a:path w="456565" h="389889">
                  <a:moveTo>
                    <a:pt x="306082" y="243979"/>
                  </a:moveTo>
                  <a:lnTo>
                    <a:pt x="302691" y="242582"/>
                  </a:lnTo>
                  <a:lnTo>
                    <a:pt x="302907" y="241846"/>
                  </a:lnTo>
                  <a:lnTo>
                    <a:pt x="302120" y="241554"/>
                  </a:lnTo>
                  <a:lnTo>
                    <a:pt x="301028" y="241007"/>
                  </a:lnTo>
                  <a:lnTo>
                    <a:pt x="299732" y="236740"/>
                  </a:lnTo>
                  <a:lnTo>
                    <a:pt x="298716" y="236283"/>
                  </a:lnTo>
                  <a:lnTo>
                    <a:pt x="298399" y="235153"/>
                  </a:lnTo>
                  <a:lnTo>
                    <a:pt x="297967" y="236169"/>
                  </a:lnTo>
                  <a:lnTo>
                    <a:pt x="296265" y="235940"/>
                  </a:lnTo>
                  <a:lnTo>
                    <a:pt x="295224" y="235940"/>
                  </a:lnTo>
                  <a:lnTo>
                    <a:pt x="294424" y="235699"/>
                  </a:lnTo>
                  <a:lnTo>
                    <a:pt x="293090" y="235153"/>
                  </a:lnTo>
                  <a:lnTo>
                    <a:pt x="291998" y="234607"/>
                  </a:lnTo>
                  <a:lnTo>
                    <a:pt x="291744" y="235940"/>
                  </a:lnTo>
                  <a:lnTo>
                    <a:pt x="291503" y="236740"/>
                  </a:lnTo>
                  <a:lnTo>
                    <a:pt x="291503" y="237832"/>
                  </a:lnTo>
                  <a:lnTo>
                    <a:pt x="292188" y="238709"/>
                  </a:lnTo>
                  <a:lnTo>
                    <a:pt x="291744" y="240753"/>
                  </a:lnTo>
                  <a:lnTo>
                    <a:pt x="294259" y="241325"/>
                  </a:lnTo>
                  <a:lnTo>
                    <a:pt x="294678" y="241846"/>
                  </a:lnTo>
                  <a:lnTo>
                    <a:pt x="300228" y="243687"/>
                  </a:lnTo>
                  <a:lnTo>
                    <a:pt x="302361" y="243687"/>
                  </a:lnTo>
                  <a:lnTo>
                    <a:pt x="302514" y="243179"/>
                  </a:lnTo>
                  <a:lnTo>
                    <a:pt x="306082" y="243979"/>
                  </a:lnTo>
                  <a:close/>
                </a:path>
                <a:path w="456565" h="389889">
                  <a:moveTo>
                    <a:pt x="309257" y="351790"/>
                  </a:moveTo>
                  <a:lnTo>
                    <a:pt x="308559" y="351510"/>
                  </a:lnTo>
                  <a:lnTo>
                    <a:pt x="308216" y="350443"/>
                  </a:lnTo>
                  <a:lnTo>
                    <a:pt x="302907" y="348068"/>
                  </a:lnTo>
                  <a:lnTo>
                    <a:pt x="301028" y="348068"/>
                  </a:lnTo>
                  <a:lnTo>
                    <a:pt x="300939" y="348348"/>
                  </a:lnTo>
                  <a:lnTo>
                    <a:pt x="297053" y="346722"/>
                  </a:lnTo>
                  <a:lnTo>
                    <a:pt x="300786" y="348818"/>
                  </a:lnTo>
                  <a:lnTo>
                    <a:pt x="300532" y="349948"/>
                  </a:lnTo>
                  <a:lnTo>
                    <a:pt x="305295" y="354215"/>
                  </a:lnTo>
                  <a:lnTo>
                    <a:pt x="306082" y="354215"/>
                  </a:lnTo>
                  <a:lnTo>
                    <a:pt x="307428" y="354215"/>
                  </a:lnTo>
                  <a:lnTo>
                    <a:pt x="307924" y="353910"/>
                  </a:lnTo>
                  <a:lnTo>
                    <a:pt x="308216" y="353669"/>
                  </a:lnTo>
                  <a:lnTo>
                    <a:pt x="308762" y="353123"/>
                  </a:lnTo>
                  <a:lnTo>
                    <a:pt x="309016" y="352577"/>
                  </a:lnTo>
                  <a:lnTo>
                    <a:pt x="308762" y="352094"/>
                  </a:lnTo>
                  <a:lnTo>
                    <a:pt x="309257" y="351790"/>
                  </a:lnTo>
                  <a:close/>
                </a:path>
                <a:path w="456565" h="389889">
                  <a:moveTo>
                    <a:pt x="312432" y="267995"/>
                  </a:moveTo>
                  <a:lnTo>
                    <a:pt x="308216" y="268617"/>
                  </a:lnTo>
                  <a:lnTo>
                    <a:pt x="308216" y="267741"/>
                  </a:lnTo>
                  <a:lnTo>
                    <a:pt x="306082" y="267741"/>
                  </a:lnTo>
                  <a:lnTo>
                    <a:pt x="305041" y="267449"/>
                  </a:lnTo>
                  <a:lnTo>
                    <a:pt x="303453" y="267449"/>
                  </a:lnTo>
                  <a:lnTo>
                    <a:pt x="301574" y="266903"/>
                  </a:lnTo>
                  <a:lnTo>
                    <a:pt x="300774" y="266649"/>
                  </a:lnTo>
                  <a:lnTo>
                    <a:pt x="298323" y="266649"/>
                  </a:lnTo>
                  <a:lnTo>
                    <a:pt x="297599" y="266407"/>
                  </a:lnTo>
                  <a:lnTo>
                    <a:pt x="297345" y="267347"/>
                  </a:lnTo>
                  <a:lnTo>
                    <a:pt x="297053" y="267741"/>
                  </a:lnTo>
                  <a:lnTo>
                    <a:pt x="296265" y="269328"/>
                  </a:lnTo>
                  <a:lnTo>
                    <a:pt x="296506" y="270916"/>
                  </a:lnTo>
                  <a:lnTo>
                    <a:pt x="298983" y="274535"/>
                  </a:lnTo>
                  <a:lnTo>
                    <a:pt x="298399" y="274637"/>
                  </a:lnTo>
                  <a:lnTo>
                    <a:pt x="291998" y="274637"/>
                  </a:lnTo>
                  <a:lnTo>
                    <a:pt x="291744" y="277317"/>
                  </a:lnTo>
                  <a:lnTo>
                    <a:pt x="291503" y="278663"/>
                  </a:lnTo>
                  <a:lnTo>
                    <a:pt x="292798" y="278409"/>
                  </a:lnTo>
                  <a:lnTo>
                    <a:pt x="299186" y="278409"/>
                  </a:lnTo>
                  <a:lnTo>
                    <a:pt x="299440" y="275729"/>
                  </a:lnTo>
                  <a:lnTo>
                    <a:pt x="299732" y="274396"/>
                  </a:lnTo>
                  <a:lnTo>
                    <a:pt x="299440" y="274459"/>
                  </a:lnTo>
                  <a:lnTo>
                    <a:pt x="299440" y="271462"/>
                  </a:lnTo>
                  <a:lnTo>
                    <a:pt x="299732" y="271170"/>
                  </a:lnTo>
                  <a:lnTo>
                    <a:pt x="300532" y="271170"/>
                  </a:lnTo>
                  <a:lnTo>
                    <a:pt x="308216" y="269875"/>
                  </a:lnTo>
                  <a:lnTo>
                    <a:pt x="308216" y="268668"/>
                  </a:lnTo>
                  <a:lnTo>
                    <a:pt x="312432" y="267995"/>
                  </a:lnTo>
                  <a:close/>
                </a:path>
                <a:path w="456565" h="389889">
                  <a:moveTo>
                    <a:pt x="315112" y="170561"/>
                  </a:moveTo>
                  <a:lnTo>
                    <a:pt x="313524" y="171107"/>
                  </a:lnTo>
                  <a:lnTo>
                    <a:pt x="312978" y="171361"/>
                  </a:lnTo>
                  <a:lnTo>
                    <a:pt x="310603" y="171361"/>
                  </a:lnTo>
                  <a:lnTo>
                    <a:pt x="309257" y="171107"/>
                  </a:lnTo>
                  <a:lnTo>
                    <a:pt x="308216" y="171107"/>
                  </a:lnTo>
                  <a:lnTo>
                    <a:pt x="306882" y="170815"/>
                  </a:lnTo>
                  <a:lnTo>
                    <a:pt x="303809" y="170815"/>
                  </a:lnTo>
                  <a:lnTo>
                    <a:pt x="301320" y="169760"/>
                  </a:lnTo>
                  <a:lnTo>
                    <a:pt x="301117" y="170815"/>
                  </a:lnTo>
                  <a:lnTo>
                    <a:pt x="299986" y="170815"/>
                  </a:lnTo>
                  <a:lnTo>
                    <a:pt x="299440" y="173786"/>
                  </a:lnTo>
                  <a:lnTo>
                    <a:pt x="298945" y="175374"/>
                  </a:lnTo>
                  <a:lnTo>
                    <a:pt x="300532" y="174828"/>
                  </a:lnTo>
                  <a:lnTo>
                    <a:pt x="301028" y="174574"/>
                  </a:lnTo>
                  <a:lnTo>
                    <a:pt x="303453" y="174574"/>
                  </a:lnTo>
                  <a:lnTo>
                    <a:pt x="304749" y="174828"/>
                  </a:lnTo>
                  <a:lnTo>
                    <a:pt x="307124" y="174828"/>
                  </a:lnTo>
                  <a:lnTo>
                    <a:pt x="308470" y="175069"/>
                  </a:lnTo>
                  <a:lnTo>
                    <a:pt x="310057" y="175069"/>
                  </a:lnTo>
                  <a:lnTo>
                    <a:pt x="312737" y="176161"/>
                  </a:lnTo>
                  <a:lnTo>
                    <a:pt x="312940" y="175069"/>
                  </a:lnTo>
                  <a:lnTo>
                    <a:pt x="314071" y="175069"/>
                  </a:lnTo>
                  <a:lnTo>
                    <a:pt x="314147" y="174574"/>
                  </a:lnTo>
                  <a:lnTo>
                    <a:pt x="314566" y="172148"/>
                  </a:lnTo>
                  <a:lnTo>
                    <a:pt x="314833" y="171361"/>
                  </a:lnTo>
                  <a:lnTo>
                    <a:pt x="315112" y="170561"/>
                  </a:lnTo>
                  <a:close/>
                </a:path>
                <a:path w="456565" h="389889">
                  <a:moveTo>
                    <a:pt x="335305" y="304558"/>
                  </a:moveTo>
                  <a:lnTo>
                    <a:pt x="333971" y="304800"/>
                  </a:lnTo>
                  <a:lnTo>
                    <a:pt x="327571" y="304800"/>
                  </a:lnTo>
                  <a:lnTo>
                    <a:pt x="327317" y="307479"/>
                  </a:lnTo>
                  <a:lnTo>
                    <a:pt x="327317" y="308825"/>
                  </a:lnTo>
                  <a:lnTo>
                    <a:pt x="328663" y="308571"/>
                  </a:lnTo>
                  <a:lnTo>
                    <a:pt x="334759" y="308571"/>
                  </a:lnTo>
                  <a:lnTo>
                    <a:pt x="335013" y="305892"/>
                  </a:lnTo>
                  <a:lnTo>
                    <a:pt x="335305" y="304558"/>
                  </a:lnTo>
                  <a:close/>
                </a:path>
                <a:path w="456565" h="389889">
                  <a:moveTo>
                    <a:pt x="339026" y="268782"/>
                  </a:moveTo>
                  <a:lnTo>
                    <a:pt x="337693" y="269036"/>
                  </a:lnTo>
                  <a:lnTo>
                    <a:pt x="331292" y="269036"/>
                  </a:lnTo>
                  <a:lnTo>
                    <a:pt x="331038" y="271716"/>
                  </a:lnTo>
                  <a:lnTo>
                    <a:pt x="331038" y="273050"/>
                  </a:lnTo>
                  <a:lnTo>
                    <a:pt x="332384" y="272808"/>
                  </a:lnTo>
                  <a:lnTo>
                    <a:pt x="338480" y="272808"/>
                  </a:lnTo>
                  <a:lnTo>
                    <a:pt x="338734" y="270129"/>
                  </a:lnTo>
                  <a:lnTo>
                    <a:pt x="339026" y="268782"/>
                  </a:lnTo>
                  <a:close/>
                </a:path>
                <a:path w="456565" h="389889">
                  <a:moveTo>
                    <a:pt x="340868" y="372376"/>
                  </a:moveTo>
                  <a:lnTo>
                    <a:pt x="339521" y="372618"/>
                  </a:lnTo>
                  <a:lnTo>
                    <a:pt x="333425" y="372618"/>
                  </a:lnTo>
                  <a:lnTo>
                    <a:pt x="333171" y="375297"/>
                  </a:lnTo>
                  <a:lnTo>
                    <a:pt x="332625" y="376643"/>
                  </a:lnTo>
                  <a:lnTo>
                    <a:pt x="333971" y="376339"/>
                  </a:lnTo>
                  <a:lnTo>
                    <a:pt x="340321" y="376339"/>
                  </a:lnTo>
                  <a:lnTo>
                    <a:pt x="340614" y="373710"/>
                  </a:lnTo>
                  <a:lnTo>
                    <a:pt x="340868" y="372376"/>
                  </a:lnTo>
                  <a:close/>
                </a:path>
                <a:path w="456565" h="389889">
                  <a:moveTo>
                    <a:pt x="350443" y="298945"/>
                  </a:moveTo>
                  <a:lnTo>
                    <a:pt x="349097" y="299199"/>
                  </a:lnTo>
                  <a:lnTo>
                    <a:pt x="342696" y="299199"/>
                  </a:lnTo>
                  <a:lnTo>
                    <a:pt x="342455" y="301879"/>
                  </a:lnTo>
                  <a:lnTo>
                    <a:pt x="342201" y="303212"/>
                  </a:lnTo>
                  <a:lnTo>
                    <a:pt x="343547" y="302971"/>
                  </a:lnTo>
                  <a:lnTo>
                    <a:pt x="349897" y="302971"/>
                  </a:lnTo>
                  <a:lnTo>
                    <a:pt x="350139" y="300291"/>
                  </a:lnTo>
                  <a:lnTo>
                    <a:pt x="350443" y="298945"/>
                  </a:lnTo>
                  <a:close/>
                </a:path>
                <a:path w="456565" h="389889">
                  <a:moveTo>
                    <a:pt x="350443" y="229552"/>
                  </a:moveTo>
                  <a:lnTo>
                    <a:pt x="350139" y="229006"/>
                  </a:lnTo>
                  <a:lnTo>
                    <a:pt x="349643" y="228511"/>
                  </a:lnTo>
                  <a:lnTo>
                    <a:pt x="349097" y="227660"/>
                  </a:lnTo>
                  <a:lnTo>
                    <a:pt x="348310" y="227418"/>
                  </a:lnTo>
                  <a:lnTo>
                    <a:pt x="347218" y="227418"/>
                  </a:lnTo>
                  <a:lnTo>
                    <a:pt x="347218" y="228193"/>
                  </a:lnTo>
                  <a:lnTo>
                    <a:pt x="343547" y="230339"/>
                  </a:lnTo>
                  <a:lnTo>
                    <a:pt x="347218" y="230911"/>
                  </a:lnTo>
                  <a:lnTo>
                    <a:pt x="347218" y="232765"/>
                  </a:lnTo>
                  <a:lnTo>
                    <a:pt x="349351" y="232765"/>
                  </a:lnTo>
                  <a:lnTo>
                    <a:pt x="350443" y="231686"/>
                  </a:lnTo>
                  <a:lnTo>
                    <a:pt x="350443" y="229552"/>
                  </a:lnTo>
                  <a:close/>
                </a:path>
                <a:path w="456565" h="389889">
                  <a:moveTo>
                    <a:pt x="353860" y="255447"/>
                  </a:moveTo>
                  <a:lnTo>
                    <a:pt x="352526" y="255689"/>
                  </a:lnTo>
                  <a:lnTo>
                    <a:pt x="346417" y="255689"/>
                  </a:lnTo>
                  <a:lnTo>
                    <a:pt x="346176" y="258368"/>
                  </a:lnTo>
                  <a:lnTo>
                    <a:pt x="345922" y="259715"/>
                  </a:lnTo>
                  <a:lnTo>
                    <a:pt x="347218" y="259461"/>
                  </a:lnTo>
                  <a:lnTo>
                    <a:pt x="353314" y="259461"/>
                  </a:lnTo>
                  <a:lnTo>
                    <a:pt x="353618" y="256781"/>
                  </a:lnTo>
                  <a:lnTo>
                    <a:pt x="353860" y="255447"/>
                  </a:lnTo>
                  <a:close/>
                </a:path>
                <a:path w="456565" h="389889">
                  <a:moveTo>
                    <a:pt x="354660" y="382739"/>
                  </a:moveTo>
                  <a:lnTo>
                    <a:pt x="354495" y="381952"/>
                  </a:lnTo>
                  <a:lnTo>
                    <a:pt x="354406" y="381444"/>
                  </a:lnTo>
                  <a:lnTo>
                    <a:pt x="353314" y="380111"/>
                  </a:lnTo>
                  <a:lnTo>
                    <a:pt x="352526" y="379018"/>
                  </a:lnTo>
                  <a:lnTo>
                    <a:pt x="351726" y="380111"/>
                  </a:lnTo>
                  <a:lnTo>
                    <a:pt x="350685" y="381444"/>
                  </a:lnTo>
                  <a:lnTo>
                    <a:pt x="349643" y="381952"/>
                  </a:lnTo>
                  <a:lnTo>
                    <a:pt x="346417" y="381952"/>
                  </a:lnTo>
                  <a:lnTo>
                    <a:pt x="344830" y="381444"/>
                  </a:lnTo>
                  <a:lnTo>
                    <a:pt x="341960" y="380606"/>
                  </a:lnTo>
                  <a:lnTo>
                    <a:pt x="339280" y="379818"/>
                  </a:lnTo>
                  <a:lnTo>
                    <a:pt x="336600" y="379818"/>
                  </a:lnTo>
                  <a:lnTo>
                    <a:pt x="335559" y="380111"/>
                  </a:lnTo>
                  <a:lnTo>
                    <a:pt x="334759" y="380606"/>
                  </a:lnTo>
                  <a:lnTo>
                    <a:pt x="334518" y="379564"/>
                  </a:lnTo>
                  <a:lnTo>
                    <a:pt x="333971" y="377977"/>
                  </a:lnTo>
                  <a:lnTo>
                    <a:pt x="331038" y="377977"/>
                  </a:lnTo>
                  <a:lnTo>
                    <a:pt x="331038" y="379564"/>
                  </a:lnTo>
                  <a:lnTo>
                    <a:pt x="330796" y="379564"/>
                  </a:lnTo>
                  <a:lnTo>
                    <a:pt x="329704" y="380111"/>
                  </a:lnTo>
                  <a:lnTo>
                    <a:pt x="328904" y="380606"/>
                  </a:lnTo>
                  <a:lnTo>
                    <a:pt x="327571" y="380911"/>
                  </a:lnTo>
                  <a:lnTo>
                    <a:pt x="327393" y="381952"/>
                  </a:lnTo>
                  <a:lnTo>
                    <a:pt x="327317" y="383832"/>
                  </a:lnTo>
                  <a:lnTo>
                    <a:pt x="333171" y="383832"/>
                  </a:lnTo>
                  <a:lnTo>
                    <a:pt x="335559" y="385165"/>
                  </a:lnTo>
                  <a:lnTo>
                    <a:pt x="335800" y="385711"/>
                  </a:lnTo>
                  <a:lnTo>
                    <a:pt x="335800" y="385965"/>
                  </a:lnTo>
                  <a:lnTo>
                    <a:pt x="335559" y="386511"/>
                  </a:lnTo>
                  <a:lnTo>
                    <a:pt x="333717" y="387553"/>
                  </a:lnTo>
                  <a:lnTo>
                    <a:pt x="334213" y="389432"/>
                  </a:lnTo>
                  <a:lnTo>
                    <a:pt x="335800" y="388645"/>
                  </a:lnTo>
                  <a:lnTo>
                    <a:pt x="339026" y="388099"/>
                  </a:lnTo>
                  <a:lnTo>
                    <a:pt x="342201" y="387845"/>
                  </a:lnTo>
                  <a:lnTo>
                    <a:pt x="347764" y="387057"/>
                  </a:lnTo>
                  <a:lnTo>
                    <a:pt x="353072" y="386511"/>
                  </a:lnTo>
                  <a:lnTo>
                    <a:pt x="354164" y="383832"/>
                  </a:lnTo>
                  <a:lnTo>
                    <a:pt x="354660" y="382739"/>
                  </a:lnTo>
                  <a:close/>
                </a:path>
                <a:path w="456565" h="389889">
                  <a:moveTo>
                    <a:pt x="354952" y="175615"/>
                  </a:moveTo>
                  <a:lnTo>
                    <a:pt x="353072" y="172402"/>
                  </a:lnTo>
                  <a:lnTo>
                    <a:pt x="353072" y="171894"/>
                  </a:lnTo>
                  <a:lnTo>
                    <a:pt x="352386" y="171221"/>
                  </a:lnTo>
                  <a:lnTo>
                    <a:pt x="350443" y="167881"/>
                  </a:lnTo>
                  <a:lnTo>
                    <a:pt x="349008" y="170599"/>
                  </a:lnTo>
                  <a:lnTo>
                    <a:pt x="347764" y="171107"/>
                  </a:lnTo>
                  <a:lnTo>
                    <a:pt x="346417" y="173482"/>
                  </a:lnTo>
                  <a:lnTo>
                    <a:pt x="346176" y="174282"/>
                  </a:lnTo>
                  <a:lnTo>
                    <a:pt x="346176" y="175069"/>
                  </a:lnTo>
                  <a:lnTo>
                    <a:pt x="346417" y="175615"/>
                  </a:lnTo>
                  <a:lnTo>
                    <a:pt x="346964" y="176415"/>
                  </a:lnTo>
                  <a:lnTo>
                    <a:pt x="348005" y="176961"/>
                  </a:lnTo>
                  <a:lnTo>
                    <a:pt x="349097" y="176961"/>
                  </a:lnTo>
                  <a:lnTo>
                    <a:pt x="352031" y="176707"/>
                  </a:lnTo>
                  <a:lnTo>
                    <a:pt x="352640" y="175742"/>
                  </a:lnTo>
                  <a:lnTo>
                    <a:pt x="354952" y="175615"/>
                  </a:lnTo>
                  <a:close/>
                </a:path>
                <a:path w="456565" h="389889">
                  <a:moveTo>
                    <a:pt x="355752" y="330695"/>
                  </a:moveTo>
                  <a:lnTo>
                    <a:pt x="355447" y="330847"/>
                  </a:lnTo>
                  <a:lnTo>
                    <a:pt x="355447" y="330695"/>
                  </a:lnTo>
                  <a:lnTo>
                    <a:pt x="354952" y="330200"/>
                  </a:lnTo>
                  <a:lnTo>
                    <a:pt x="353860" y="330200"/>
                  </a:lnTo>
                  <a:lnTo>
                    <a:pt x="353314" y="330454"/>
                  </a:lnTo>
                  <a:lnTo>
                    <a:pt x="352526" y="330695"/>
                  </a:lnTo>
                  <a:lnTo>
                    <a:pt x="350685" y="330695"/>
                  </a:lnTo>
                  <a:lnTo>
                    <a:pt x="349097" y="331241"/>
                  </a:lnTo>
                  <a:lnTo>
                    <a:pt x="348856" y="332333"/>
                  </a:lnTo>
                  <a:lnTo>
                    <a:pt x="348856" y="332524"/>
                  </a:lnTo>
                  <a:lnTo>
                    <a:pt x="348551" y="332587"/>
                  </a:lnTo>
                  <a:lnTo>
                    <a:pt x="348856" y="333019"/>
                  </a:lnTo>
                  <a:lnTo>
                    <a:pt x="349097" y="334467"/>
                  </a:lnTo>
                  <a:lnTo>
                    <a:pt x="350139" y="335267"/>
                  </a:lnTo>
                  <a:lnTo>
                    <a:pt x="350443" y="335267"/>
                  </a:lnTo>
                  <a:lnTo>
                    <a:pt x="352526" y="335267"/>
                  </a:lnTo>
                  <a:lnTo>
                    <a:pt x="353314" y="334467"/>
                  </a:lnTo>
                  <a:lnTo>
                    <a:pt x="354406" y="333921"/>
                  </a:lnTo>
                  <a:lnTo>
                    <a:pt x="355752" y="332333"/>
                  </a:lnTo>
                  <a:lnTo>
                    <a:pt x="355447" y="331241"/>
                  </a:lnTo>
                  <a:lnTo>
                    <a:pt x="355752" y="330695"/>
                  </a:lnTo>
                  <a:close/>
                </a:path>
                <a:path w="456565" h="389889">
                  <a:moveTo>
                    <a:pt x="355993" y="347814"/>
                  </a:moveTo>
                  <a:lnTo>
                    <a:pt x="354660" y="348068"/>
                  </a:lnTo>
                  <a:lnTo>
                    <a:pt x="348310" y="348068"/>
                  </a:lnTo>
                  <a:lnTo>
                    <a:pt x="348005" y="350735"/>
                  </a:lnTo>
                  <a:lnTo>
                    <a:pt x="347764" y="352082"/>
                  </a:lnTo>
                  <a:lnTo>
                    <a:pt x="349097" y="351790"/>
                  </a:lnTo>
                  <a:lnTo>
                    <a:pt x="355447" y="351790"/>
                  </a:lnTo>
                  <a:lnTo>
                    <a:pt x="355752" y="349161"/>
                  </a:lnTo>
                  <a:lnTo>
                    <a:pt x="355993" y="347814"/>
                  </a:lnTo>
                  <a:close/>
                </a:path>
                <a:path w="456565" h="389889">
                  <a:moveTo>
                    <a:pt x="356539" y="160693"/>
                  </a:moveTo>
                  <a:lnTo>
                    <a:pt x="353072" y="160655"/>
                  </a:lnTo>
                  <a:lnTo>
                    <a:pt x="353072" y="159346"/>
                  </a:lnTo>
                  <a:lnTo>
                    <a:pt x="349897" y="159346"/>
                  </a:lnTo>
                  <a:lnTo>
                    <a:pt x="349351" y="160693"/>
                  </a:lnTo>
                  <a:lnTo>
                    <a:pt x="349351" y="162280"/>
                  </a:lnTo>
                  <a:lnTo>
                    <a:pt x="350443" y="163372"/>
                  </a:lnTo>
                  <a:lnTo>
                    <a:pt x="351485" y="163918"/>
                  </a:lnTo>
                  <a:lnTo>
                    <a:pt x="353072" y="163918"/>
                  </a:lnTo>
                  <a:lnTo>
                    <a:pt x="353072" y="162839"/>
                  </a:lnTo>
                  <a:lnTo>
                    <a:pt x="356539" y="160693"/>
                  </a:lnTo>
                  <a:close/>
                </a:path>
                <a:path w="456565" h="389889">
                  <a:moveTo>
                    <a:pt x="399249" y="236740"/>
                  </a:moveTo>
                  <a:lnTo>
                    <a:pt x="396875" y="234708"/>
                  </a:lnTo>
                  <a:lnTo>
                    <a:pt x="396875" y="233260"/>
                  </a:lnTo>
                  <a:lnTo>
                    <a:pt x="392899" y="230886"/>
                  </a:lnTo>
                  <a:lnTo>
                    <a:pt x="392404" y="230886"/>
                  </a:lnTo>
                  <a:lnTo>
                    <a:pt x="392112" y="230632"/>
                  </a:lnTo>
                  <a:lnTo>
                    <a:pt x="391807" y="230886"/>
                  </a:lnTo>
                  <a:lnTo>
                    <a:pt x="391020" y="230886"/>
                  </a:lnTo>
                  <a:lnTo>
                    <a:pt x="391020" y="231559"/>
                  </a:lnTo>
                  <a:lnTo>
                    <a:pt x="388632" y="233565"/>
                  </a:lnTo>
                  <a:lnTo>
                    <a:pt x="393700" y="234111"/>
                  </a:lnTo>
                  <a:lnTo>
                    <a:pt x="393941" y="234111"/>
                  </a:lnTo>
                  <a:lnTo>
                    <a:pt x="394157" y="234226"/>
                  </a:lnTo>
                  <a:lnTo>
                    <a:pt x="394741" y="234607"/>
                  </a:lnTo>
                  <a:lnTo>
                    <a:pt x="395033" y="235153"/>
                  </a:lnTo>
                  <a:lnTo>
                    <a:pt x="395643" y="234962"/>
                  </a:lnTo>
                  <a:lnTo>
                    <a:pt x="395833" y="235051"/>
                  </a:lnTo>
                  <a:lnTo>
                    <a:pt x="395833" y="235699"/>
                  </a:lnTo>
                  <a:lnTo>
                    <a:pt x="396328" y="235699"/>
                  </a:lnTo>
                  <a:lnTo>
                    <a:pt x="396595" y="235432"/>
                  </a:lnTo>
                  <a:lnTo>
                    <a:pt x="399249" y="236740"/>
                  </a:lnTo>
                  <a:close/>
                </a:path>
                <a:path w="456565" h="389889">
                  <a:moveTo>
                    <a:pt x="409867" y="373164"/>
                  </a:moveTo>
                  <a:lnTo>
                    <a:pt x="407238" y="374205"/>
                  </a:lnTo>
                  <a:lnTo>
                    <a:pt x="405358" y="375005"/>
                  </a:lnTo>
                  <a:lnTo>
                    <a:pt x="404063" y="375297"/>
                  </a:lnTo>
                  <a:lnTo>
                    <a:pt x="400342" y="375297"/>
                  </a:lnTo>
                  <a:lnTo>
                    <a:pt x="399008" y="374751"/>
                  </a:lnTo>
                  <a:lnTo>
                    <a:pt x="397421" y="374205"/>
                  </a:lnTo>
                  <a:lnTo>
                    <a:pt x="396074" y="373964"/>
                  </a:lnTo>
                  <a:lnTo>
                    <a:pt x="395287" y="372376"/>
                  </a:lnTo>
                  <a:lnTo>
                    <a:pt x="393471" y="373418"/>
                  </a:lnTo>
                  <a:lnTo>
                    <a:pt x="392353" y="373418"/>
                  </a:lnTo>
                  <a:lnTo>
                    <a:pt x="391020" y="373710"/>
                  </a:lnTo>
                  <a:lnTo>
                    <a:pt x="389978" y="374510"/>
                  </a:lnTo>
                  <a:lnTo>
                    <a:pt x="388086" y="375551"/>
                  </a:lnTo>
                  <a:lnTo>
                    <a:pt x="389978" y="376339"/>
                  </a:lnTo>
                  <a:lnTo>
                    <a:pt x="390525" y="376643"/>
                  </a:lnTo>
                  <a:lnTo>
                    <a:pt x="391566" y="377139"/>
                  </a:lnTo>
                  <a:lnTo>
                    <a:pt x="394246" y="378472"/>
                  </a:lnTo>
                  <a:lnTo>
                    <a:pt x="397916" y="380111"/>
                  </a:lnTo>
                  <a:lnTo>
                    <a:pt x="399694" y="380111"/>
                  </a:lnTo>
                  <a:lnTo>
                    <a:pt x="403225" y="382244"/>
                  </a:lnTo>
                  <a:lnTo>
                    <a:pt x="404533" y="379793"/>
                  </a:lnTo>
                  <a:lnTo>
                    <a:pt x="406450" y="378472"/>
                  </a:lnTo>
                  <a:lnTo>
                    <a:pt x="408533" y="375843"/>
                  </a:lnTo>
                  <a:lnTo>
                    <a:pt x="408800" y="375297"/>
                  </a:lnTo>
                  <a:lnTo>
                    <a:pt x="409867" y="373164"/>
                  </a:lnTo>
                  <a:close/>
                </a:path>
                <a:path w="456565" h="389889">
                  <a:moveTo>
                    <a:pt x="414134" y="244779"/>
                  </a:moveTo>
                  <a:lnTo>
                    <a:pt x="413689" y="244233"/>
                  </a:lnTo>
                  <a:lnTo>
                    <a:pt x="413042" y="243433"/>
                  </a:lnTo>
                  <a:lnTo>
                    <a:pt x="411213" y="242887"/>
                  </a:lnTo>
                  <a:lnTo>
                    <a:pt x="409625" y="242341"/>
                  </a:lnTo>
                  <a:lnTo>
                    <a:pt x="409740" y="243192"/>
                  </a:lnTo>
                  <a:lnTo>
                    <a:pt x="409867" y="244233"/>
                  </a:lnTo>
                  <a:lnTo>
                    <a:pt x="408279" y="244233"/>
                  </a:lnTo>
                  <a:lnTo>
                    <a:pt x="406692" y="243687"/>
                  </a:lnTo>
                  <a:lnTo>
                    <a:pt x="405358" y="243192"/>
                  </a:lnTo>
                  <a:lnTo>
                    <a:pt x="404063" y="242646"/>
                  </a:lnTo>
                  <a:lnTo>
                    <a:pt x="402971" y="242341"/>
                  </a:lnTo>
                  <a:lnTo>
                    <a:pt x="401637" y="242341"/>
                  </a:lnTo>
                  <a:lnTo>
                    <a:pt x="401142" y="242887"/>
                  </a:lnTo>
                  <a:lnTo>
                    <a:pt x="401040" y="243433"/>
                  </a:lnTo>
                  <a:lnTo>
                    <a:pt x="400939" y="243687"/>
                  </a:lnTo>
                  <a:lnTo>
                    <a:pt x="401002" y="244233"/>
                  </a:lnTo>
                  <a:lnTo>
                    <a:pt x="401383" y="244779"/>
                  </a:lnTo>
                  <a:lnTo>
                    <a:pt x="402971" y="246367"/>
                  </a:lnTo>
                  <a:lnTo>
                    <a:pt x="403225" y="246367"/>
                  </a:lnTo>
                  <a:lnTo>
                    <a:pt x="403517" y="246608"/>
                  </a:lnTo>
                  <a:lnTo>
                    <a:pt x="405104" y="246608"/>
                  </a:lnTo>
                  <a:lnTo>
                    <a:pt x="404863" y="246913"/>
                  </a:lnTo>
                  <a:lnTo>
                    <a:pt x="404558" y="247154"/>
                  </a:lnTo>
                  <a:lnTo>
                    <a:pt x="404317" y="247700"/>
                  </a:lnTo>
                  <a:lnTo>
                    <a:pt x="404063" y="248500"/>
                  </a:lnTo>
                  <a:lnTo>
                    <a:pt x="404317" y="249288"/>
                  </a:lnTo>
                  <a:lnTo>
                    <a:pt x="404317" y="249834"/>
                  </a:lnTo>
                  <a:lnTo>
                    <a:pt x="404863" y="250088"/>
                  </a:lnTo>
                  <a:lnTo>
                    <a:pt x="405650" y="250380"/>
                  </a:lnTo>
                  <a:lnTo>
                    <a:pt x="406450" y="250634"/>
                  </a:lnTo>
                  <a:lnTo>
                    <a:pt x="410413" y="250634"/>
                  </a:lnTo>
                  <a:lnTo>
                    <a:pt x="413346" y="248500"/>
                  </a:lnTo>
                  <a:lnTo>
                    <a:pt x="413893" y="246367"/>
                  </a:lnTo>
                  <a:lnTo>
                    <a:pt x="414134" y="244779"/>
                  </a:lnTo>
                  <a:close/>
                </a:path>
                <a:path w="456565" h="389889">
                  <a:moveTo>
                    <a:pt x="429018" y="249834"/>
                  </a:moveTo>
                  <a:lnTo>
                    <a:pt x="428282" y="249110"/>
                  </a:lnTo>
                  <a:lnTo>
                    <a:pt x="428472" y="248500"/>
                  </a:lnTo>
                  <a:lnTo>
                    <a:pt x="428053" y="248881"/>
                  </a:lnTo>
                  <a:lnTo>
                    <a:pt x="427926" y="248742"/>
                  </a:lnTo>
                  <a:lnTo>
                    <a:pt x="426339" y="248742"/>
                  </a:lnTo>
                  <a:lnTo>
                    <a:pt x="425551" y="249593"/>
                  </a:lnTo>
                  <a:lnTo>
                    <a:pt x="425005" y="250088"/>
                  </a:lnTo>
                  <a:lnTo>
                    <a:pt x="420484" y="250926"/>
                  </a:lnTo>
                  <a:lnTo>
                    <a:pt x="419696" y="251421"/>
                  </a:lnTo>
                  <a:lnTo>
                    <a:pt x="419696" y="252514"/>
                  </a:lnTo>
                  <a:lnTo>
                    <a:pt x="419989" y="253860"/>
                  </a:lnTo>
                  <a:lnTo>
                    <a:pt x="427926" y="253860"/>
                  </a:lnTo>
                  <a:lnTo>
                    <a:pt x="428472" y="251421"/>
                  </a:lnTo>
                  <a:lnTo>
                    <a:pt x="429018" y="249834"/>
                  </a:lnTo>
                  <a:close/>
                </a:path>
                <a:path w="456565" h="389889">
                  <a:moveTo>
                    <a:pt x="456057" y="338188"/>
                  </a:moveTo>
                  <a:lnTo>
                    <a:pt x="455803" y="337642"/>
                  </a:lnTo>
                  <a:lnTo>
                    <a:pt x="454469" y="336308"/>
                  </a:lnTo>
                  <a:lnTo>
                    <a:pt x="452882" y="335508"/>
                  </a:lnTo>
                  <a:lnTo>
                    <a:pt x="451840" y="335508"/>
                  </a:lnTo>
                  <a:lnTo>
                    <a:pt x="451840" y="336791"/>
                  </a:lnTo>
                  <a:lnTo>
                    <a:pt x="451307" y="336715"/>
                  </a:lnTo>
                  <a:lnTo>
                    <a:pt x="452081" y="339534"/>
                  </a:lnTo>
                  <a:lnTo>
                    <a:pt x="452081" y="340868"/>
                  </a:lnTo>
                  <a:lnTo>
                    <a:pt x="456057" y="340868"/>
                  </a:lnTo>
                  <a:lnTo>
                    <a:pt x="456057" y="338188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7985" y="4630140"/>
              <a:ext cx="676275" cy="408940"/>
            </a:xfrm>
            <a:custGeom>
              <a:avLst/>
              <a:gdLst/>
              <a:ahLst/>
              <a:cxnLst/>
              <a:rect l="l" t="t" r="r" b="b"/>
              <a:pathLst>
                <a:path w="676275" h="408939">
                  <a:moveTo>
                    <a:pt x="5803" y="353364"/>
                  </a:moveTo>
                  <a:lnTo>
                    <a:pt x="0" y="353364"/>
                  </a:lnTo>
                  <a:lnTo>
                    <a:pt x="0" y="359270"/>
                  </a:lnTo>
                  <a:lnTo>
                    <a:pt x="5803" y="359270"/>
                  </a:lnTo>
                  <a:lnTo>
                    <a:pt x="5803" y="353364"/>
                  </a:lnTo>
                  <a:close/>
                </a:path>
                <a:path w="676275" h="408939">
                  <a:moveTo>
                    <a:pt x="39789" y="300532"/>
                  </a:moveTo>
                  <a:lnTo>
                    <a:pt x="38493" y="300786"/>
                  </a:lnTo>
                  <a:lnTo>
                    <a:pt x="32092" y="300786"/>
                  </a:lnTo>
                  <a:lnTo>
                    <a:pt x="31851" y="303466"/>
                  </a:lnTo>
                  <a:lnTo>
                    <a:pt x="31546" y="304800"/>
                  </a:lnTo>
                  <a:lnTo>
                    <a:pt x="32893" y="304558"/>
                  </a:lnTo>
                  <a:lnTo>
                    <a:pt x="39293" y="304558"/>
                  </a:lnTo>
                  <a:lnTo>
                    <a:pt x="39535" y="301879"/>
                  </a:lnTo>
                  <a:lnTo>
                    <a:pt x="39789" y="300532"/>
                  </a:lnTo>
                  <a:close/>
                </a:path>
                <a:path w="676275" h="408939">
                  <a:moveTo>
                    <a:pt x="78574" y="249542"/>
                  </a:moveTo>
                  <a:lnTo>
                    <a:pt x="77241" y="249834"/>
                  </a:lnTo>
                  <a:lnTo>
                    <a:pt x="71628" y="249834"/>
                  </a:lnTo>
                  <a:lnTo>
                    <a:pt x="70802" y="249974"/>
                  </a:lnTo>
                  <a:lnTo>
                    <a:pt x="68453" y="249047"/>
                  </a:lnTo>
                  <a:lnTo>
                    <a:pt x="69202" y="251282"/>
                  </a:lnTo>
                  <a:lnTo>
                    <a:pt x="68757" y="252222"/>
                  </a:lnTo>
                  <a:lnTo>
                    <a:pt x="68757" y="253301"/>
                  </a:lnTo>
                  <a:lnTo>
                    <a:pt x="69253" y="255143"/>
                  </a:lnTo>
                  <a:lnTo>
                    <a:pt x="69545" y="255689"/>
                  </a:lnTo>
                  <a:lnTo>
                    <a:pt x="70040" y="255689"/>
                  </a:lnTo>
                  <a:lnTo>
                    <a:pt x="70840" y="255930"/>
                  </a:lnTo>
                  <a:lnTo>
                    <a:pt x="77241" y="255930"/>
                  </a:lnTo>
                  <a:lnTo>
                    <a:pt x="78574" y="253301"/>
                  </a:lnTo>
                  <a:lnTo>
                    <a:pt x="78282" y="250875"/>
                  </a:lnTo>
                  <a:lnTo>
                    <a:pt x="78574" y="249542"/>
                  </a:lnTo>
                  <a:close/>
                </a:path>
                <a:path w="676275" h="408939">
                  <a:moveTo>
                    <a:pt x="127393" y="202311"/>
                  </a:moveTo>
                  <a:lnTo>
                    <a:pt x="126060" y="201218"/>
                  </a:lnTo>
                  <a:lnTo>
                    <a:pt x="122885" y="201218"/>
                  </a:lnTo>
                  <a:lnTo>
                    <a:pt x="121843" y="202057"/>
                  </a:lnTo>
                  <a:lnTo>
                    <a:pt x="121539" y="203644"/>
                  </a:lnTo>
                  <a:lnTo>
                    <a:pt x="121615" y="204685"/>
                  </a:lnTo>
                  <a:lnTo>
                    <a:pt x="121843" y="206032"/>
                  </a:lnTo>
                  <a:lnTo>
                    <a:pt x="123126" y="206324"/>
                  </a:lnTo>
                  <a:lnTo>
                    <a:pt x="124764" y="206324"/>
                  </a:lnTo>
                  <a:lnTo>
                    <a:pt x="125806" y="205536"/>
                  </a:lnTo>
                  <a:lnTo>
                    <a:pt x="126847" y="204685"/>
                  </a:lnTo>
                  <a:lnTo>
                    <a:pt x="127393" y="204444"/>
                  </a:lnTo>
                  <a:lnTo>
                    <a:pt x="127393" y="202311"/>
                  </a:lnTo>
                  <a:close/>
                </a:path>
                <a:path w="676275" h="408939">
                  <a:moveTo>
                    <a:pt x="159245" y="188963"/>
                  </a:moveTo>
                  <a:lnTo>
                    <a:pt x="158991" y="188722"/>
                  </a:lnTo>
                  <a:lnTo>
                    <a:pt x="158750" y="188417"/>
                  </a:lnTo>
                  <a:lnTo>
                    <a:pt x="158203" y="188417"/>
                  </a:lnTo>
                  <a:lnTo>
                    <a:pt x="158203" y="189509"/>
                  </a:lnTo>
                  <a:lnTo>
                    <a:pt x="157899" y="189509"/>
                  </a:lnTo>
                  <a:lnTo>
                    <a:pt x="157403" y="189217"/>
                  </a:lnTo>
                  <a:lnTo>
                    <a:pt x="157111" y="189763"/>
                  </a:lnTo>
                  <a:lnTo>
                    <a:pt x="155524" y="191350"/>
                  </a:lnTo>
                  <a:lnTo>
                    <a:pt x="155028" y="191643"/>
                  </a:lnTo>
                  <a:lnTo>
                    <a:pt x="155270" y="192684"/>
                  </a:lnTo>
                  <a:lnTo>
                    <a:pt x="155028" y="192684"/>
                  </a:lnTo>
                  <a:lnTo>
                    <a:pt x="155028" y="193776"/>
                  </a:lnTo>
                  <a:lnTo>
                    <a:pt x="156070" y="193776"/>
                  </a:lnTo>
                  <a:lnTo>
                    <a:pt x="159245" y="190550"/>
                  </a:lnTo>
                  <a:lnTo>
                    <a:pt x="159245" y="189509"/>
                  </a:lnTo>
                  <a:lnTo>
                    <a:pt x="159245" y="188963"/>
                  </a:lnTo>
                  <a:close/>
                </a:path>
                <a:path w="676275" h="408939">
                  <a:moveTo>
                    <a:pt x="202260" y="226618"/>
                  </a:moveTo>
                  <a:lnTo>
                    <a:pt x="202006" y="226314"/>
                  </a:lnTo>
                  <a:lnTo>
                    <a:pt x="201714" y="226072"/>
                  </a:lnTo>
                  <a:lnTo>
                    <a:pt x="201218" y="226072"/>
                  </a:lnTo>
                  <a:lnTo>
                    <a:pt x="201218" y="227114"/>
                  </a:lnTo>
                  <a:lnTo>
                    <a:pt x="200914" y="227114"/>
                  </a:lnTo>
                  <a:lnTo>
                    <a:pt x="200418" y="226860"/>
                  </a:lnTo>
                  <a:lnTo>
                    <a:pt x="200126" y="227406"/>
                  </a:lnTo>
                  <a:lnTo>
                    <a:pt x="198539" y="228993"/>
                  </a:lnTo>
                  <a:lnTo>
                    <a:pt x="197993" y="229247"/>
                  </a:lnTo>
                  <a:lnTo>
                    <a:pt x="198285" y="230339"/>
                  </a:lnTo>
                  <a:lnTo>
                    <a:pt x="197993" y="230339"/>
                  </a:lnTo>
                  <a:lnTo>
                    <a:pt x="197993" y="231381"/>
                  </a:lnTo>
                  <a:lnTo>
                    <a:pt x="199085" y="231381"/>
                  </a:lnTo>
                  <a:lnTo>
                    <a:pt x="202260" y="228206"/>
                  </a:lnTo>
                  <a:lnTo>
                    <a:pt x="202260" y="227114"/>
                  </a:lnTo>
                  <a:lnTo>
                    <a:pt x="202260" y="226618"/>
                  </a:lnTo>
                  <a:close/>
                </a:path>
                <a:path w="676275" h="408939">
                  <a:moveTo>
                    <a:pt x="202501" y="185737"/>
                  </a:moveTo>
                  <a:lnTo>
                    <a:pt x="201218" y="186042"/>
                  </a:lnTo>
                  <a:lnTo>
                    <a:pt x="194818" y="186042"/>
                  </a:lnTo>
                  <a:lnTo>
                    <a:pt x="194564" y="188722"/>
                  </a:lnTo>
                  <a:lnTo>
                    <a:pt x="194322" y="190055"/>
                  </a:lnTo>
                  <a:lnTo>
                    <a:pt x="195605" y="189763"/>
                  </a:lnTo>
                  <a:lnTo>
                    <a:pt x="202006" y="189763"/>
                  </a:lnTo>
                  <a:lnTo>
                    <a:pt x="202260" y="187083"/>
                  </a:lnTo>
                  <a:lnTo>
                    <a:pt x="202501" y="185737"/>
                  </a:lnTo>
                  <a:close/>
                </a:path>
                <a:path w="676275" h="408939">
                  <a:moveTo>
                    <a:pt x="205981" y="263728"/>
                  </a:moveTo>
                  <a:lnTo>
                    <a:pt x="204927" y="263728"/>
                  </a:lnTo>
                  <a:lnTo>
                    <a:pt x="204927" y="264769"/>
                  </a:lnTo>
                  <a:lnTo>
                    <a:pt x="204635" y="264769"/>
                  </a:lnTo>
                  <a:lnTo>
                    <a:pt x="204139" y="264515"/>
                  </a:lnTo>
                  <a:lnTo>
                    <a:pt x="203847" y="265010"/>
                  </a:lnTo>
                  <a:lnTo>
                    <a:pt x="202260" y="266649"/>
                  </a:lnTo>
                  <a:lnTo>
                    <a:pt x="201714" y="266903"/>
                  </a:lnTo>
                  <a:lnTo>
                    <a:pt x="202006" y="267995"/>
                  </a:lnTo>
                  <a:lnTo>
                    <a:pt x="202006" y="268782"/>
                  </a:lnTo>
                  <a:lnTo>
                    <a:pt x="202806" y="268782"/>
                  </a:lnTo>
                  <a:lnTo>
                    <a:pt x="204393" y="267144"/>
                  </a:lnTo>
                  <a:lnTo>
                    <a:pt x="205981" y="265557"/>
                  </a:lnTo>
                  <a:lnTo>
                    <a:pt x="205981" y="264769"/>
                  </a:lnTo>
                  <a:lnTo>
                    <a:pt x="205981" y="263728"/>
                  </a:lnTo>
                  <a:close/>
                </a:path>
                <a:path w="676275" h="408939">
                  <a:moveTo>
                    <a:pt x="207810" y="200964"/>
                  </a:moveTo>
                  <a:lnTo>
                    <a:pt x="202006" y="200964"/>
                  </a:lnTo>
                  <a:lnTo>
                    <a:pt x="202006" y="206819"/>
                  </a:lnTo>
                  <a:lnTo>
                    <a:pt x="207810" y="206819"/>
                  </a:lnTo>
                  <a:lnTo>
                    <a:pt x="207810" y="200964"/>
                  </a:lnTo>
                  <a:close/>
                </a:path>
                <a:path w="676275" h="408939">
                  <a:moveTo>
                    <a:pt x="211531" y="373951"/>
                  </a:moveTo>
                  <a:lnTo>
                    <a:pt x="210235" y="374205"/>
                  </a:lnTo>
                  <a:lnTo>
                    <a:pt x="204139" y="374205"/>
                  </a:lnTo>
                  <a:lnTo>
                    <a:pt x="203847" y="376885"/>
                  </a:lnTo>
                  <a:lnTo>
                    <a:pt x="203301" y="378218"/>
                  </a:lnTo>
                  <a:lnTo>
                    <a:pt x="204635" y="377926"/>
                  </a:lnTo>
                  <a:lnTo>
                    <a:pt x="211035" y="377926"/>
                  </a:lnTo>
                  <a:lnTo>
                    <a:pt x="211277" y="375297"/>
                  </a:lnTo>
                  <a:lnTo>
                    <a:pt x="211531" y="373951"/>
                  </a:lnTo>
                  <a:close/>
                </a:path>
                <a:path w="676275" h="408939">
                  <a:moveTo>
                    <a:pt x="218173" y="187871"/>
                  </a:moveTo>
                  <a:lnTo>
                    <a:pt x="213956" y="187871"/>
                  </a:lnTo>
                  <a:lnTo>
                    <a:pt x="213956" y="187629"/>
                  </a:lnTo>
                  <a:lnTo>
                    <a:pt x="213410" y="186588"/>
                  </a:lnTo>
                  <a:lnTo>
                    <a:pt x="212877" y="185737"/>
                  </a:lnTo>
                  <a:lnTo>
                    <a:pt x="212623" y="184454"/>
                  </a:lnTo>
                  <a:lnTo>
                    <a:pt x="211035" y="184150"/>
                  </a:lnTo>
                  <a:lnTo>
                    <a:pt x="210235" y="183908"/>
                  </a:lnTo>
                  <a:lnTo>
                    <a:pt x="209943" y="184696"/>
                  </a:lnTo>
                  <a:lnTo>
                    <a:pt x="208356" y="187375"/>
                  </a:lnTo>
                  <a:lnTo>
                    <a:pt x="208102" y="189217"/>
                  </a:lnTo>
                  <a:lnTo>
                    <a:pt x="208394" y="189623"/>
                  </a:lnTo>
                  <a:lnTo>
                    <a:pt x="207022" y="192189"/>
                  </a:lnTo>
                  <a:lnTo>
                    <a:pt x="209537" y="191249"/>
                  </a:lnTo>
                  <a:lnTo>
                    <a:pt x="209702" y="191350"/>
                  </a:lnTo>
                  <a:lnTo>
                    <a:pt x="212331" y="191350"/>
                  </a:lnTo>
                  <a:lnTo>
                    <a:pt x="214210" y="190296"/>
                  </a:lnTo>
                  <a:lnTo>
                    <a:pt x="214998" y="189763"/>
                  </a:lnTo>
                  <a:lnTo>
                    <a:pt x="218173" y="187871"/>
                  </a:lnTo>
                  <a:close/>
                </a:path>
                <a:path w="676275" h="408939">
                  <a:moveTo>
                    <a:pt x="218719" y="304800"/>
                  </a:moveTo>
                  <a:lnTo>
                    <a:pt x="217131" y="302920"/>
                  </a:lnTo>
                  <a:lnTo>
                    <a:pt x="215798" y="301625"/>
                  </a:lnTo>
                  <a:lnTo>
                    <a:pt x="214452" y="301078"/>
                  </a:lnTo>
                  <a:lnTo>
                    <a:pt x="213855" y="301078"/>
                  </a:lnTo>
                  <a:lnTo>
                    <a:pt x="213410" y="300532"/>
                  </a:lnTo>
                  <a:lnTo>
                    <a:pt x="211747" y="301078"/>
                  </a:lnTo>
                  <a:lnTo>
                    <a:pt x="209943" y="301078"/>
                  </a:lnTo>
                  <a:lnTo>
                    <a:pt x="207314" y="302666"/>
                  </a:lnTo>
                  <a:lnTo>
                    <a:pt x="205981" y="305054"/>
                  </a:lnTo>
                  <a:lnTo>
                    <a:pt x="205435" y="305892"/>
                  </a:lnTo>
                  <a:lnTo>
                    <a:pt x="206222" y="306387"/>
                  </a:lnTo>
                  <a:lnTo>
                    <a:pt x="207314" y="307238"/>
                  </a:lnTo>
                  <a:lnTo>
                    <a:pt x="208356" y="307479"/>
                  </a:lnTo>
                  <a:lnTo>
                    <a:pt x="209321" y="307479"/>
                  </a:lnTo>
                  <a:lnTo>
                    <a:pt x="210743" y="308521"/>
                  </a:lnTo>
                  <a:lnTo>
                    <a:pt x="211455" y="307365"/>
                  </a:lnTo>
                  <a:lnTo>
                    <a:pt x="212877" y="306387"/>
                  </a:lnTo>
                  <a:lnTo>
                    <a:pt x="214210" y="305892"/>
                  </a:lnTo>
                  <a:lnTo>
                    <a:pt x="215798" y="304800"/>
                  </a:lnTo>
                  <a:lnTo>
                    <a:pt x="218719" y="304800"/>
                  </a:lnTo>
                  <a:close/>
                </a:path>
                <a:path w="676275" h="408939">
                  <a:moveTo>
                    <a:pt x="220065" y="316801"/>
                  </a:moveTo>
                  <a:lnTo>
                    <a:pt x="217385" y="316750"/>
                  </a:lnTo>
                  <a:lnTo>
                    <a:pt x="217385" y="315214"/>
                  </a:lnTo>
                  <a:lnTo>
                    <a:pt x="214452" y="315214"/>
                  </a:lnTo>
                  <a:lnTo>
                    <a:pt x="214210" y="316801"/>
                  </a:lnTo>
                  <a:lnTo>
                    <a:pt x="214210" y="317893"/>
                  </a:lnTo>
                  <a:lnTo>
                    <a:pt x="214452" y="318693"/>
                  </a:lnTo>
                  <a:lnTo>
                    <a:pt x="215252" y="319239"/>
                  </a:lnTo>
                  <a:lnTo>
                    <a:pt x="215798" y="319735"/>
                  </a:lnTo>
                  <a:lnTo>
                    <a:pt x="216585" y="320027"/>
                  </a:lnTo>
                  <a:lnTo>
                    <a:pt x="217627" y="320027"/>
                  </a:lnTo>
                  <a:lnTo>
                    <a:pt x="217627" y="318858"/>
                  </a:lnTo>
                  <a:lnTo>
                    <a:pt x="220065" y="316801"/>
                  </a:lnTo>
                  <a:close/>
                </a:path>
                <a:path w="676275" h="408939">
                  <a:moveTo>
                    <a:pt x="221653" y="244233"/>
                  </a:moveTo>
                  <a:lnTo>
                    <a:pt x="216585" y="244233"/>
                  </a:lnTo>
                  <a:lnTo>
                    <a:pt x="214452" y="245821"/>
                  </a:lnTo>
                  <a:lnTo>
                    <a:pt x="213487" y="248500"/>
                  </a:lnTo>
                  <a:lnTo>
                    <a:pt x="212877" y="250088"/>
                  </a:lnTo>
                  <a:lnTo>
                    <a:pt x="217932" y="250088"/>
                  </a:lnTo>
                  <a:lnTo>
                    <a:pt x="220065" y="248500"/>
                  </a:lnTo>
                  <a:lnTo>
                    <a:pt x="221005" y="245821"/>
                  </a:lnTo>
                  <a:lnTo>
                    <a:pt x="221653" y="244233"/>
                  </a:lnTo>
                  <a:close/>
                </a:path>
                <a:path w="676275" h="408939">
                  <a:moveTo>
                    <a:pt x="221653" y="213271"/>
                  </a:moveTo>
                  <a:lnTo>
                    <a:pt x="220332" y="211937"/>
                  </a:lnTo>
                  <a:lnTo>
                    <a:pt x="219265" y="210845"/>
                  </a:lnTo>
                  <a:lnTo>
                    <a:pt x="217627" y="210045"/>
                  </a:lnTo>
                  <a:lnTo>
                    <a:pt x="216839" y="210045"/>
                  </a:lnTo>
                  <a:lnTo>
                    <a:pt x="215798" y="209003"/>
                  </a:lnTo>
                  <a:lnTo>
                    <a:pt x="214566" y="210045"/>
                  </a:lnTo>
                  <a:lnTo>
                    <a:pt x="213664" y="210045"/>
                  </a:lnTo>
                  <a:lnTo>
                    <a:pt x="210489" y="211137"/>
                  </a:lnTo>
                  <a:lnTo>
                    <a:pt x="209156" y="211391"/>
                  </a:lnTo>
                  <a:lnTo>
                    <a:pt x="208102" y="211937"/>
                  </a:lnTo>
                  <a:lnTo>
                    <a:pt x="207022" y="211937"/>
                  </a:lnTo>
                  <a:lnTo>
                    <a:pt x="206768" y="211632"/>
                  </a:lnTo>
                  <a:lnTo>
                    <a:pt x="206768" y="211391"/>
                  </a:lnTo>
                  <a:lnTo>
                    <a:pt x="205981" y="210045"/>
                  </a:lnTo>
                  <a:lnTo>
                    <a:pt x="204927" y="208165"/>
                  </a:lnTo>
                  <a:lnTo>
                    <a:pt x="202501" y="208165"/>
                  </a:lnTo>
                  <a:lnTo>
                    <a:pt x="202501" y="208457"/>
                  </a:lnTo>
                  <a:lnTo>
                    <a:pt x="200672" y="210299"/>
                  </a:lnTo>
                  <a:lnTo>
                    <a:pt x="199326" y="211937"/>
                  </a:lnTo>
                  <a:lnTo>
                    <a:pt x="199085" y="212178"/>
                  </a:lnTo>
                  <a:lnTo>
                    <a:pt x="195364" y="213271"/>
                  </a:lnTo>
                  <a:lnTo>
                    <a:pt x="199085" y="214312"/>
                  </a:lnTo>
                  <a:lnTo>
                    <a:pt x="203047" y="215658"/>
                  </a:lnTo>
                  <a:lnTo>
                    <a:pt x="207314" y="216204"/>
                  </a:lnTo>
                  <a:lnTo>
                    <a:pt x="214998" y="216204"/>
                  </a:lnTo>
                  <a:lnTo>
                    <a:pt x="217932" y="215404"/>
                  </a:lnTo>
                  <a:lnTo>
                    <a:pt x="220306" y="213766"/>
                  </a:lnTo>
                  <a:lnTo>
                    <a:pt x="221653" y="213271"/>
                  </a:lnTo>
                  <a:close/>
                </a:path>
                <a:path w="676275" h="408939">
                  <a:moveTo>
                    <a:pt x="229590" y="378714"/>
                  </a:moveTo>
                  <a:lnTo>
                    <a:pt x="229298" y="378879"/>
                  </a:lnTo>
                  <a:lnTo>
                    <a:pt x="229095" y="378218"/>
                  </a:lnTo>
                  <a:lnTo>
                    <a:pt x="227457" y="378218"/>
                  </a:lnTo>
                  <a:lnTo>
                    <a:pt x="225069" y="379564"/>
                  </a:lnTo>
                  <a:lnTo>
                    <a:pt x="224574" y="380060"/>
                  </a:lnTo>
                  <a:lnTo>
                    <a:pt x="223240" y="380898"/>
                  </a:lnTo>
                  <a:lnTo>
                    <a:pt x="223354" y="381393"/>
                  </a:lnTo>
                  <a:lnTo>
                    <a:pt x="223443" y="382193"/>
                  </a:lnTo>
                  <a:lnTo>
                    <a:pt x="222935" y="382485"/>
                  </a:lnTo>
                  <a:lnTo>
                    <a:pt x="223545" y="382549"/>
                  </a:lnTo>
                  <a:lnTo>
                    <a:pt x="224028" y="383032"/>
                  </a:lnTo>
                  <a:lnTo>
                    <a:pt x="225869" y="383032"/>
                  </a:lnTo>
                  <a:lnTo>
                    <a:pt x="227203" y="382485"/>
                  </a:lnTo>
                  <a:lnTo>
                    <a:pt x="228003" y="381393"/>
                  </a:lnTo>
                  <a:lnTo>
                    <a:pt x="229095" y="380606"/>
                  </a:lnTo>
                  <a:lnTo>
                    <a:pt x="229590" y="379806"/>
                  </a:lnTo>
                  <a:lnTo>
                    <a:pt x="229323" y="378980"/>
                  </a:lnTo>
                  <a:lnTo>
                    <a:pt x="229590" y="378714"/>
                  </a:lnTo>
                  <a:close/>
                </a:path>
                <a:path w="676275" h="408939">
                  <a:moveTo>
                    <a:pt x="231470" y="356349"/>
                  </a:moveTo>
                  <a:lnTo>
                    <a:pt x="231127" y="356463"/>
                  </a:lnTo>
                  <a:lnTo>
                    <a:pt x="230924" y="355803"/>
                  </a:lnTo>
                  <a:lnTo>
                    <a:pt x="229336" y="355803"/>
                  </a:lnTo>
                  <a:lnTo>
                    <a:pt x="226961" y="357136"/>
                  </a:lnTo>
                  <a:lnTo>
                    <a:pt x="226415" y="357632"/>
                  </a:lnTo>
                  <a:lnTo>
                    <a:pt x="225069" y="358482"/>
                  </a:lnTo>
                  <a:lnTo>
                    <a:pt x="225348" y="359460"/>
                  </a:lnTo>
                  <a:lnTo>
                    <a:pt x="224828" y="359765"/>
                  </a:lnTo>
                  <a:lnTo>
                    <a:pt x="225374" y="359841"/>
                  </a:lnTo>
                  <a:lnTo>
                    <a:pt x="225374" y="360070"/>
                  </a:lnTo>
                  <a:lnTo>
                    <a:pt x="225869" y="360616"/>
                  </a:lnTo>
                  <a:lnTo>
                    <a:pt x="227749" y="360616"/>
                  </a:lnTo>
                  <a:lnTo>
                    <a:pt x="229095" y="360070"/>
                  </a:lnTo>
                  <a:lnTo>
                    <a:pt x="229882" y="358978"/>
                  </a:lnTo>
                  <a:lnTo>
                    <a:pt x="230924" y="358178"/>
                  </a:lnTo>
                  <a:lnTo>
                    <a:pt x="231470" y="357390"/>
                  </a:lnTo>
                  <a:lnTo>
                    <a:pt x="231178" y="356603"/>
                  </a:lnTo>
                  <a:lnTo>
                    <a:pt x="231470" y="356349"/>
                  </a:lnTo>
                  <a:close/>
                </a:path>
                <a:path w="676275" h="408939">
                  <a:moveTo>
                    <a:pt x="232270" y="321068"/>
                  </a:moveTo>
                  <a:lnTo>
                    <a:pt x="230378" y="321068"/>
                  </a:lnTo>
                  <a:lnTo>
                    <a:pt x="230378" y="320827"/>
                  </a:lnTo>
                  <a:lnTo>
                    <a:pt x="229882" y="319735"/>
                  </a:lnTo>
                  <a:lnTo>
                    <a:pt x="229577" y="319290"/>
                  </a:lnTo>
                  <a:lnTo>
                    <a:pt x="229336" y="318935"/>
                  </a:lnTo>
                  <a:lnTo>
                    <a:pt x="229095" y="317601"/>
                  </a:lnTo>
                  <a:lnTo>
                    <a:pt x="227457" y="317347"/>
                  </a:lnTo>
                  <a:lnTo>
                    <a:pt x="226656" y="317106"/>
                  </a:lnTo>
                  <a:lnTo>
                    <a:pt x="226415" y="317893"/>
                  </a:lnTo>
                  <a:lnTo>
                    <a:pt x="225374" y="320027"/>
                  </a:lnTo>
                  <a:lnTo>
                    <a:pt x="225755" y="321716"/>
                  </a:lnTo>
                  <a:lnTo>
                    <a:pt x="225374" y="322414"/>
                  </a:lnTo>
                  <a:lnTo>
                    <a:pt x="227139" y="324319"/>
                  </a:lnTo>
                  <a:lnTo>
                    <a:pt x="227457" y="324840"/>
                  </a:lnTo>
                  <a:lnTo>
                    <a:pt x="228028" y="325272"/>
                  </a:lnTo>
                  <a:lnTo>
                    <a:pt x="230378" y="327774"/>
                  </a:lnTo>
                  <a:lnTo>
                    <a:pt x="230708" y="325539"/>
                  </a:lnTo>
                  <a:lnTo>
                    <a:pt x="231724" y="325335"/>
                  </a:lnTo>
                  <a:lnTo>
                    <a:pt x="231965" y="322414"/>
                  </a:lnTo>
                  <a:lnTo>
                    <a:pt x="232270" y="321068"/>
                  </a:lnTo>
                  <a:close/>
                </a:path>
                <a:path w="676275" h="408939">
                  <a:moveTo>
                    <a:pt x="234899" y="243433"/>
                  </a:moveTo>
                  <a:lnTo>
                    <a:pt x="230924" y="242849"/>
                  </a:lnTo>
                  <a:lnTo>
                    <a:pt x="230924" y="241300"/>
                  </a:lnTo>
                  <a:lnTo>
                    <a:pt x="228790" y="241300"/>
                  </a:lnTo>
                  <a:lnTo>
                    <a:pt x="227749" y="242341"/>
                  </a:lnTo>
                  <a:lnTo>
                    <a:pt x="227749" y="244475"/>
                  </a:lnTo>
                  <a:lnTo>
                    <a:pt x="228003" y="245021"/>
                  </a:lnTo>
                  <a:lnTo>
                    <a:pt x="228549" y="245567"/>
                  </a:lnTo>
                  <a:lnTo>
                    <a:pt x="229095" y="246367"/>
                  </a:lnTo>
                  <a:lnTo>
                    <a:pt x="229882" y="246608"/>
                  </a:lnTo>
                  <a:lnTo>
                    <a:pt x="230924" y="246608"/>
                  </a:lnTo>
                  <a:lnTo>
                    <a:pt x="230924" y="245630"/>
                  </a:lnTo>
                  <a:lnTo>
                    <a:pt x="234899" y="243433"/>
                  </a:lnTo>
                  <a:close/>
                </a:path>
                <a:path w="676275" h="408939">
                  <a:moveTo>
                    <a:pt x="236486" y="402488"/>
                  </a:moveTo>
                  <a:lnTo>
                    <a:pt x="235991" y="401688"/>
                  </a:lnTo>
                  <a:lnTo>
                    <a:pt x="235445" y="401142"/>
                  </a:lnTo>
                  <a:lnTo>
                    <a:pt x="234899" y="400646"/>
                  </a:lnTo>
                  <a:lnTo>
                    <a:pt x="234099" y="400354"/>
                  </a:lnTo>
                  <a:lnTo>
                    <a:pt x="233311" y="400354"/>
                  </a:lnTo>
                  <a:lnTo>
                    <a:pt x="233311" y="401053"/>
                  </a:lnTo>
                  <a:lnTo>
                    <a:pt x="229336" y="403275"/>
                  </a:lnTo>
                  <a:lnTo>
                    <a:pt x="233311" y="403872"/>
                  </a:lnTo>
                  <a:lnTo>
                    <a:pt x="233311" y="405460"/>
                  </a:lnTo>
                  <a:lnTo>
                    <a:pt x="235445" y="405460"/>
                  </a:lnTo>
                  <a:lnTo>
                    <a:pt x="236486" y="404368"/>
                  </a:lnTo>
                  <a:lnTo>
                    <a:pt x="236486" y="402488"/>
                  </a:lnTo>
                  <a:close/>
                </a:path>
                <a:path w="676275" h="408939">
                  <a:moveTo>
                    <a:pt x="238620" y="380060"/>
                  </a:moveTo>
                  <a:lnTo>
                    <a:pt x="237032" y="379806"/>
                  </a:lnTo>
                  <a:lnTo>
                    <a:pt x="236232" y="379564"/>
                  </a:lnTo>
                  <a:lnTo>
                    <a:pt x="229882" y="379564"/>
                  </a:lnTo>
                  <a:lnTo>
                    <a:pt x="228549" y="382193"/>
                  </a:lnTo>
                  <a:lnTo>
                    <a:pt x="228269" y="384073"/>
                  </a:lnTo>
                  <a:lnTo>
                    <a:pt x="228244" y="385660"/>
                  </a:lnTo>
                  <a:lnTo>
                    <a:pt x="229590" y="385660"/>
                  </a:lnTo>
                  <a:lnTo>
                    <a:pt x="234099" y="385419"/>
                  </a:lnTo>
                  <a:lnTo>
                    <a:pt x="236778" y="384073"/>
                  </a:lnTo>
                  <a:lnTo>
                    <a:pt x="238074" y="381393"/>
                  </a:lnTo>
                  <a:lnTo>
                    <a:pt x="238620" y="380060"/>
                  </a:lnTo>
                  <a:close/>
                </a:path>
                <a:path w="676275" h="408939">
                  <a:moveTo>
                    <a:pt x="245262" y="99275"/>
                  </a:moveTo>
                  <a:lnTo>
                    <a:pt x="239407" y="99275"/>
                  </a:lnTo>
                  <a:lnTo>
                    <a:pt x="239407" y="105181"/>
                  </a:lnTo>
                  <a:lnTo>
                    <a:pt x="245262" y="105181"/>
                  </a:lnTo>
                  <a:lnTo>
                    <a:pt x="245262" y="99275"/>
                  </a:lnTo>
                  <a:close/>
                </a:path>
                <a:path w="676275" h="408939">
                  <a:moveTo>
                    <a:pt x="248196" y="3975"/>
                  </a:moveTo>
                  <a:lnTo>
                    <a:pt x="247396" y="2133"/>
                  </a:lnTo>
                  <a:lnTo>
                    <a:pt x="247103" y="1587"/>
                  </a:lnTo>
                  <a:lnTo>
                    <a:pt x="246849" y="1346"/>
                  </a:lnTo>
                  <a:lnTo>
                    <a:pt x="246849" y="800"/>
                  </a:lnTo>
                  <a:lnTo>
                    <a:pt x="246608" y="0"/>
                  </a:lnTo>
                  <a:lnTo>
                    <a:pt x="239953" y="0"/>
                  </a:lnTo>
                  <a:lnTo>
                    <a:pt x="243382" y="2933"/>
                  </a:lnTo>
                  <a:lnTo>
                    <a:pt x="244475" y="3479"/>
                  </a:lnTo>
                  <a:lnTo>
                    <a:pt x="246062" y="3721"/>
                  </a:lnTo>
                  <a:lnTo>
                    <a:pt x="248196" y="3975"/>
                  </a:lnTo>
                  <a:close/>
                </a:path>
                <a:path w="676275" h="408939">
                  <a:moveTo>
                    <a:pt x="250825" y="185737"/>
                  </a:moveTo>
                  <a:lnTo>
                    <a:pt x="249529" y="185737"/>
                  </a:lnTo>
                  <a:lnTo>
                    <a:pt x="245262" y="186042"/>
                  </a:lnTo>
                  <a:lnTo>
                    <a:pt x="242582" y="187375"/>
                  </a:lnTo>
                  <a:lnTo>
                    <a:pt x="241300" y="190055"/>
                  </a:lnTo>
                  <a:lnTo>
                    <a:pt x="240753" y="191350"/>
                  </a:lnTo>
                  <a:lnTo>
                    <a:pt x="242341" y="191643"/>
                  </a:lnTo>
                  <a:lnTo>
                    <a:pt x="243128" y="191897"/>
                  </a:lnTo>
                  <a:lnTo>
                    <a:pt x="249237" y="191897"/>
                  </a:lnTo>
                  <a:lnTo>
                    <a:pt x="250571" y="189217"/>
                  </a:lnTo>
                  <a:lnTo>
                    <a:pt x="250571" y="187083"/>
                  </a:lnTo>
                  <a:lnTo>
                    <a:pt x="250825" y="185737"/>
                  </a:lnTo>
                  <a:close/>
                </a:path>
                <a:path w="676275" h="408939">
                  <a:moveTo>
                    <a:pt x="252158" y="338442"/>
                  </a:moveTo>
                  <a:lnTo>
                    <a:pt x="249783" y="337096"/>
                  </a:lnTo>
                  <a:lnTo>
                    <a:pt x="247891" y="336550"/>
                  </a:lnTo>
                  <a:lnTo>
                    <a:pt x="247002" y="336550"/>
                  </a:lnTo>
                  <a:lnTo>
                    <a:pt x="246608" y="336308"/>
                  </a:lnTo>
                  <a:lnTo>
                    <a:pt x="246291" y="336550"/>
                  </a:lnTo>
                  <a:lnTo>
                    <a:pt x="245808" y="336550"/>
                  </a:lnTo>
                  <a:lnTo>
                    <a:pt x="245808" y="336943"/>
                  </a:lnTo>
                  <a:lnTo>
                    <a:pt x="244221" y="338188"/>
                  </a:lnTo>
                  <a:lnTo>
                    <a:pt x="245808" y="338467"/>
                  </a:lnTo>
                  <a:lnTo>
                    <a:pt x="245808" y="339229"/>
                  </a:lnTo>
                  <a:lnTo>
                    <a:pt x="251612" y="340321"/>
                  </a:lnTo>
                  <a:lnTo>
                    <a:pt x="251841" y="339521"/>
                  </a:lnTo>
                  <a:lnTo>
                    <a:pt x="252158" y="338442"/>
                  </a:lnTo>
                  <a:close/>
                </a:path>
                <a:path w="676275" h="408939">
                  <a:moveTo>
                    <a:pt x="253199" y="320027"/>
                  </a:moveTo>
                  <a:lnTo>
                    <a:pt x="252158" y="319735"/>
                  </a:lnTo>
                  <a:lnTo>
                    <a:pt x="251472" y="319481"/>
                  </a:lnTo>
                  <a:lnTo>
                    <a:pt x="250825" y="319239"/>
                  </a:lnTo>
                  <a:lnTo>
                    <a:pt x="248983" y="318693"/>
                  </a:lnTo>
                  <a:lnTo>
                    <a:pt x="247103" y="317893"/>
                  </a:lnTo>
                  <a:lnTo>
                    <a:pt x="243674" y="316255"/>
                  </a:lnTo>
                  <a:lnTo>
                    <a:pt x="239953" y="314972"/>
                  </a:lnTo>
                  <a:lnTo>
                    <a:pt x="236232" y="314972"/>
                  </a:lnTo>
                  <a:lnTo>
                    <a:pt x="235445" y="315214"/>
                  </a:lnTo>
                  <a:lnTo>
                    <a:pt x="234899" y="316014"/>
                  </a:lnTo>
                  <a:lnTo>
                    <a:pt x="234099" y="317106"/>
                  </a:lnTo>
                  <a:lnTo>
                    <a:pt x="234403" y="318389"/>
                  </a:lnTo>
                  <a:lnTo>
                    <a:pt x="235686" y="320827"/>
                  </a:lnTo>
                  <a:lnTo>
                    <a:pt x="236778" y="322707"/>
                  </a:lnTo>
                  <a:lnTo>
                    <a:pt x="237464" y="321068"/>
                  </a:lnTo>
                  <a:lnTo>
                    <a:pt x="238036" y="319824"/>
                  </a:lnTo>
                  <a:lnTo>
                    <a:pt x="238277" y="319671"/>
                  </a:lnTo>
                  <a:lnTo>
                    <a:pt x="238861" y="319481"/>
                  </a:lnTo>
                  <a:lnTo>
                    <a:pt x="240753" y="319481"/>
                  </a:lnTo>
                  <a:lnTo>
                    <a:pt x="242582" y="320573"/>
                  </a:lnTo>
                  <a:lnTo>
                    <a:pt x="244221" y="321373"/>
                  </a:lnTo>
                  <a:lnTo>
                    <a:pt x="246062" y="322414"/>
                  </a:lnTo>
                  <a:lnTo>
                    <a:pt x="247891" y="323202"/>
                  </a:lnTo>
                  <a:lnTo>
                    <a:pt x="250571" y="323202"/>
                  </a:lnTo>
                  <a:lnTo>
                    <a:pt x="251917" y="322961"/>
                  </a:lnTo>
                  <a:lnTo>
                    <a:pt x="252704" y="321068"/>
                  </a:lnTo>
                  <a:lnTo>
                    <a:pt x="253199" y="320027"/>
                  </a:lnTo>
                  <a:close/>
                </a:path>
                <a:path w="676275" h="408939">
                  <a:moveTo>
                    <a:pt x="573087" y="287439"/>
                  </a:moveTo>
                  <a:lnTo>
                    <a:pt x="571792" y="287731"/>
                  </a:lnTo>
                  <a:lnTo>
                    <a:pt x="565391" y="287731"/>
                  </a:lnTo>
                  <a:lnTo>
                    <a:pt x="565150" y="290410"/>
                  </a:lnTo>
                  <a:lnTo>
                    <a:pt x="565150" y="291706"/>
                  </a:lnTo>
                  <a:lnTo>
                    <a:pt x="566483" y="291452"/>
                  </a:lnTo>
                  <a:lnTo>
                    <a:pt x="572592" y="291452"/>
                  </a:lnTo>
                  <a:lnTo>
                    <a:pt x="572833" y="288772"/>
                  </a:lnTo>
                  <a:lnTo>
                    <a:pt x="573087" y="287439"/>
                  </a:lnTo>
                  <a:close/>
                </a:path>
                <a:path w="676275" h="408939">
                  <a:moveTo>
                    <a:pt x="575767" y="375297"/>
                  </a:moveTo>
                  <a:lnTo>
                    <a:pt x="575513" y="374751"/>
                  </a:lnTo>
                  <a:lnTo>
                    <a:pt x="574967" y="374205"/>
                  </a:lnTo>
                  <a:lnTo>
                    <a:pt x="573874" y="373405"/>
                  </a:lnTo>
                  <a:lnTo>
                    <a:pt x="572592" y="372618"/>
                  </a:lnTo>
                  <a:lnTo>
                    <a:pt x="570458" y="372618"/>
                  </a:lnTo>
                  <a:lnTo>
                    <a:pt x="570458" y="373786"/>
                  </a:lnTo>
                  <a:lnTo>
                    <a:pt x="566191" y="375297"/>
                  </a:lnTo>
                  <a:lnTo>
                    <a:pt x="573087" y="376783"/>
                  </a:lnTo>
                  <a:lnTo>
                    <a:pt x="573087" y="377926"/>
                  </a:lnTo>
                  <a:lnTo>
                    <a:pt x="575513" y="377926"/>
                  </a:lnTo>
                  <a:lnTo>
                    <a:pt x="575767" y="376339"/>
                  </a:lnTo>
                  <a:lnTo>
                    <a:pt x="575767" y="375297"/>
                  </a:lnTo>
                  <a:close/>
                </a:path>
                <a:path w="676275" h="408939">
                  <a:moveTo>
                    <a:pt x="584492" y="172694"/>
                  </a:moveTo>
                  <a:lnTo>
                    <a:pt x="583996" y="171056"/>
                  </a:lnTo>
                  <a:lnTo>
                    <a:pt x="575221" y="171056"/>
                  </a:lnTo>
                  <a:lnTo>
                    <a:pt x="574967" y="171348"/>
                  </a:lnTo>
                  <a:lnTo>
                    <a:pt x="573379" y="172935"/>
                  </a:lnTo>
                  <a:lnTo>
                    <a:pt x="573506" y="173482"/>
                  </a:lnTo>
                  <a:lnTo>
                    <a:pt x="573532" y="173875"/>
                  </a:lnTo>
                  <a:lnTo>
                    <a:pt x="573379" y="174028"/>
                  </a:lnTo>
                  <a:lnTo>
                    <a:pt x="573557" y="174129"/>
                  </a:lnTo>
                  <a:lnTo>
                    <a:pt x="573633" y="175069"/>
                  </a:lnTo>
                  <a:lnTo>
                    <a:pt x="573786" y="175615"/>
                  </a:lnTo>
                  <a:lnTo>
                    <a:pt x="573874" y="176161"/>
                  </a:lnTo>
                  <a:lnTo>
                    <a:pt x="573087" y="176961"/>
                  </a:lnTo>
                  <a:lnTo>
                    <a:pt x="573087" y="181775"/>
                  </a:lnTo>
                  <a:lnTo>
                    <a:pt x="572287" y="181775"/>
                  </a:lnTo>
                  <a:lnTo>
                    <a:pt x="571500" y="181470"/>
                  </a:lnTo>
                  <a:lnTo>
                    <a:pt x="571246" y="181229"/>
                  </a:lnTo>
                  <a:lnTo>
                    <a:pt x="571004" y="181229"/>
                  </a:lnTo>
                  <a:lnTo>
                    <a:pt x="571004" y="180682"/>
                  </a:lnTo>
                  <a:lnTo>
                    <a:pt x="571246" y="180975"/>
                  </a:lnTo>
                  <a:lnTo>
                    <a:pt x="571500" y="181229"/>
                  </a:lnTo>
                  <a:lnTo>
                    <a:pt x="572287" y="181229"/>
                  </a:lnTo>
                  <a:lnTo>
                    <a:pt x="572833" y="181470"/>
                  </a:lnTo>
                  <a:lnTo>
                    <a:pt x="573087" y="181775"/>
                  </a:lnTo>
                  <a:lnTo>
                    <a:pt x="573087" y="176961"/>
                  </a:lnTo>
                  <a:lnTo>
                    <a:pt x="572592" y="177507"/>
                  </a:lnTo>
                  <a:lnTo>
                    <a:pt x="571004" y="178003"/>
                  </a:lnTo>
                  <a:lnTo>
                    <a:pt x="569658" y="178549"/>
                  </a:lnTo>
                  <a:lnTo>
                    <a:pt x="566737" y="179336"/>
                  </a:lnTo>
                  <a:lnTo>
                    <a:pt x="564083" y="180327"/>
                  </a:lnTo>
                  <a:lnTo>
                    <a:pt x="560082" y="180682"/>
                  </a:lnTo>
                  <a:lnTo>
                    <a:pt x="563460" y="183057"/>
                  </a:lnTo>
                  <a:lnTo>
                    <a:pt x="563257" y="184150"/>
                  </a:lnTo>
                  <a:lnTo>
                    <a:pt x="565150" y="185496"/>
                  </a:lnTo>
                  <a:lnTo>
                    <a:pt x="565696" y="186042"/>
                  </a:lnTo>
                  <a:lnTo>
                    <a:pt x="566978" y="186829"/>
                  </a:lnTo>
                  <a:lnTo>
                    <a:pt x="567283" y="185242"/>
                  </a:lnTo>
                  <a:lnTo>
                    <a:pt x="567524" y="185242"/>
                  </a:lnTo>
                  <a:lnTo>
                    <a:pt x="568566" y="185737"/>
                  </a:lnTo>
                  <a:lnTo>
                    <a:pt x="569112" y="186283"/>
                  </a:lnTo>
                  <a:lnTo>
                    <a:pt x="570153" y="187083"/>
                  </a:lnTo>
                  <a:lnTo>
                    <a:pt x="571792" y="187871"/>
                  </a:lnTo>
                  <a:lnTo>
                    <a:pt x="574967" y="187871"/>
                  </a:lnTo>
                  <a:lnTo>
                    <a:pt x="576313" y="186283"/>
                  </a:lnTo>
                  <a:lnTo>
                    <a:pt x="576465" y="185242"/>
                  </a:lnTo>
                  <a:lnTo>
                    <a:pt x="576808" y="183108"/>
                  </a:lnTo>
                  <a:lnTo>
                    <a:pt x="576808" y="182562"/>
                  </a:lnTo>
                  <a:lnTo>
                    <a:pt x="577596" y="182562"/>
                  </a:lnTo>
                  <a:lnTo>
                    <a:pt x="577900" y="182270"/>
                  </a:lnTo>
                  <a:lnTo>
                    <a:pt x="578942" y="182016"/>
                  </a:lnTo>
                  <a:lnTo>
                    <a:pt x="578942" y="181775"/>
                  </a:lnTo>
                  <a:lnTo>
                    <a:pt x="578942" y="180682"/>
                  </a:lnTo>
                  <a:lnTo>
                    <a:pt x="578688" y="178295"/>
                  </a:lnTo>
                  <a:lnTo>
                    <a:pt x="578396" y="177749"/>
                  </a:lnTo>
                  <a:lnTo>
                    <a:pt x="578396" y="176415"/>
                  </a:lnTo>
                  <a:lnTo>
                    <a:pt x="578688" y="176415"/>
                  </a:lnTo>
                  <a:lnTo>
                    <a:pt x="579488" y="176161"/>
                  </a:lnTo>
                  <a:lnTo>
                    <a:pt x="579983" y="176161"/>
                  </a:lnTo>
                  <a:lnTo>
                    <a:pt x="581621" y="175869"/>
                  </a:lnTo>
                  <a:lnTo>
                    <a:pt x="583209" y="175615"/>
                  </a:lnTo>
                  <a:lnTo>
                    <a:pt x="583412" y="175272"/>
                  </a:lnTo>
                  <a:lnTo>
                    <a:pt x="583996" y="175374"/>
                  </a:lnTo>
                  <a:lnTo>
                    <a:pt x="583768" y="174675"/>
                  </a:lnTo>
                  <a:lnTo>
                    <a:pt x="584492" y="173482"/>
                  </a:lnTo>
                  <a:lnTo>
                    <a:pt x="584492" y="172694"/>
                  </a:lnTo>
                  <a:close/>
                </a:path>
                <a:path w="676275" h="408939">
                  <a:moveTo>
                    <a:pt x="586384" y="194564"/>
                  </a:moveTo>
                  <a:lnTo>
                    <a:pt x="584492" y="195110"/>
                  </a:lnTo>
                  <a:lnTo>
                    <a:pt x="583704" y="195364"/>
                  </a:lnTo>
                  <a:lnTo>
                    <a:pt x="580275" y="195364"/>
                  </a:lnTo>
                  <a:lnTo>
                    <a:pt x="578688" y="195110"/>
                  </a:lnTo>
                  <a:lnTo>
                    <a:pt x="576008" y="194017"/>
                  </a:lnTo>
                  <a:lnTo>
                    <a:pt x="575221" y="193776"/>
                  </a:lnTo>
                  <a:lnTo>
                    <a:pt x="574941" y="193776"/>
                  </a:lnTo>
                  <a:lnTo>
                    <a:pt x="573379" y="191350"/>
                  </a:lnTo>
                  <a:lnTo>
                    <a:pt x="572820" y="193776"/>
                  </a:lnTo>
                  <a:lnTo>
                    <a:pt x="571500" y="193776"/>
                  </a:lnTo>
                  <a:lnTo>
                    <a:pt x="570699" y="196151"/>
                  </a:lnTo>
                  <a:lnTo>
                    <a:pt x="570458" y="197789"/>
                  </a:lnTo>
                  <a:lnTo>
                    <a:pt x="570153" y="199377"/>
                  </a:lnTo>
                  <a:lnTo>
                    <a:pt x="571792" y="199085"/>
                  </a:lnTo>
                  <a:lnTo>
                    <a:pt x="572287" y="198831"/>
                  </a:lnTo>
                  <a:lnTo>
                    <a:pt x="575513" y="198831"/>
                  </a:lnTo>
                  <a:lnTo>
                    <a:pt x="577100" y="199377"/>
                  </a:lnTo>
                  <a:lnTo>
                    <a:pt x="578396" y="199923"/>
                  </a:lnTo>
                  <a:lnTo>
                    <a:pt x="579729" y="200418"/>
                  </a:lnTo>
                  <a:lnTo>
                    <a:pt x="580821" y="200723"/>
                  </a:lnTo>
                  <a:lnTo>
                    <a:pt x="580999" y="200723"/>
                  </a:lnTo>
                  <a:lnTo>
                    <a:pt x="582904" y="203644"/>
                  </a:lnTo>
                  <a:lnTo>
                    <a:pt x="583666" y="200723"/>
                  </a:lnTo>
                  <a:lnTo>
                    <a:pt x="584492" y="200723"/>
                  </a:lnTo>
                  <a:lnTo>
                    <a:pt x="585330" y="198831"/>
                  </a:lnTo>
                  <a:lnTo>
                    <a:pt x="585584" y="198285"/>
                  </a:lnTo>
                  <a:lnTo>
                    <a:pt x="585838" y="196456"/>
                  </a:lnTo>
                  <a:lnTo>
                    <a:pt x="586143" y="195364"/>
                  </a:lnTo>
                  <a:lnTo>
                    <a:pt x="586384" y="194564"/>
                  </a:lnTo>
                  <a:close/>
                </a:path>
                <a:path w="676275" h="408939">
                  <a:moveTo>
                    <a:pt x="621398" y="403567"/>
                  </a:moveTo>
                  <a:lnTo>
                    <a:pt x="621157" y="403275"/>
                  </a:lnTo>
                  <a:lnTo>
                    <a:pt x="620903" y="403021"/>
                  </a:lnTo>
                  <a:lnTo>
                    <a:pt x="620356" y="403021"/>
                  </a:lnTo>
                  <a:lnTo>
                    <a:pt x="620356" y="404114"/>
                  </a:lnTo>
                  <a:lnTo>
                    <a:pt x="620064" y="404114"/>
                  </a:lnTo>
                  <a:lnTo>
                    <a:pt x="619569" y="403821"/>
                  </a:lnTo>
                  <a:lnTo>
                    <a:pt x="619277" y="404368"/>
                  </a:lnTo>
                  <a:lnTo>
                    <a:pt x="618477" y="405155"/>
                  </a:lnTo>
                  <a:lnTo>
                    <a:pt x="617677" y="405955"/>
                  </a:lnTo>
                  <a:lnTo>
                    <a:pt x="617181" y="406247"/>
                  </a:lnTo>
                  <a:lnTo>
                    <a:pt x="617435" y="407289"/>
                  </a:lnTo>
                  <a:lnTo>
                    <a:pt x="617181" y="407289"/>
                  </a:lnTo>
                  <a:lnTo>
                    <a:pt x="617181" y="408381"/>
                  </a:lnTo>
                  <a:lnTo>
                    <a:pt x="618223" y="408381"/>
                  </a:lnTo>
                  <a:lnTo>
                    <a:pt x="621398" y="405155"/>
                  </a:lnTo>
                  <a:lnTo>
                    <a:pt x="621398" y="404114"/>
                  </a:lnTo>
                  <a:lnTo>
                    <a:pt x="621398" y="403567"/>
                  </a:lnTo>
                  <a:close/>
                </a:path>
                <a:path w="676275" h="408939">
                  <a:moveTo>
                    <a:pt x="623785" y="274891"/>
                  </a:moveTo>
                  <a:lnTo>
                    <a:pt x="622744" y="274637"/>
                  </a:lnTo>
                  <a:lnTo>
                    <a:pt x="622198" y="274396"/>
                  </a:lnTo>
                  <a:lnTo>
                    <a:pt x="619277" y="274396"/>
                  </a:lnTo>
                  <a:lnTo>
                    <a:pt x="619150" y="274586"/>
                  </a:lnTo>
                  <a:lnTo>
                    <a:pt x="618477" y="274396"/>
                  </a:lnTo>
                  <a:lnTo>
                    <a:pt x="618540" y="275501"/>
                  </a:lnTo>
                  <a:lnTo>
                    <a:pt x="618223" y="275983"/>
                  </a:lnTo>
                  <a:lnTo>
                    <a:pt x="617435" y="277571"/>
                  </a:lnTo>
                  <a:lnTo>
                    <a:pt x="617181" y="278358"/>
                  </a:lnTo>
                  <a:lnTo>
                    <a:pt x="616102" y="278358"/>
                  </a:lnTo>
                  <a:lnTo>
                    <a:pt x="615556" y="277863"/>
                  </a:lnTo>
                  <a:lnTo>
                    <a:pt x="615048" y="277571"/>
                  </a:lnTo>
                  <a:lnTo>
                    <a:pt x="614260" y="277075"/>
                  </a:lnTo>
                  <a:lnTo>
                    <a:pt x="613460" y="276529"/>
                  </a:lnTo>
                  <a:lnTo>
                    <a:pt x="612825" y="276529"/>
                  </a:lnTo>
                  <a:lnTo>
                    <a:pt x="612127" y="275183"/>
                  </a:lnTo>
                  <a:lnTo>
                    <a:pt x="611771" y="276529"/>
                  </a:lnTo>
                  <a:lnTo>
                    <a:pt x="611581" y="276529"/>
                  </a:lnTo>
                  <a:lnTo>
                    <a:pt x="610793" y="277317"/>
                  </a:lnTo>
                  <a:lnTo>
                    <a:pt x="610539" y="278079"/>
                  </a:lnTo>
                  <a:lnTo>
                    <a:pt x="610247" y="277317"/>
                  </a:lnTo>
                  <a:lnTo>
                    <a:pt x="609777" y="279793"/>
                  </a:lnTo>
                  <a:lnTo>
                    <a:pt x="608660" y="280250"/>
                  </a:lnTo>
                  <a:lnTo>
                    <a:pt x="608406" y="281838"/>
                  </a:lnTo>
                  <a:lnTo>
                    <a:pt x="607860" y="283718"/>
                  </a:lnTo>
                  <a:lnTo>
                    <a:pt x="608952" y="283972"/>
                  </a:lnTo>
                  <a:lnTo>
                    <a:pt x="609447" y="284264"/>
                  </a:lnTo>
                  <a:lnTo>
                    <a:pt x="610247" y="284505"/>
                  </a:lnTo>
                  <a:lnTo>
                    <a:pt x="610019" y="286397"/>
                  </a:lnTo>
                  <a:lnTo>
                    <a:pt x="609993" y="288277"/>
                  </a:lnTo>
                  <a:lnTo>
                    <a:pt x="611581" y="287985"/>
                  </a:lnTo>
                  <a:lnTo>
                    <a:pt x="617982" y="286397"/>
                  </a:lnTo>
                  <a:lnTo>
                    <a:pt x="621944" y="282371"/>
                  </a:lnTo>
                  <a:lnTo>
                    <a:pt x="622935" y="278358"/>
                  </a:lnTo>
                  <a:lnTo>
                    <a:pt x="623785" y="274891"/>
                  </a:lnTo>
                  <a:close/>
                </a:path>
                <a:path w="676275" h="408939">
                  <a:moveTo>
                    <a:pt x="629386" y="304012"/>
                  </a:moveTo>
                  <a:lnTo>
                    <a:pt x="627799" y="304558"/>
                  </a:lnTo>
                  <a:lnTo>
                    <a:pt x="627253" y="304800"/>
                  </a:lnTo>
                  <a:lnTo>
                    <a:pt x="624878" y="304800"/>
                  </a:lnTo>
                  <a:lnTo>
                    <a:pt x="623531" y="304558"/>
                  </a:lnTo>
                  <a:lnTo>
                    <a:pt x="622490" y="304558"/>
                  </a:lnTo>
                  <a:lnTo>
                    <a:pt x="621157" y="304253"/>
                  </a:lnTo>
                  <a:lnTo>
                    <a:pt x="618096" y="304253"/>
                  </a:lnTo>
                  <a:lnTo>
                    <a:pt x="615556" y="303212"/>
                  </a:lnTo>
                  <a:lnTo>
                    <a:pt x="615353" y="304253"/>
                  </a:lnTo>
                  <a:lnTo>
                    <a:pt x="614260" y="304253"/>
                  </a:lnTo>
                  <a:lnTo>
                    <a:pt x="613714" y="307238"/>
                  </a:lnTo>
                  <a:lnTo>
                    <a:pt x="613460" y="308825"/>
                  </a:lnTo>
                  <a:lnTo>
                    <a:pt x="615048" y="308279"/>
                  </a:lnTo>
                  <a:lnTo>
                    <a:pt x="615556" y="308025"/>
                  </a:lnTo>
                  <a:lnTo>
                    <a:pt x="617982" y="308025"/>
                  </a:lnTo>
                  <a:lnTo>
                    <a:pt x="619277" y="308279"/>
                  </a:lnTo>
                  <a:lnTo>
                    <a:pt x="620356" y="308279"/>
                  </a:lnTo>
                  <a:lnTo>
                    <a:pt x="621703" y="308521"/>
                  </a:lnTo>
                  <a:lnTo>
                    <a:pt x="623811" y="308521"/>
                  </a:lnTo>
                  <a:lnTo>
                    <a:pt x="627011" y="309867"/>
                  </a:lnTo>
                  <a:lnTo>
                    <a:pt x="627253" y="308521"/>
                  </a:lnTo>
                  <a:lnTo>
                    <a:pt x="628599" y="308521"/>
                  </a:lnTo>
                  <a:lnTo>
                    <a:pt x="628675" y="308025"/>
                  </a:lnTo>
                  <a:lnTo>
                    <a:pt x="629234" y="304800"/>
                  </a:lnTo>
                  <a:lnTo>
                    <a:pt x="629386" y="304012"/>
                  </a:lnTo>
                  <a:close/>
                </a:path>
                <a:path w="676275" h="408939">
                  <a:moveTo>
                    <a:pt x="633107" y="321373"/>
                  </a:moveTo>
                  <a:lnTo>
                    <a:pt x="631774" y="321614"/>
                  </a:lnTo>
                  <a:lnTo>
                    <a:pt x="625373" y="321614"/>
                  </a:lnTo>
                  <a:lnTo>
                    <a:pt x="625119" y="324294"/>
                  </a:lnTo>
                  <a:lnTo>
                    <a:pt x="624878" y="325640"/>
                  </a:lnTo>
                  <a:lnTo>
                    <a:pt x="626211" y="325335"/>
                  </a:lnTo>
                  <a:lnTo>
                    <a:pt x="632561" y="325335"/>
                  </a:lnTo>
                  <a:lnTo>
                    <a:pt x="632815" y="322707"/>
                  </a:lnTo>
                  <a:lnTo>
                    <a:pt x="633107" y="321373"/>
                  </a:lnTo>
                  <a:close/>
                </a:path>
                <a:path w="676275" h="408939">
                  <a:moveTo>
                    <a:pt x="662825" y="265861"/>
                  </a:moveTo>
                  <a:lnTo>
                    <a:pt x="662508" y="265760"/>
                  </a:lnTo>
                  <a:lnTo>
                    <a:pt x="661225" y="265353"/>
                  </a:lnTo>
                  <a:lnTo>
                    <a:pt x="660793" y="264769"/>
                  </a:lnTo>
                  <a:lnTo>
                    <a:pt x="660146" y="263969"/>
                  </a:lnTo>
                  <a:lnTo>
                    <a:pt x="658317" y="263423"/>
                  </a:lnTo>
                  <a:lnTo>
                    <a:pt x="656729" y="262877"/>
                  </a:lnTo>
                  <a:lnTo>
                    <a:pt x="656844" y="263728"/>
                  </a:lnTo>
                  <a:lnTo>
                    <a:pt x="656971" y="264769"/>
                  </a:lnTo>
                  <a:lnTo>
                    <a:pt x="655383" y="264769"/>
                  </a:lnTo>
                  <a:lnTo>
                    <a:pt x="653796" y="264223"/>
                  </a:lnTo>
                  <a:lnTo>
                    <a:pt x="652462" y="263728"/>
                  </a:lnTo>
                  <a:lnTo>
                    <a:pt x="651167" y="263182"/>
                  </a:lnTo>
                  <a:lnTo>
                    <a:pt x="650074" y="262877"/>
                  </a:lnTo>
                  <a:lnTo>
                    <a:pt x="648741" y="262877"/>
                  </a:lnTo>
                  <a:lnTo>
                    <a:pt x="648246" y="263423"/>
                  </a:lnTo>
                  <a:lnTo>
                    <a:pt x="648144" y="263969"/>
                  </a:lnTo>
                  <a:lnTo>
                    <a:pt x="648042" y="264223"/>
                  </a:lnTo>
                  <a:lnTo>
                    <a:pt x="648106" y="264769"/>
                  </a:lnTo>
                  <a:lnTo>
                    <a:pt x="648487" y="265315"/>
                  </a:lnTo>
                  <a:lnTo>
                    <a:pt x="650074" y="266903"/>
                  </a:lnTo>
                  <a:lnTo>
                    <a:pt x="650328" y="266903"/>
                  </a:lnTo>
                  <a:lnTo>
                    <a:pt x="650621" y="267144"/>
                  </a:lnTo>
                  <a:lnTo>
                    <a:pt x="652208" y="267144"/>
                  </a:lnTo>
                  <a:lnTo>
                    <a:pt x="651967" y="267449"/>
                  </a:lnTo>
                  <a:lnTo>
                    <a:pt x="651662" y="267690"/>
                  </a:lnTo>
                  <a:lnTo>
                    <a:pt x="651421" y="268236"/>
                  </a:lnTo>
                  <a:lnTo>
                    <a:pt x="651167" y="269036"/>
                  </a:lnTo>
                  <a:lnTo>
                    <a:pt x="651421" y="269824"/>
                  </a:lnTo>
                  <a:lnTo>
                    <a:pt x="651421" y="270370"/>
                  </a:lnTo>
                  <a:lnTo>
                    <a:pt x="651967" y="270624"/>
                  </a:lnTo>
                  <a:lnTo>
                    <a:pt x="652754" y="270916"/>
                  </a:lnTo>
                  <a:lnTo>
                    <a:pt x="653554" y="271170"/>
                  </a:lnTo>
                  <a:lnTo>
                    <a:pt x="655586" y="271170"/>
                  </a:lnTo>
                  <a:lnTo>
                    <a:pt x="656971" y="271716"/>
                  </a:lnTo>
                  <a:lnTo>
                    <a:pt x="657517" y="271170"/>
                  </a:lnTo>
                  <a:lnTo>
                    <a:pt x="660450" y="269036"/>
                  </a:lnTo>
                  <a:lnTo>
                    <a:pt x="660717" y="267970"/>
                  </a:lnTo>
                  <a:lnTo>
                    <a:pt x="662330" y="266357"/>
                  </a:lnTo>
                  <a:lnTo>
                    <a:pt x="661073" y="266357"/>
                  </a:lnTo>
                  <a:lnTo>
                    <a:pt x="661111" y="266103"/>
                  </a:lnTo>
                  <a:lnTo>
                    <a:pt x="662584" y="266103"/>
                  </a:lnTo>
                  <a:lnTo>
                    <a:pt x="662825" y="265861"/>
                  </a:lnTo>
                  <a:close/>
                </a:path>
                <a:path w="676275" h="408939">
                  <a:moveTo>
                    <a:pt x="675830" y="288772"/>
                  </a:moveTo>
                  <a:lnTo>
                    <a:pt x="673989" y="289864"/>
                  </a:lnTo>
                  <a:lnTo>
                    <a:pt x="673442" y="290410"/>
                  </a:lnTo>
                  <a:lnTo>
                    <a:pt x="671855" y="290410"/>
                  </a:lnTo>
                  <a:lnTo>
                    <a:pt x="670763" y="289572"/>
                  </a:lnTo>
                  <a:lnTo>
                    <a:pt x="669975" y="289077"/>
                  </a:lnTo>
                  <a:lnTo>
                    <a:pt x="669175" y="288531"/>
                  </a:lnTo>
                  <a:lnTo>
                    <a:pt x="668680" y="287985"/>
                  </a:lnTo>
                  <a:lnTo>
                    <a:pt x="668515" y="287985"/>
                  </a:lnTo>
                  <a:lnTo>
                    <a:pt x="667588" y="285597"/>
                  </a:lnTo>
                  <a:lnTo>
                    <a:pt x="667461" y="287985"/>
                  </a:lnTo>
                  <a:lnTo>
                    <a:pt x="666305" y="287985"/>
                  </a:lnTo>
                  <a:lnTo>
                    <a:pt x="666076" y="289572"/>
                  </a:lnTo>
                  <a:lnTo>
                    <a:pt x="666000" y="291452"/>
                  </a:lnTo>
                  <a:lnTo>
                    <a:pt x="666800" y="291706"/>
                  </a:lnTo>
                  <a:lnTo>
                    <a:pt x="667092" y="291706"/>
                  </a:lnTo>
                  <a:lnTo>
                    <a:pt x="667346" y="291998"/>
                  </a:lnTo>
                  <a:lnTo>
                    <a:pt x="668680" y="292544"/>
                  </a:lnTo>
                  <a:lnTo>
                    <a:pt x="670763" y="293839"/>
                  </a:lnTo>
                  <a:lnTo>
                    <a:pt x="672566" y="293839"/>
                  </a:lnTo>
                  <a:lnTo>
                    <a:pt x="674484" y="295173"/>
                  </a:lnTo>
                  <a:lnTo>
                    <a:pt x="674573" y="293763"/>
                  </a:lnTo>
                  <a:lnTo>
                    <a:pt x="675830" y="292544"/>
                  </a:lnTo>
                  <a:lnTo>
                    <a:pt x="675830" y="290410"/>
                  </a:lnTo>
                  <a:lnTo>
                    <a:pt x="675830" y="288772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58216" y="4630140"/>
              <a:ext cx="756920" cy="1786255"/>
            </a:xfrm>
            <a:custGeom>
              <a:avLst/>
              <a:gdLst/>
              <a:ahLst/>
              <a:cxnLst/>
              <a:rect l="l" t="t" r="r" b="b"/>
              <a:pathLst>
                <a:path w="756919" h="1786254">
                  <a:moveTo>
                    <a:pt x="4521" y="1782216"/>
                  </a:moveTo>
                  <a:lnTo>
                    <a:pt x="3467" y="1781670"/>
                  </a:lnTo>
                  <a:lnTo>
                    <a:pt x="2679" y="1781429"/>
                  </a:lnTo>
                  <a:lnTo>
                    <a:pt x="2133" y="1781124"/>
                  </a:lnTo>
                  <a:lnTo>
                    <a:pt x="1587" y="1780882"/>
                  </a:lnTo>
                  <a:lnTo>
                    <a:pt x="0" y="1780336"/>
                  </a:lnTo>
                  <a:lnTo>
                    <a:pt x="0" y="1786191"/>
                  </a:lnTo>
                  <a:lnTo>
                    <a:pt x="1346" y="1785391"/>
                  </a:lnTo>
                  <a:lnTo>
                    <a:pt x="2133" y="1785150"/>
                  </a:lnTo>
                  <a:lnTo>
                    <a:pt x="2921" y="1784350"/>
                  </a:lnTo>
                  <a:lnTo>
                    <a:pt x="3467" y="1783562"/>
                  </a:lnTo>
                  <a:lnTo>
                    <a:pt x="4521" y="1782216"/>
                  </a:lnTo>
                  <a:close/>
                </a:path>
                <a:path w="756919" h="1786254">
                  <a:moveTo>
                    <a:pt x="22021" y="407289"/>
                  </a:moveTo>
                  <a:lnTo>
                    <a:pt x="21894" y="406501"/>
                  </a:lnTo>
                  <a:lnTo>
                    <a:pt x="21780" y="404914"/>
                  </a:lnTo>
                  <a:lnTo>
                    <a:pt x="21780" y="404114"/>
                  </a:lnTo>
                  <a:lnTo>
                    <a:pt x="21526" y="404063"/>
                  </a:lnTo>
                  <a:lnTo>
                    <a:pt x="21234" y="403021"/>
                  </a:lnTo>
                  <a:lnTo>
                    <a:pt x="17805" y="402488"/>
                  </a:lnTo>
                  <a:lnTo>
                    <a:pt x="16713" y="402234"/>
                  </a:lnTo>
                  <a:lnTo>
                    <a:pt x="16217" y="404368"/>
                  </a:lnTo>
                  <a:lnTo>
                    <a:pt x="14884" y="405701"/>
                  </a:lnTo>
                  <a:lnTo>
                    <a:pt x="14338" y="406501"/>
                  </a:lnTo>
                  <a:lnTo>
                    <a:pt x="13538" y="407289"/>
                  </a:lnTo>
                  <a:lnTo>
                    <a:pt x="13042" y="408381"/>
                  </a:lnTo>
                  <a:lnTo>
                    <a:pt x="12496" y="409727"/>
                  </a:lnTo>
                  <a:lnTo>
                    <a:pt x="19392" y="409727"/>
                  </a:lnTo>
                  <a:lnTo>
                    <a:pt x="20980" y="408876"/>
                  </a:lnTo>
                  <a:lnTo>
                    <a:pt x="22021" y="407289"/>
                  </a:lnTo>
                  <a:close/>
                </a:path>
                <a:path w="756919" h="1786254">
                  <a:moveTo>
                    <a:pt x="75653" y="301879"/>
                  </a:moveTo>
                  <a:lnTo>
                    <a:pt x="74930" y="299605"/>
                  </a:lnTo>
                  <a:lnTo>
                    <a:pt x="75412" y="298653"/>
                  </a:lnTo>
                  <a:lnTo>
                    <a:pt x="75412" y="297611"/>
                  </a:lnTo>
                  <a:lnTo>
                    <a:pt x="74866" y="295719"/>
                  </a:lnTo>
                  <a:lnTo>
                    <a:pt x="74612" y="294932"/>
                  </a:lnTo>
                  <a:lnTo>
                    <a:pt x="65582" y="294932"/>
                  </a:lnTo>
                  <a:lnTo>
                    <a:pt x="65582" y="301332"/>
                  </a:lnTo>
                  <a:lnTo>
                    <a:pt x="66929" y="301078"/>
                  </a:lnTo>
                  <a:lnTo>
                    <a:pt x="72478" y="301078"/>
                  </a:lnTo>
                  <a:lnTo>
                    <a:pt x="73279" y="300939"/>
                  </a:lnTo>
                  <a:lnTo>
                    <a:pt x="75653" y="301879"/>
                  </a:lnTo>
                  <a:close/>
                </a:path>
                <a:path w="756919" h="1786254">
                  <a:moveTo>
                    <a:pt x="78879" y="358724"/>
                  </a:moveTo>
                  <a:lnTo>
                    <a:pt x="77000" y="358724"/>
                  </a:lnTo>
                  <a:lnTo>
                    <a:pt x="76746" y="358482"/>
                  </a:lnTo>
                  <a:lnTo>
                    <a:pt x="76200" y="358178"/>
                  </a:lnTo>
                  <a:lnTo>
                    <a:pt x="75653" y="357936"/>
                  </a:lnTo>
                  <a:lnTo>
                    <a:pt x="75158" y="357632"/>
                  </a:lnTo>
                  <a:lnTo>
                    <a:pt x="74676" y="357632"/>
                  </a:lnTo>
                  <a:lnTo>
                    <a:pt x="74612" y="357390"/>
                  </a:lnTo>
                  <a:lnTo>
                    <a:pt x="74536" y="357632"/>
                  </a:lnTo>
                  <a:lnTo>
                    <a:pt x="73279" y="357632"/>
                  </a:lnTo>
                  <a:lnTo>
                    <a:pt x="73025" y="358978"/>
                  </a:lnTo>
                  <a:lnTo>
                    <a:pt x="72732" y="359524"/>
                  </a:lnTo>
                  <a:lnTo>
                    <a:pt x="72732" y="361657"/>
                  </a:lnTo>
                  <a:lnTo>
                    <a:pt x="74066" y="362750"/>
                  </a:lnTo>
                  <a:lnTo>
                    <a:pt x="77000" y="362750"/>
                  </a:lnTo>
                  <a:lnTo>
                    <a:pt x="78333" y="361657"/>
                  </a:lnTo>
                  <a:lnTo>
                    <a:pt x="78879" y="360070"/>
                  </a:lnTo>
                  <a:lnTo>
                    <a:pt x="78879" y="358724"/>
                  </a:lnTo>
                  <a:close/>
                </a:path>
                <a:path w="756919" h="1786254">
                  <a:moveTo>
                    <a:pt x="92913" y="390474"/>
                  </a:moveTo>
                  <a:lnTo>
                    <a:pt x="90538" y="390779"/>
                  </a:lnTo>
                  <a:lnTo>
                    <a:pt x="86017" y="391274"/>
                  </a:lnTo>
                  <a:lnTo>
                    <a:pt x="83388" y="392607"/>
                  </a:lnTo>
                  <a:lnTo>
                    <a:pt x="79921" y="392912"/>
                  </a:lnTo>
                  <a:lnTo>
                    <a:pt x="85775" y="399008"/>
                  </a:lnTo>
                  <a:lnTo>
                    <a:pt x="87566" y="396379"/>
                  </a:lnTo>
                  <a:lnTo>
                    <a:pt x="89738" y="395046"/>
                  </a:lnTo>
                  <a:lnTo>
                    <a:pt x="91579" y="392366"/>
                  </a:lnTo>
                  <a:lnTo>
                    <a:pt x="92913" y="390474"/>
                  </a:lnTo>
                  <a:close/>
                </a:path>
                <a:path w="756919" h="1786254">
                  <a:moveTo>
                    <a:pt x="96088" y="296811"/>
                  </a:moveTo>
                  <a:lnTo>
                    <a:pt x="89496" y="296811"/>
                  </a:lnTo>
                  <a:lnTo>
                    <a:pt x="87909" y="299745"/>
                  </a:lnTo>
                  <a:lnTo>
                    <a:pt x="86563" y="302120"/>
                  </a:lnTo>
                  <a:lnTo>
                    <a:pt x="85229" y="304800"/>
                  </a:lnTo>
                  <a:lnTo>
                    <a:pt x="91871" y="304800"/>
                  </a:lnTo>
                  <a:lnTo>
                    <a:pt x="94805" y="299440"/>
                  </a:lnTo>
                  <a:lnTo>
                    <a:pt x="96088" y="296811"/>
                  </a:lnTo>
                  <a:close/>
                </a:path>
                <a:path w="756919" h="1786254">
                  <a:moveTo>
                    <a:pt x="106705" y="355257"/>
                  </a:moveTo>
                  <a:lnTo>
                    <a:pt x="105422" y="355498"/>
                  </a:lnTo>
                  <a:lnTo>
                    <a:pt x="99314" y="355498"/>
                  </a:lnTo>
                  <a:lnTo>
                    <a:pt x="99021" y="358178"/>
                  </a:lnTo>
                  <a:lnTo>
                    <a:pt x="98767" y="359524"/>
                  </a:lnTo>
                  <a:lnTo>
                    <a:pt x="100114" y="359270"/>
                  </a:lnTo>
                  <a:lnTo>
                    <a:pt x="106210" y="359270"/>
                  </a:lnTo>
                  <a:lnTo>
                    <a:pt x="106464" y="356590"/>
                  </a:lnTo>
                  <a:lnTo>
                    <a:pt x="106705" y="355257"/>
                  </a:lnTo>
                  <a:close/>
                </a:path>
                <a:path w="756919" h="1786254">
                  <a:moveTo>
                    <a:pt x="109143" y="266103"/>
                  </a:moveTo>
                  <a:lnTo>
                    <a:pt x="108051" y="266103"/>
                  </a:lnTo>
                  <a:lnTo>
                    <a:pt x="108051" y="265861"/>
                  </a:lnTo>
                  <a:lnTo>
                    <a:pt x="107251" y="264769"/>
                  </a:lnTo>
                  <a:lnTo>
                    <a:pt x="104330" y="264769"/>
                  </a:lnTo>
                  <a:lnTo>
                    <a:pt x="104559" y="265861"/>
                  </a:lnTo>
                  <a:lnTo>
                    <a:pt x="104622" y="266649"/>
                  </a:lnTo>
                  <a:lnTo>
                    <a:pt x="104330" y="266903"/>
                  </a:lnTo>
                  <a:lnTo>
                    <a:pt x="100304" y="266903"/>
                  </a:lnTo>
                  <a:lnTo>
                    <a:pt x="97180" y="265010"/>
                  </a:lnTo>
                  <a:lnTo>
                    <a:pt x="98602" y="268274"/>
                  </a:lnTo>
                  <a:lnTo>
                    <a:pt x="97980" y="269278"/>
                  </a:lnTo>
                  <a:lnTo>
                    <a:pt x="98526" y="270916"/>
                  </a:lnTo>
                  <a:lnTo>
                    <a:pt x="99021" y="271957"/>
                  </a:lnTo>
                  <a:lnTo>
                    <a:pt x="99568" y="272503"/>
                  </a:lnTo>
                  <a:lnTo>
                    <a:pt x="98221" y="272503"/>
                  </a:lnTo>
                  <a:lnTo>
                    <a:pt x="97434" y="272262"/>
                  </a:lnTo>
                  <a:lnTo>
                    <a:pt x="96888" y="271957"/>
                  </a:lnTo>
                  <a:lnTo>
                    <a:pt x="95846" y="271462"/>
                  </a:lnTo>
                  <a:lnTo>
                    <a:pt x="95542" y="271462"/>
                  </a:lnTo>
                  <a:lnTo>
                    <a:pt x="95300" y="270916"/>
                  </a:lnTo>
                  <a:lnTo>
                    <a:pt x="95135" y="271462"/>
                  </a:lnTo>
                  <a:lnTo>
                    <a:pt x="94500" y="271462"/>
                  </a:lnTo>
                  <a:lnTo>
                    <a:pt x="93713" y="271957"/>
                  </a:lnTo>
                  <a:lnTo>
                    <a:pt x="93459" y="273304"/>
                  </a:lnTo>
                  <a:lnTo>
                    <a:pt x="93218" y="274091"/>
                  </a:lnTo>
                  <a:lnTo>
                    <a:pt x="94005" y="274396"/>
                  </a:lnTo>
                  <a:lnTo>
                    <a:pt x="95046" y="274891"/>
                  </a:lnTo>
                  <a:lnTo>
                    <a:pt x="95300" y="275183"/>
                  </a:lnTo>
                  <a:lnTo>
                    <a:pt x="95300" y="275437"/>
                  </a:lnTo>
                  <a:lnTo>
                    <a:pt x="95592" y="276225"/>
                  </a:lnTo>
                  <a:lnTo>
                    <a:pt x="94005" y="277571"/>
                  </a:lnTo>
                  <a:lnTo>
                    <a:pt x="92913" y="278358"/>
                  </a:lnTo>
                  <a:lnTo>
                    <a:pt x="91325" y="279996"/>
                  </a:lnTo>
                  <a:lnTo>
                    <a:pt x="89496" y="281330"/>
                  </a:lnTo>
                  <a:lnTo>
                    <a:pt x="89738" y="283171"/>
                  </a:lnTo>
                  <a:lnTo>
                    <a:pt x="89738" y="284264"/>
                  </a:lnTo>
                  <a:lnTo>
                    <a:pt x="90538" y="285051"/>
                  </a:lnTo>
                  <a:lnTo>
                    <a:pt x="92125" y="285851"/>
                  </a:lnTo>
                  <a:lnTo>
                    <a:pt x="93459" y="286397"/>
                  </a:lnTo>
                  <a:lnTo>
                    <a:pt x="93713" y="285051"/>
                  </a:lnTo>
                  <a:lnTo>
                    <a:pt x="94005" y="283171"/>
                  </a:lnTo>
                  <a:lnTo>
                    <a:pt x="95300" y="282130"/>
                  </a:lnTo>
                  <a:lnTo>
                    <a:pt x="96888" y="281038"/>
                  </a:lnTo>
                  <a:lnTo>
                    <a:pt x="98666" y="279933"/>
                  </a:lnTo>
                  <a:lnTo>
                    <a:pt x="100355" y="279996"/>
                  </a:lnTo>
                  <a:lnTo>
                    <a:pt x="100342" y="279704"/>
                  </a:lnTo>
                  <a:lnTo>
                    <a:pt x="100304" y="278714"/>
                  </a:lnTo>
                  <a:lnTo>
                    <a:pt x="101396" y="277863"/>
                  </a:lnTo>
                  <a:lnTo>
                    <a:pt x="101257" y="275437"/>
                  </a:lnTo>
                  <a:lnTo>
                    <a:pt x="101168" y="273050"/>
                  </a:lnTo>
                  <a:lnTo>
                    <a:pt x="102920" y="273050"/>
                  </a:lnTo>
                  <a:lnTo>
                    <a:pt x="105117" y="274091"/>
                  </a:lnTo>
                  <a:lnTo>
                    <a:pt x="105638" y="273050"/>
                  </a:lnTo>
                  <a:lnTo>
                    <a:pt x="108051" y="269824"/>
                  </a:lnTo>
                  <a:lnTo>
                    <a:pt x="108051" y="268274"/>
                  </a:lnTo>
                  <a:lnTo>
                    <a:pt x="109143" y="266103"/>
                  </a:lnTo>
                  <a:close/>
                </a:path>
                <a:path w="756919" h="1786254">
                  <a:moveTo>
                    <a:pt x="116281" y="308025"/>
                  </a:moveTo>
                  <a:lnTo>
                    <a:pt x="114452" y="308025"/>
                  </a:lnTo>
                  <a:lnTo>
                    <a:pt x="114147" y="307733"/>
                  </a:lnTo>
                  <a:lnTo>
                    <a:pt x="113652" y="307479"/>
                  </a:lnTo>
                  <a:lnTo>
                    <a:pt x="113106" y="307238"/>
                  </a:lnTo>
                  <a:lnTo>
                    <a:pt x="112560" y="306933"/>
                  </a:lnTo>
                  <a:lnTo>
                    <a:pt x="112077" y="306933"/>
                  </a:lnTo>
                  <a:lnTo>
                    <a:pt x="112014" y="306692"/>
                  </a:lnTo>
                  <a:lnTo>
                    <a:pt x="111937" y="306933"/>
                  </a:lnTo>
                  <a:lnTo>
                    <a:pt x="110731" y="306933"/>
                  </a:lnTo>
                  <a:lnTo>
                    <a:pt x="110426" y="308279"/>
                  </a:lnTo>
                  <a:lnTo>
                    <a:pt x="110185" y="308825"/>
                  </a:lnTo>
                  <a:lnTo>
                    <a:pt x="110185" y="310946"/>
                  </a:lnTo>
                  <a:lnTo>
                    <a:pt x="111518" y="312000"/>
                  </a:lnTo>
                  <a:lnTo>
                    <a:pt x="114693" y="312000"/>
                  </a:lnTo>
                  <a:lnTo>
                    <a:pt x="115735" y="310946"/>
                  </a:lnTo>
                  <a:lnTo>
                    <a:pt x="116281" y="309372"/>
                  </a:lnTo>
                  <a:lnTo>
                    <a:pt x="116281" y="308025"/>
                  </a:lnTo>
                  <a:close/>
                </a:path>
                <a:path w="756919" h="1786254">
                  <a:moveTo>
                    <a:pt x="126111" y="357632"/>
                  </a:moveTo>
                  <a:lnTo>
                    <a:pt x="125450" y="357111"/>
                  </a:lnTo>
                  <a:lnTo>
                    <a:pt x="125310" y="356349"/>
                  </a:lnTo>
                  <a:lnTo>
                    <a:pt x="125310" y="355803"/>
                  </a:lnTo>
                  <a:lnTo>
                    <a:pt x="125069" y="355498"/>
                  </a:lnTo>
                  <a:lnTo>
                    <a:pt x="124764" y="355257"/>
                  </a:lnTo>
                  <a:lnTo>
                    <a:pt x="123977" y="354164"/>
                  </a:lnTo>
                  <a:lnTo>
                    <a:pt x="122631" y="353669"/>
                  </a:lnTo>
                  <a:lnTo>
                    <a:pt x="121881" y="353669"/>
                  </a:lnTo>
                  <a:lnTo>
                    <a:pt x="121589" y="353364"/>
                  </a:lnTo>
                  <a:lnTo>
                    <a:pt x="121069" y="353669"/>
                  </a:lnTo>
                  <a:lnTo>
                    <a:pt x="118414" y="353669"/>
                  </a:lnTo>
                  <a:lnTo>
                    <a:pt x="115239" y="356044"/>
                  </a:lnTo>
                  <a:lnTo>
                    <a:pt x="113906" y="359270"/>
                  </a:lnTo>
                  <a:lnTo>
                    <a:pt x="113652" y="360311"/>
                  </a:lnTo>
                  <a:lnTo>
                    <a:pt x="114452" y="360857"/>
                  </a:lnTo>
                  <a:lnTo>
                    <a:pt x="116039" y="361657"/>
                  </a:lnTo>
                  <a:lnTo>
                    <a:pt x="117627" y="362750"/>
                  </a:lnTo>
                  <a:lnTo>
                    <a:pt x="118668" y="363245"/>
                  </a:lnTo>
                  <a:lnTo>
                    <a:pt x="119214" y="363791"/>
                  </a:lnTo>
                  <a:lnTo>
                    <a:pt x="121043" y="363791"/>
                  </a:lnTo>
                  <a:lnTo>
                    <a:pt x="121589" y="363537"/>
                  </a:lnTo>
                  <a:lnTo>
                    <a:pt x="121158" y="362813"/>
                  </a:lnTo>
                  <a:lnTo>
                    <a:pt x="120840" y="362292"/>
                  </a:lnTo>
                  <a:lnTo>
                    <a:pt x="121589" y="362445"/>
                  </a:lnTo>
                  <a:lnTo>
                    <a:pt x="121831" y="362204"/>
                  </a:lnTo>
                  <a:lnTo>
                    <a:pt x="122389" y="361657"/>
                  </a:lnTo>
                  <a:lnTo>
                    <a:pt x="122631" y="361111"/>
                  </a:lnTo>
                  <a:lnTo>
                    <a:pt x="124269" y="359270"/>
                  </a:lnTo>
                  <a:lnTo>
                    <a:pt x="126111" y="357632"/>
                  </a:lnTo>
                  <a:close/>
                </a:path>
                <a:path w="756919" h="1786254">
                  <a:moveTo>
                    <a:pt x="131165" y="378472"/>
                  </a:moveTo>
                  <a:lnTo>
                    <a:pt x="130619" y="376580"/>
                  </a:lnTo>
                  <a:lnTo>
                    <a:pt x="130225" y="376199"/>
                  </a:lnTo>
                  <a:lnTo>
                    <a:pt x="130619" y="371525"/>
                  </a:lnTo>
                  <a:lnTo>
                    <a:pt x="124371" y="374205"/>
                  </a:lnTo>
                  <a:lnTo>
                    <a:pt x="122631" y="374205"/>
                  </a:lnTo>
                  <a:lnTo>
                    <a:pt x="118414" y="377126"/>
                  </a:lnTo>
                  <a:lnTo>
                    <a:pt x="117627" y="380352"/>
                  </a:lnTo>
                  <a:lnTo>
                    <a:pt x="117322" y="380898"/>
                  </a:lnTo>
                  <a:lnTo>
                    <a:pt x="117868" y="381393"/>
                  </a:lnTo>
                  <a:lnTo>
                    <a:pt x="119214" y="382739"/>
                  </a:lnTo>
                  <a:lnTo>
                    <a:pt x="120802" y="383527"/>
                  </a:lnTo>
                  <a:lnTo>
                    <a:pt x="121107" y="383527"/>
                  </a:lnTo>
                  <a:lnTo>
                    <a:pt x="122135" y="384619"/>
                  </a:lnTo>
                  <a:lnTo>
                    <a:pt x="123291" y="383527"/>
                  </a:lnTo>
                  <a:lnTo>
                    <a:pt x="123977" y="383527"/>
                  </a:lnTo>
                  <a:lnTo>
                    <a:pt x="125310" y="383286"/>
                  </a:lnTo>
                  <a:lnTo>
                    <a:pt x="126657" y="382193"/>
                  </a:lnTo>
                  <a:lnTo>
                    <a:pt x="127698" y="381939"/>
                  </a:lnTo>
                  <a:lnTo>
                    <a:pt x="129032" y="381698"/>
                  </a:lnTo>
                  <a:lnTo>
                    <a:pt x="130073" y="381393"/>
                  </a:lnTo>
                  <a:lnTo>
                    <a:pt x="130873" y="381393"/>
                  </a:lnTo>
                  <a:lnTo>
                    <a:pt x="130898" y="380352"/>
                  </a:lnTo>
                  <a:lnTo>
                    <a:pt x="131165" y="378472"/>
                  </a:lnTo>
                  <a:close/>
                </a:path>
                <a:path w="756919" h="1786254">
                  <a:moveTo>
                    <a:pt x="142582" y="304253"/>
                  </a:moveTo>
                  <a:lnTo>
                    <a:pt x="140690" y="304253"/>
                  </a:lnTo>
                  <a:lnTo>
                    <a:pt x="140449" y="304012"/>
                  </a:lnTo>
                  <a:lnTo>
                    <a:pt x="139903" y="303758"/>
                  </a:lnTo>
                  <a:lnTo>
                    <a:pt x="139407" y="303466"/>
                  </a:lnTo>
                  <a:lnTo>
                    <a:pt x="138861" y="303212"/>
                  </a:lnTo>
                  <a:lnTo>
                    <a:pt x="138391" y="303212"/>
                  </a:lnTo>
                  <a:lnTo>
                    <a:pt x="138315" y="302920"/>
                  </a:lnTo>
                  <a:lnTo>
                    <a:pt x="138226" y="303212"/>
                  </a:lnTo>
                  <a:lnTo>
                    <a:pt x="136969" y="303212"/>
                  </a:lnTo>
                  <a:lnTo>
                    <a:pt x="136728" y="304558"/>
                  </a:lnTo>
                  <a:lnTo>
                    <a:pt x="136474" y="305054"/>
                  </a:lnTo>
                  <a:lnTo>
                    <a:pt x="136474" y="307238"/>
                  </a:lnTo>
                  <a:lnTo>
                    <a:pt x="137769" y="308279"/>
                  </a:lnTo>
                  <a:lnTo>
                    <a:pt x="140690" y="308279"/>
                  </a:lnTo>
                  <a:lnTo>
                    <a:pt x="142036" y="307238"/>
                  </a:lnTo>
                  <a:lnTo>
                    <a:pt x="142582" y="305600"/>
                  </a:lnTo>
                  <a:lnTo>
                    <a:pt x="142582" y="304253"/>
                  </a:lnTo>
                  <a:close/>
                </a:path>
                <a:path w="756919" h="1786254">
                  <a:moveTo>
                    <a:pt x="163017" y="259156"/>
                  </a:moveTo>
                  <a:lnTo>
                    <a:pt x="161671" y="259410"/>
                  </a:lnTo>
                  <a:lnTo>
                    <a:pt x="155321" y="259410"/>
                  </a:lnTo>
                  <a:lnTo>
                    <a:pt x="155028" y="262089"/>
                  </a:lnTo>
                  <a:lnTo>
                    <a:pt x="154787" y="263423"/>
                  </a:lnTo>
                  <a:lnTo>
                    <a:pt x="156121" y="263182"/>
                  </a:lnTo>
                  <a:lnTo>
                    <a:pt x="162471" y="263182"/>
                  </a:lnTo>
                  <a:lnTo>
                    <a:pt x="162725" y="260502"/>
                  </a:lnTo>
                  <a:lnTo>
                    <a:pt x="163017" y="259156"/>
                  </a:lnTo>
                  <a:close/>
                </a:path>
                <a:path w="756919" h="1786254">
                  <a:moveTo>
                    <a:pt x="166738" y="230886"/>
                  </a:moveTo>
                  <a:lnTo>
                    <a:pt x="166687" y="229793"/>
                  </a:lnTo>
                  <a:lnTo>
                    <a:pt x="165392" y="221005"/>
                  </a:lnTo>
                  <a:lnTo>
                    <a:pt x="164058" y="220713"/>
                  </a:lnTo>
                  <a:lnTo>
                    <a:pt x="163271" y="220535"/>
                  </a:lnTo>
                  <a:lnTo>
                    <a:pt x="158496" y="219379"/>
                  </a:lnTo>
                  <a:lnTo>
                    <a:pt x="157822" y="219925"/>
                  </a:lnTo>
                  <a:lnTo>
                    <a:pt x="157162" y="219925"/>
                  </a:lnTo>
                  <a:lnTo>
                    <a:pt x="155321" y="220472"/>
                  </a:lnTo>
                  <a:lnTo>
                    <a:pt x="153746" y="221805"/>
                  </a:lnTo>
                  <a:lnTo>
                    <a:pt x="152400" y="222846"/>
                  </a:lnTo>
                  <a:lnTo>
                    <a:pt x="152107" y="224485"/>
                  </a:lnTo>
                  <a:lnTo>
                    <a:pt x="152107" y="226618"/>
                  </a:lnTo>
                  <a:lnTo>
                    <a:pt x="151853" y="227406"/>
                  </a:lnTo>
                  <a:lnTo>
                    <a:pt x="151853" y="227660"/>
                  </a:lnTo>
                  <a:lnTo>
                    <a:pt x="150812" y="227660"/>
                  </a:lnTo>
                  <a:lnTo>
                    <a:pt x="149720" y="227952"/>
                  </a:lnTo>
                  <a:lnTo>
                    <a:pt x="148437" y="227952"/>
                  </a:lnTo>
                  <a:lnTo>
                    <a:pt x="148183" y="228320"/>
                  </a:lnTo>
                  <a:lnTo>
                    <a:pt x="147891" y="228206"/>
                  </a:lnTo>
                  <a:lnTo>
                    <a:pt x="148018" y="228561"/>
                  </a:lnTo>
                  <a:lnTo>
                    <a:pt x="147891" y="228752"/>
                  </a:lnTo>
                  <a:lnTo>
                    <a:pt x="147586" y="228993"/>
                  </a:lnTo>
                  <a:lnTo>
                    <a:pt x="147345" y="229793"/>
                  </a:lnTo>
                  <a:lnTo>
                    <a:pt x="147586" y="230581"/>
                  </a:lnTo>
                  <a:lnTo>
                    <a:pt x="147891" y="231381"/>
                  </a:lnTo>
                  <a:lnTo>
                    <a:pt x="149720" y="231381"/>
                  </a:lnTo>
                  <a:lnTo>
                    <a:pt x="151066" y="231673"/>
                  </a:lnTo>
                  <a:lnTo>
                    <a:pt x="151307" y="232219"/>
                  </a:lnTo>
                  <a:lnTo>
                    <a:pt x="151612" y="232473"/>
                  </a:lnTo>
                  <a:lnTo>
                    <a:pt x="151307" y="233260"/>
                  </a:lnTo>
                  <a:lnTo>
                    <a:pt x="151307" y="233807"/>
                  </a:lnTo>
                  <a:lnTo>
                    <a:pt x="151066" y="235153"/>
                  </a:lnTo>
                  <a:lnTo>
                    <a:pt x="153200" y="234848"/>
                  </a:lnTo>
                  <a:lnTo>
                    <a:pt x="157162" y="234848"/>
                  </a:lnTo>
                  <a:lnTo>
                    <a:pt x="160096" y="233807"/>
                  </a:lnTo>
                  <a:lnTo>
                    <a:pt x="164846" y="231381"/>
                  </a:lnTo>
                  <a:lnTo>
                    <a:pt x="165938" y="231127"/>
                  </a:lnTo>
                  <a:lnTo>
                    <a:pt x="166738" y="230886"/>
                  </a:lnTo>
                  <a:close/>
                </a:path>
                <a:path w="756919" h="1786254">
                  <a:moveTo>
                    <a:pt x="179489" y="318935"/>
                  </a:moveTo>
                  <a:lnTo>
                    <a:pt x="178142" y="317893"/>
                  </a:lnTo>
                  <a:lnTo>
                    <a:pt x="175221" y="317893"/>
                  </a:lnTo>
                  <a:lnTo>
                    <a:pt x="173875" y="318693"/>
                  </a:lnTo>
                  <a:lnTo>
                    <a:pt x="173634" y="320281"/>
                  </a:lnTo>
                  <a:lnTo>
                    <a:pt x="173634" y="321614"/>
                  </a:lnTo>
                  <a:lnTo>
                    <a:pt x="175463" y="321614"/>
                  </a:lnTo>
                  <a:lnTo>
                    <a:pt x="175768" y="321868"/>
                  </a:lnTo>
                  <a:lnTo>
                    <a:pt x="176263" y="322160"/>
                  </a:lnTo>
                  <a:lnTo>
                    <a:pt x="176809" y="322414"/>
                  </a:lnTo>
                  <a:lnTo>
                    <a:pt x="177355" y="322707"/>
                  </a:lnTo>
                  <a:lnTo>
                    <a:pt x="177711" y="322707"/>
                  </a:lnTo>
                  <a:lnTo>
                    <a:pt x="177850" y="323202"/>
                  </a:lnTo>
                  <a:lnTo>
                    <a:pt x="178003" y="322707"/>
                  </a:lnTo>
                  <a:lnTo>
                    <a:pt x="178943" y="322707"/>
                  </a:lnTo>
                  <a:lnTo>
                    <a:pt x="179387" y="321614"/>
                  </a:lnTo>
                  <a:lnTo>
                    <a:pt x="179489" y="318935"/>
                  </a:lnTo>
                  <a:close/>
                </a:path>
                <a:path w="756919" h="1786254">
                  <a:moveTo>
                    <a:pt x="186880" y="338442"/>
                  </a:moveTo>
                  <a:lnTo>
                    <a:pt x="186626" y="337400"/>
                  </a:lnTo>
                  <a:lnTo>
                    <a:pt x="186385" y="337032"/>
                  </a:lnTo>
                  <a:lnTo>
                    <a:pt x="186385" y="334416"/>
                  </a:lnTo>
                  <a:lnTo>
                    <a:pt x="184607" y="334899"/>
                  </a:lnTo>
                  <a:lnTo>
                    <a:pt x="184251" y="334721"/>
                  </a:lnTo>
                  <a:lnTo>
                    <a:pt x="181864" y="334721"/>
                  </a:lnTo>
                  <a:lnTo>
                    <a:pt x="181571" y="335216"/>
                  </a:lnTo>
                  <a:lnTo>
                    <a:pt x="179730" y="338683"/>
                  </a:lnTo>
                  <a:lnTo>
                    <a:pt x="180276" y="339521"/>
                  </a:lnTo>
                  <a:lnTo>
                    <a:pt x="180771" y="340029"/>
                  </a:lnTo>
                  <a:lnTo>
                    <a:pt x="181864" y="340029"/>
                  </a:lnTo>
                  <a:lnTo>
                    <a:pt x="182359" y="339775"/>
                  </a:lnTo>
                  <a:lnTo>
                    <a:pt x="183705" y="338988"/>
                  </a:lnTo>
                  <a:lnTo>
                    <a:pt x="183997" y="339775"/>
                  </a:lnTo>
                  <a:lnTo>
                    <a:pt x="184492" y="340321"/>
                  </a:lnTo>
                  <a:lnTo>
                    <a:pt x="185420" y="340321"/>
                  </a:lnTo>
                  <a:lnTo>
                    <a:pt x="186385" y="342696"/>
                  </a:lnTo>
                  <a:lnTo>
                    <a:pt x="186385" y="340131"/>
                  </a:lnTo>
                  <a:lnTo>
                    <a:pt x="186626" y="340029"/>
                  </a:lnTo>
                  <a:lnTo>
                    <a:pt x="186778" y="339521"/>
                  </a:lnTo>
                  <a:lnTo>
                    <a:pt x="186880" y="338988"/>
                  </a:lnTo>
                  <a:lnTo>
                    <a:pt x="186880" y="338442"/>
                  </a:lnTo>
                  <a:close/>
                </a:path>
                <a:path w="756919" h="1786254">
                  <a:moveTo>
                    <a:pt x="189306" y="321373"/>
                  </a:moveTo>
                  <a:lnTo>
                    <a:pt x="187972" y="321614"/>
                  </a:lnTo>
                  <a:lnTo>
                    <a:pt x="181571" y="321614"/>
                  </a:lnTo>
                  <a:lnTo>
                    <a:pt x="181317" y="324294"/>
                  </a:lnTo>
                  <a:lnTo>
                    <a:pt x="181076" y="325640"/>
                  </a:lnTo>
                  <a:lnTo>
                    <a:pt x="182359" y="325335"/>
                  </a:lnTo>
                  <a:lnTo>
                    <a:pt x="188760" y="325335"/>
                  </a:lnTo>
                  <a:lnTo>
                    <a:pt x="189014" y="322707"/>
                  </a:lnTo>
                  <a:lnTo>
                    <a:pt x="189306" y="321373"/>
                  </a:lnTo>
                  <a:close/>
                </a:path>
                <a:path w="756919" h="1786254">
                  <a:moveTo>
                    <a:pt x="194868" y="374205"/>
                  </a:moveTo>
                  <a:lnTo>
                    <a:pt x="190601" y="374205"/>
                  </a:lnTo>
                  <a:lnTo>
                    <a:pt x="189306" y="374751"/>
                  </a:lnTo>
                  <a:lnTo>
                    <a:pt x="188214" y="375793"/>
                  </a:lnTo>
                  <a:lnTo>
                    <a:pt x="187172" y="376885"/>
                  </a:lnTo>
                  <a:lnTo>
                    <a:pt x="186626" y="378472"/>
                  </a:lnTo>
                  <a:lnTo>
                    <a:pt x="186880" y="380898"/>
                  </a:lnTo>
                  <a:lnTo>
                    <a:pt x="186880" y="381939"/>
                  </a:lnTo>
                  <a:lnTo>
                    <a:pt x="194868" y="381939"/>
                  </a:lnTo>
                  <a:lnTo>
                    <a:pt x="194868" y="374205"/>
                  </a:lnTo>
                  <a:close/>
                </a:path>
                <a:path w="756919" h="1786254">
                  <a:moveTo>
                    <a:pt x="200177" y="249834"/>
                  </a:moveTo>
                  <a:lnTo>
                    <a:pt x="194322" y="249834"/>
                  </a:lnTo>
                  <a:lnTo>
                    <a:pt x="194322" y="255689"/>
                  </a:lnTo>
                  <a:lnTo>
                    <a:pt x="200177" y="255689"/>
                  </a:lnTo>
                  <a:lnTo>
                    <a:pt x="200177" y="249834"/>
                  </a:lnTo>
                  <a:close/>
                </a:path>
                <a:path w="756919" h="1786254">
                  <a:moveTo>
                    <a:pt x="207860" y="242100"/>
                  </a:moveTo>
                  <a:lnTo>
                    <a:pt x="206032" y="242100"/>
                  </a:lnTo>
                  <a:lnTo>
                    <a:pt x="205727" y="241795"/>
                  </a:lnTo>
                  <a:lnTo>
                    <a:pt x="204685" y="241300"/>
                  </a:lnTo>
                  <a:lnTo>
                    <a:pt x="204139" y="241007"/>
                  </a:lnTo>
                  <a:lnTo>
                    <a:pt x="203962" y="241007"/>
                  </a:lnTo>
                  <a:lnTo>
                    <a:pt x="203898" y="240753"/>
                  </a:lnTo>
                  <a:lnTo>
                    <a:pt x="203822" y="241007"/>
                  </a:lnTo>
                  <a:lnTo>
                    <a:pt x="202311" y="241007"/>
                  </a:lnTo>
                  <a:lnTo>
                    <a:pt x="202006" y="242341"/>
                  </a:lnTo>
                  <a:lnTo>
                    <a:pt x="201764" y="242887"/>
                  </a:lnTo>
                  <a:lnTo>
                    <a:pt x="201764" y="245021"/>
                  </a:lnTo>
                  <a:lnTo>
                    <a:pt x="203098" y="246062"/>
                  </a:lnTo>
                  <a:lnTo>
                    <a:pt x="206273" y="246062"/>
                  </a:lnTo>
                  <a:lnTo>
                    <a:pt x="207314" y="245021"/>
                  </a:lnTo>
                  <a:lnTo>
                    <a:pt x="207860" y="243433"/>
                  </a:lnTo>
                  <a:lnTo>
                    <a:pt x="207860" y="242100"/>
                  </a:lnTo>
                  <a:close/>
                </a:path>
                <a:path w="756919" h="1786254">
                  <a:moveTo>
                    <a:pt x="213169" y="392366"/>
                  </a:moveTo>
                  <a:lnTo>
                    <a:pt x="211836" y="391274"/>
                  </a:lnTo>
                  <a:lnTo>
                    <a:pt x="208661" y="391274"/>
                  </a:lnTo>
                  <a:lnTo>
                    <a:pt x="207619" y="392061"/>
                  </a:lnTo>
                  <a:lnTo>
                    <a:pt x="207314" y="393700"/>
                  </a:lnTo>
                  <a:lnTo>
                    <a:pt x="207314" y="395046"/>
                  </a:lnTo>
                  <a:lnTo>
                    <a:pt x="209207" y="395046"/>
                  </a:lnTo>
                  <a:lnTo>
                    <a:pt x="209448" y="395287"/>
                  </a:lnTo>
                  <a:lnTo>
                    <a:pt x="209994" y="395541"/>
                  </a:lnTo>
                  <a:lnTo>
                    <a:pt x="211035" y="396087"/>
                  </a:lnTo>
                  <a:lnTo>
                    <a:pt x="211429" y="396087"/>
                  </a:lnTo>
                  <a:lnTo>
                    <a:pt x="211582" y="396633"/>
                  </a:lnTo>
                  <a:lnTo>
                    <a:pt x="211734" y="396087"/>
                  </a:lnTo>
                  <a:lnTo>
                    <a:pt x="212623" y="396087"/>
                  </a:lnTo>
                  <a:lnTo>
                    <a:pt x="213042" y="395046"/>
                  </a:lnTo>
                  <a:lnTo>
                    <a:pt x="213169" y="392366"/>
                  </a:lnTo>
                  <a:close/>
                </a:path>
                <a:path w="756919" h="1786254">
                  <a:moveTo>
                    <a:pt x="218236" y="321868"/>
                  </a:moveTo>
                  <a:lnTo>
                    <a:pt x="217932" y="320027"/>
                  </a:lnTo>
                  <a:lnTo>
                    <a:pt x="215849" y="318693"/>
                  </a:lnTo>
                  <a:lnTo>
                    <a:pt x="212928" y="318693"/>
                  </a:lnTo>
                  <a:lnTo>
                    <a:pt x="212128" y="318935"/>
                  </a:lnTo>
                  <a:lnTo>
                    <a:pt x="211582" y="319735"/>
                  </a:lnTo>
                  <a:lnTo>
                    <a:pt x="210794" y="320827"/>
                  </a:lnTo>
                  <a:lnTo>
                    <a:pt x="210794" y="322414"/>
                  </a:lnTo>
                  <a:lnTo>
                    <a:pt x="211340" y="324548"/>
                  </a:lnTo>
                  <a:lnTo>
                    <a:pt x="211836" y="325335"/>
                  </a:lnTo>
                  <a:lnTo>
                    <a:pt x="212623" y="325335"/>
                  </a:lnTo>
                  <a:lnTo>
                    <a:pt x="217436" y="324840"/>
                  </a:lnTo>
                  <a:lnTo>
                    <a:pt x="218236" y="323202"/>
                  </a:lnTo>
                  <a:lnTo>
                    <a:pt x="218236" y="321868"/>
                  </a:lnTo>
                  <a:close/>
                </a:path>
                <a:path w="756919" h="1786254">
                  <a:moveTo>
                    <a:pt x="277964" y="3975"/>
                  </a:moveTo>
                  <a:lnTo>
                    <a:pt x="277164" y="2133"/>
                  </a:lnTo>
                  <a:lnTo>
                    <a:pt x="276872" y="1587"/>
                  </a:lnTo>
                  <a:lnTo>
                    <a:pt x="276618" y="1346"/>
                  </a:lnTo>
                  <a:lnTo>
                    <a:pt x="276618" y="800"/>
                  </a:lnTo>
                  <a:lnTo>
                    <a:pt x="276377" y="0"/>
                  </a:lnTo>
                  <a:lnTo>
                    <a:pt x="269722" y="0"/>
                  </a:lnTo>
                  <a:lnTo>
                    <a:pt x="273151" y="2933"/>
                  </a:lnTo>
                  <a:lnTo>
                    <a:pt x="274243" y="3479"/>
                  </a:lnTo>
                  <a:lnTo>
                    <a:pt x="275831" y="3721"/>
                  </a:lnTo>
                  <a:lnTo>
                    <a:pt x="277964" y="3975"/>
                  </a:lnTo>
                  <a:close/>
                </a:path>
                <a:path w="756919" h="1786254">
                  <a:moveTo>
                    <a:pt x="290715" y="0"/>
                  </a:moveTo>
                  <a:lnTo>
                    <a:pt x="284607" y="0"/>
                  </a:lnTo>
                  <a:lnTo>
                    <a:pt x="284353" y="1841"/>
                  </a:lnTo>
                  <a:lnTo>
                    <a:pt x="284314" y="2387"/>
                  </a:lnTo>
                  <a:lnTo>
                    <a:pt x="284060" y="3721"/>
                  </a:lnTo>
                  <a:lnTo>
                    <a:pt x="289623" y="3721"/>
                  </a:lnTo>
                  <a:lnTo>
                    <a:pt x="289915" y="3175"/>
                  </a:lnTo>
                  <a:lnTo>
                    <a:pt x="290410" y="2387"/>
                  </a:lnTo>
                  <a:lnTo>
                    <a:pt x="290715" y="1841"/>
                  </a:lnTo>
                  <a:lnTo>
                    <a:pt x="290715" y="0"/>
                  </a:lnTo>
                  <a:close/>
                </a:path>
                <a:path w="756919" h="1786254">
                  <a:moveTo>
                    <a:pt x="548182" y="409422"/>
                  </a:moveTo>
                  <a:lnTo>
                    <a:pt x="547141" y="407289"/>
                  </a:lnTo>
                  <a:lnTo>
                    <a:pt x="546849" y="406742"/>
                  </a:lnTo>
                  <a:lnTo>
                    <a:pt x="546354" y="406247"/>
                  </a:lnTo>
                  <a:lnTo>
                    <a:pt x="545807" y="405460"/>
                  </a:lnTo>
                  <a:lnTo>
                    <a:pt x="545007" y="405955"/>
                  </a:lnTo>
                  <a:lnTo>
                    <a:pt x="543915" y="406742"/>
                  </a:lnTo>
                  <a:lnTo>
                    <a:pt x="541540" y="407047"/>
                  </a:lnTo>
                  <a:lnTo>
                    <a:pt x="538911" y="407047"/>
                  </a:lnTo>
                  <a:lnTo>
                    <a:pt x="538111" y="407289"/>
                  </a:lnTo>
                  <a:lnTo>
                    <a:pt x="537819" y="408089"/>
                  </a:lnTo>
                  <a:lnTo>
                    <a:pt x="537819" y="409181"/>
                  </a:lnTo>
                  <a:lnTo>
                    <a:pt x="538607" y="409422"/>
                  </a:lnTo>
                  <a:lnTo>
                    <a:pt x="548182" y="409422"/>
                  </a:lnTo>
                  <a:close/>
                </a:path>
                <a:path w="756919" h="1786254">
                  <a:moveTo>
                    <a:pt x="604443" y="400646"/>
                  </a:moveTo>
                  <a:lnTo>
                    <a:pt x="603402" y="400354"/>
                  </a:lnTo>
                  <a:lnTo>
                    <a:pt x="602602" y="400100"/>
                  </a:lnTo>
                  <a:lnTo>
                    <a:pt x="599681" y="400100"/>
                  </a:lnTo>
                  <a:lnTo>
                    <a:pt x="598373" y="400761"/>
                  </a:lnTo>
                  <a:lnTo>
                    <a:pt x="597547" y="400646"/>
                  </a:lnTo>
                  <a:lnTo>
                    <a:pt x="597446" y="401167"/>
                  </a:lnTo>
                  <a:lnTo>
                    <a:pt x="596747" y="401447"/>
                  </a:lnTo>
                  <a:lnTo>
                    <a:pt x="595706" y="401980"/>
                  </a:lnTo>
                  <a:lnTo>
                    <a:pt x="594372" y="402488"/>
                  </a:lnTo>
                  <a:lnTo>
                    <a:pt x="591197" y="402488"/>
                  </a:lnTo>
                  <a:lnTo>
                    <a:pt x="589610" y="401980"/>
                  </a:lnTo>
                  <a:lnTo>
                    <a:pt x="588264" y="405701"/>
                  </a:lnTo>
                  <a:lnTo>
                    <a:pt x="589457" y="408762"/>
                  </a:lnTo>
                  <a:lnTo>
                    <a:pt x="589305" y="408635"/>
                  </a:lnTo>
                  <a:lnTo>
                    <a:pt x="588264" y="408381"/>
                  </a:lnTo>
                  <a:lnTo>
                    <a:pt x="585889" y="408381"/>
                  </a:lnTo>
                  <a:lnTo>
                    <a:pt x="584796" y="408635"/>
                  </a:lnTo>
                  <a:lnTo>
                    <a:pt x="583996" y="408876"/>
                  </a:lnTo>
                  <a:lnTo>
                    <a:pt x="584301" y="411060"/>
                  </a:lnTo>
                  <a:lnTo>
                    <a:pt x="593826" y="411556"/>
                  </a:lnTo>
                  <a:lnTo>
                    <a:pt x="594118" y="411556"/>
                  </a:lnTo>
                  <a:lnTo>
                    <a:pt x="594372" y="410768"/>
                  </a:lnTo>
                  <a:lnTo>
                    <a:pt x="594614" y="410514"/>
                  </a:lnTo>
                  <a:lnTo>
                    <a:pt x="594918" y="409727"/>
                  </a:lnTo>
                  <a:lnTo>
                    <a:pt x="595160" y="408876"/>
                  </a:lnTo>
                  <a:lnTo>
                    <a:pt x="595160" y="408381"/>
                  </a:lnTo>
                  <a:lnTo>
                    <a:pt x="594118" y="407835"/>
                  </a:lnTo>
                  <a:lnTo>
                    <a:pt x="593826" y="407593"/>
                  </a:lnTo>
                  <a:lnTo>
                    <a:pt x="594372" y="407047"/>
                  </a:lnTo>
                  <a:lnTo>
                    <a:pt x="596252" y="406501"/>
                  </a:lnTo>
                  <a:lnTo>
                    <a:pt x="597547" y="406247"/>
                  </a:lnTo>
                  <a:lnTo>
                    <a:pt x="600227" y="405599"/>
                  </a:lnTo>
                  <a:lnTo>
                    <a:pt x="603148" y="405701"/>
                  </a:lnTo>
                  <a:lnTo>
                    <a:pt x="603186" y="404914"/>
                  </a:lnTo>
                  <a:lnTo>
                    <a:pt x="603199" y="404685"/>
                  </a:lnTo>
                  <a:lnTo>
                    <a:pt x="604189" y="404368"/>
                  </a:lnTo>
                  <a:lnTo>
                    <a:pt x="604367" y="402488"/>
                  </a:lnTo>
                  <a:lnTo>
                    <a:pt x="604443" y="400646"/>
                  </a:lnTo>
                  <a:close/>
                </a:path>
                <a:path w="756919" h="1786254">
                  <a:moveTo>
                    <a:pt x="636346" y="405701"/>
                  </a:moveTo>
                  <a:lnTo>
                    <a:pt x="635000" y="405955"/>
                  </a:lnTo>
                  <a:lnTo>
                    <a:pt x="633412" y="405955"/>
                  </a:lnTo>
                  <a:lnTo>
                    <a:pt x="631532" y="406247"/>
                  </a:lnTo>
                  <a:lnTo>
                    <a:pt x="629145" y="406247"/>
                  </a:lnTo>
                  <a:lnTo>
                    <a:pt x="628357" y="409727"/>
                  </a:lnTo>
                  <a:lnTo>
                    <a:pt x="629399" y="409968"/>
                  </a:lnTo>
                  <a:lnTo>
                    <a:pt x="629691" y="408876"/>
                  </a:lnTo>
                  <a:lnTo>
                    <a:pt x="629945" y="409968"/>
                  </a:lnTo>
                  <a:lnTo>
                    <a:pt x="631037" y="409968"/>
                  </a:lnTo>
                  <a:lnTo>
                    <a:pt x="631037" y="409727"/>
                  </a:lnTo>
                  <a:lnTo>
                    <a:pt x="635800" y="409727"/>
                  </a:lnTo>
                  <a:lnTo>
                    <a:pt x="635876" y="408876"/>
                  </a:lnTo>
                  <a:lnTo>
                    <a:pt x="636041" y="407047"/>
                  </a:lnTo>
                  <a:lnTo>
                    <a:pt x="636346" y="405701"/>
                  </a:lnTo>
                  <a:close/>
                </a:path>
                <a:path w="756919" h="1786254">
                  <a:moveTo>
                    <a:pt x="645325" y="408635"/>
                  </a:moveTo>
                  <a:lnTo>
                    <a:pt x="644271" y="407162"/>
                  </a:lnTo>
                  <a:lnTo>
                    <a:pt x="644029" y="406501"/>
                  </a:lnTo>
                  <a:lnTo>
                    <a:pt x="643559" y="406158"/>
                  </a:lnTo>
                  <a:lnTo>
                    <a:pt x="641896" y="403821"/>
                  </a:lnTo>
                  <a:lnTo>
                    <a:pt x="640803" y="405701"/>
                  </a:lnTo>
                  <a:lnTo>
                    <a:pt x="640562" y="405701"/>
                  </a:lnTo>
                  <a:lnTo>
                    <a:pt x="639216" y="406247"/>
                  </a:lnTo>
                  <a:lnTo>
                    <a:pt x="637628" y="409181"/>
                  </a:lnTo>
                  <a:lnTo>
                    <a:pt x="637628" y="409968"/>
                  </a:lnTo>
                  <a:lnTo>
                    <a:pt x="637921" y="410514"/>
                  </a:lnTo>
                  <a:lnTo>
                    <a:pt x="638175" y="411060"/>
                  </a:lnTo>
                  <a:lnTo>
                    <a:pt x="640016" y="411060"/>
                  </a:lnTo>
                  <a:lnTo>
                    <a:pt x="641350" y="411314"/>
                  </a:lnTo>
                  <a:lnTo>
                    <a:pt x="642696" y="411314"/>
                  </a:lnTo>
                  <a:lnTo>
                    <a:pt x="643229" y="411556"/>
                  </a:lnTo>
                  <a:lnTo>
                    <a:pt x="643483" y="411314"/>
                  </a:lnTo>
                  <a:lnTo>
                    <a:pt x="644525" y="410514"/>
                  </a:lnTo>
                  <a:lnTo>
                    <a:pt x="645071" y="409181"/>
                  </a:lnTo>
                  <a:lnTo>
                    <a:pt x="644944" y="408889"/>
                  </a:lnTo>
                  <a:lnTo>
                    <a:pt x="645325" y="408635"/>
                  </a:lnTo>
                  <a:close/>
                </a:path>
                <a:path w="756919" h="1786254">
                  <a:moveTo>
                    <a:pt x="728167" y="297065"/>
                  </a:moveTo>
                  <a:lnTo>
                    <a:pt x="726325" y="294386"/>
                  </a:lnTo>
                  <a:lnTo>
                    <a:pt x="725779" y="293839"/>
                  </a:lnTo>
                  <a:lnTo>
                    <a:pt x="723900" y="290906"/>
                  </a:lnTo>
                  <a:lnTo>
                    <a:pt x="721525" y="290906"/>
                  </a:lnTo>
                  <a:lnTo>
                    <a:pt x="718350" y="291706"/>
                  </a:lnTo>
                  <a:lnTo>
                    <a:pt x="718350" y="293052"/>
                  </a:lnTo>
                  <a:lnTo>
                    <a:pt x="716762" y="293839"/>
                  </a:lnTo>
                  <a:lnTo>
                    <a:pt x="718350" y="293954"/>
                  </a:lnTo>
                  <a:lnTo>
                    <a:pt x="718350" y="294932"/>
                  </a:lnTo>
                  <a:lnTo>
                    <a:pt x="720725" y="295173"/>
                  </a:lnTo>
                  <a:lnTo>
                    <a:pt x="722858" y="295173"/>
                  </a:lnTo>
                  <a:lnTo>
                    <a:pt x="724192" y="295719"/>
                  </a:lnTo>
                  <a:lnTo>
                    <a:pt x="724992" y="296024"/>
                  </a:lnTo>
                  <a:lnTo>
                    <a:pt x="728167" y="297065"/>
                  </a:lnTo>
                  <a:close/>
                </a:path>
                <a:path w="756919" h="1786254">
                  <a:moveTo>
                    <a:pt x="728421" y="350443"/>
                  </a:moveTo>
                  <a:lnTo>
                    <a:pt x="725868" y="349643"/>
                  </a:lnTo>
                  <a:lnTo>
                    <a:pt x="725246" y="348856"/>
                  </a:lnTo>
                  <a:lnTo>
                    <a:pt x="723404" y="348310"/>
                  </a:lnTo>
                  <a:lnTo>
                    <a:pt x="722071" y="347764"/>
                  </a:lnTo>
                  <a:lnTo>
                    <a:pt x="722071" y="349643"/>
                  </a:lnTo>
                  <a:lnTo>
                    <a:pt x="721817" y="349643"/>
                  </a:lnTo>
                  <a:lnTo>
                    <a:pt x="720725" y="350189"/>
                  </a:lnTo>
                  <a:lnTo>
                    <a:pt x="720305" y="350481"/>
                  </a:lnTo>
                  <a:lnTo>
                    <a:pt x="720178" y="350443"/>
                  </a:lnTo>
                  <a:lnTo>
                    <a:pt x="720140" y="350596"/>
                  </a:lnTo>
                  <a:lnTo>
                    <a:pt x="719937" y="350735"/>
                  </a:lnTo>
                  <a:lnTo>
                    <a:pt x="718591" y="350989"/>
                  </a:lnTo>
                  <a:lnTo>
                    <a:pt x="718426" y="352031"/>
                  </a:lnTo>
                  <a:lnTo>
                    <a:pt x="718350" y="352869"/>
                  </a:lnTo>
                  <a:lnTo>
                    <a:pt x="718591" y="353123"/>
                  </a:lnTo>
                  <a:lnTo>
                    <a:pt x="719683" y="355003"/>
                  </a:lnTo>
                  <a:lnTo>
                    <a:pt x="720928" y="355244"/>
                  </a:lnTo>
                  <a:lnTo>
                    <a:pt x="721817" y="357136"/>
                  </a:lnTo>
                  <a:lnTo>
                    <a:pt x="723823" y="355104"/>
                  </a:lnTo>
                  <a:lnTo>
                    <a:pt x="725779" y="353364"/>
                  </a:lnTo>
                  <a:lnTo>
                    <a:pt x="725830" y="353060"/>
                  </a:lnTo>
                  <a:lnTo>
                    <a:pt x="727633" y="351231"/>
                  </a:lnTo>
                  <a:lnTo>
                    <a:pt x="728421" y="350443"/>
                  </a:lnTo>
                  <a:close/>
                </a:path>
                <a:path w="756919" h="1786254">
                  <a:moveTo>
                    <a:pt x="739571" y="362750"/>
                  </a:moveTo>
                  <a:lnTo>
                    <a:pt x="738238" y="362991"/>
                  </a:lnTo>
                  <a:lnTo>
                    <a:pt x="731888" y="362991"/>
                  </a:lnTo>
                  <a:lnTo>
                    <a:pt x="731634" y="365671"/>
                  </a:lnTo>
                  <a:lnTo>
                    <a:pt x="731342" y="367017"/>
                  </a:lnTo>
                  <a:lnTo>
                    <a:pt x="732675" y="366712"/>
                  </a:lnTo>
                  <a:lnTo>
                    <a:pt x="739025" y="366712"/>
                  </a:lnTo>
                  <a:lnTo>
                    <a:pt x="739330" y="364083"/>
                  </a:lnTo>
                  <a:lnTo>
                    <a:pt x="739571" y="362750"/>
                  </a:lnTo>
                  <a:close/>
                </a:path>
                <a:path w="756919" h="1786254">
                  <a:moveTo>
                    <a:pt x="745134" y="387299"/>
                  </a:moveTo>
                  <a:lnTo>
                    <a:pt x="744448" y="387019"/>
                  </a:lnTo>
                  <a:lnTo>
                    <a:pt x="744093" y="385965"/>
                  </a:lnTo>
                  <a:lnTo>
                    <a:pt x="738784" y="383527"/>
                  </a:lnTo>
                  <a:lnTo>
                    <a:pt x="736942" y="383527"/>
                  </a:lnTo>
                  <a:lnTo>
                    <a:pt x="736828" y="383832"/>
                  </a:lnTo>
                  <a:lnTo>
                    <a:pt x="732929" y="382193"/>
                  </a:lnTo>
                  <a:lnTo>
                    <a:pt x="736625" y="384429"/>
                  </a:lnTo>
                  <a:lnTo>
                    <a:pt x="736396" y="385419"/>
                  </a:lnTo>
                  <a:lnTo>
                    <a:pt x="737196" y="385965"/>
                  </a:lnTo>
                  <a:lnTo>
                    <a:pt x="739330" y="387007"/>
                  </a:lnTo>
                  <a:lnTo>
                    <a:pt x="739571" y="387299"/>
                  </a:lnTo>
                  <a:lnTo>
                    <a:pt x="741159" y="389686"/>
                  </a:lnTo>
                  <a:lnTo>
                    <a:pt x="741832" y="389686"/>
                  </a:lnTo>
                  <a:lnTo>
                    <a:pt x="741959" y="389928"/>
                  </a:lnTo>
                  <a:lnTo>
                    <a:pt x="742238" y="389686"/>
                  </a:lnTo>
                  <a:lnTo>
                    <a:pt x="743839" y="389686"/>
                  </a:lnTo>
                  <a:lnTo>
                    <a:pt x="744093" y="389140"/>
                  </a:lnTo>
                  <a:lnTo>
                    <a:pt x="744639" y="388645"/>
                  </a:lnTo>
                  <a:lnTo>
                    <a:pt x="744880" y="388099"/>
                  </a:lnTo>
                  <a:lnTo>
                    <a:pt x="744677" y="387667"/>
                  </a:lnTo>
                  <a:lnTo>
                    <a:pt x="745134" y="387299"/>
                  </a:lnTo>
                  <a:close/>
                </a:path>
                <a:path w="756919" h="1786254">
                  <a:moveTo>
                    <a:pt x="755497" y="385165"/>
                  </a:moveTo>
                  <a:lnTo>
                    <a:pt x="753783" y="385546"/>
                  </a:lnTo>
                  <a:lnTo>
                    <a:pt x="753122" y="384873"/>
                  </a:lnTo>
                  <a:lnTo>
                    <a:pt x="750443" y="384873"/>
                  </a:lnTo>
                  <a:lnTo>
                    <a:pt x="749642" y="385165"/>
                  </a:lnTo>
                  <a:lnTo>
                    <a:pt x="748601" y="385419"/>
                  </a:lnTo>
                  <a:lnTo>
                    <a:pt x="748601" y="392912"/>
                  </a:lnTo>
                  <a:lnTo>
                    <a:pt x="751281" y="393153"/>
                  </a:lnTo>
                  <a:lnTo>
                    <a:pt x="752081" y="392912"/>
                  </a:lnTo>
                  <a:lnTo>
                    <a:pt x="752322" y="392366"/>
                  </a:lnTo>
                  <a:lnTo>
                    <a:pt x="753668" y="390474"/>
                  </a:lnTo>
                  <a:lnTo>
                    <a:pt x="754951" y="387794"/>
                  </a:lnTo>
                  <a:lnTo>
                    <a:pt x="754468" y="386816"/>
                  </a:lnTo>
                  <a:lnTo>
                    <a:pt x="755497" y="385165"/>
                  </a:lnTo>
                  <a:close/>
                </a:path>
                <a:path w="756919" h="1786254">
                  <a:moveTo>
                    <a:pt x="756297" y="348056"/>
                  </a:moveTo>
                  <a:lnTo>
                    <a:pt x="755751" y="346964"/>
                  </a:lnTo>
                  <a:lnTo>
                    <a:pt x="755497" y="346964"/>
                  </a:lnTo>
                  <a:lnTo>
                    <a:pt x="754951" y="346417"/>
                  </a:lnTo>
                  <a:lnTo>
                    <a:pt x="754164" y="346176"/>
                  </a:lnTo>
                  <a:lnTo>
                    <a:pt x="753122" y="345922"/>
                  </a:lnTo>
                  <a:lnTo>
                    <a:pt x="752322" y="345630"/>
                  </a:lnTo>
                  <a:lnTo>
                    <a:pt x="752144" y="346176"/>
                  </a:lnTo>
                  <a:lnTo>
                    <a:pt x="752081" y="346722"/>
                  </a:lnTo>
                  <a:lnTo>
                    <a:pt x="751776" y="346964"/>
                  </a:lnTo>
                  <a:lnTo>
                    <a:pt x="750735" y="348551"/>
                  </a:lnTo>
                  <a:lnTo>
                    <a:pt x="749147" y="351777"/>
                  </a:lnTo>
                  <a:lnTo>
                    <a:pt x="749579" y="352666"/>
                  </a:lnTo>
                  <a:lnTo>
                    <a:pt x="748601" y="354164"/>
                  </a:lnTo>
                  <a:lnTo>
                    <a:pt x="750443" y="354291"/>
                  </a:lnTo>
                  <a:lnTo>
                    <a:pt x="750735" y="354711"/>
                  </a:lnTo>
                  <a:lnTo>
                    <a:pt x="751535" y="355498"/>
                  </a:lnTo>
                  <a:lnTo>
                    <a:pt x="753122" y="355498"/>
                  </a:lnTo>
                  <a:lnTo>
                    <a:pt x="754951" y="355803"/>
                  </a:lnTo>
                  <a:lnTo>
                    <a:pt x="753668" y="353123"/>
                  </a:lnTo>
                  <a:lnTo>
                    <a:pt x="754164" y="352323"/>
                  </a:lnTo>
                  <a:lnTo>
                    <a:pt x="755256" y="350989"/>
                  </a:lnTo>
                  <a:lnTo>
                    <a:pt x="755751" y="350189"/>
                  </a:lnTo>
                  <a:lnTo>
                    <a:pt x="756297" y="349097"/>
                  </a:lnTo>
                  <a:lnTo>
                    <a:pt x="756297" y="348056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42404" y="4889296"/>
              <a:ext cx="638810" cy="1513205"/>
            </a:xfrm>
            <a:custGeom>
              <a:avLst/>
              <a:gdLst/>
              <a:ahLst/>
              <a:cxnLst/>
              <a:rect l="l" t="t" r="r" b="b"/>
              <a:pathLst>
                <a:path w="638810" h="1513204">
                  <a:moveTo>
                    <a:pt x="20688" y="1263357"/>
                  </a:moveTo>
                  <a:lnTo>
                    <a:pt x="19888" y="1261465"/>
                  </a:lnTo>
                  <a:lnTo>
                    <a:pt x="18554" y="1260386"/>
                  </a:lnTo>
                  <a:lnTo>
                    <a:pt x="18300" y="1260132"/>
                  </a:lnTo>
                  <a:lnTo>
                    <a:pt x="15379" y="1260132"/>
                  </a:lnTo>
                  <a:lnTo>
                    <a:pt x="12700" y="1259890"/>
                  </a:lnTo>
                  <a:lnTo>
                    <a:pt x="10071" y="1259586"/>
                  </a:lnTo>
                  <a:lnTo>
                    <a:pt x="9525" y="1259586"/>
                  </a:lnTo>
                  <a:lnTo>
                    <a:pt x="6350" y="1260386"/>
                  </a:lnTo>
                  <a:lnTo>
                    <a:pt x="3416" y="1261719"/>
                  </a:lnTo>
                  <a:lnTo>
                    <a:pt x="2082" y="1262811"/>
                  </a:lnTo>
                  <a:lnTo>
                    <a:pt x="0" y="1264399"/>
                  </a:lnTo>
                  <a:lnTo>
                    <a:pt x="2628" y="1264945"/>
                  </a:lnTo>
                  <a:lnTo>
                    <a:pt x="7683" y="1265732"/>
                  </a:lnTo>
                  <a:lnTo>
                    <a:pt x="9817" y="1265732"/>
                  </a:lnTo>
                  <a:lnTo>
                    <a:pt x="12204" y="1265986"/>
                  </a:lnTo>
                  <a:lnTo>
                    <a:pt x="13792" y="1266278"/>
                  </a:lnTo>
                  <a:lnTo>
                    <a:pt x="15621" y="1266278"/>
                  </a:lnTo>
                  <a:lnTo>
                    <a:pt x="19342" y="1266825"/>
                  </a:lnTo>
                  <a:lnTo>
                    <a:pt x="20434" y="1266825"/>
                  </a:lnTo>
                  <a:lnTo>
                    <a:pt x="20510" y="1264945"/>
                  </a:lnTo>
                  <a:lnTo>
                    <a:pt x="20688" y="1263357"/>
                  </a:lnTo>
                  <a:close/>
                </a:path>
                <a:path w="638810" h="1513204">
                  <a:moveTo>
                    <a:pt x="78828" y="0"/>
                  </a:moveTo>
                  <a:lnTo>
                    <a:pt x="77482" y="254"/>
                  </a:lnTo>
                  <a:lnTo>
                    <a:pt x="71132" y="254"/>
                  </a:lnTo>
                  <a:lnTo>
                    <a:pt x="70840" y="2933"/>
                  </a:lnTo>
                  <a:lnTo>
                    <a:pt x="70599" y="4267"/>
                  </a:lnTo>
                  <a:lnTo>
                    <a:pt x="71932" y="4025"/>
                  </a:lnTo>
                  <a:lnTo>
                    <a:pt x="78282" y="4025"/>
                  </a:lnTo>
                  <a:lnTo>
                    <a:pt x="78536" y="1346"/>
                  </a:lnTo>
                  <a:lnTo>
                    <a:pt x="78828" y="0"/>
                  </a:lnTo>
                  <a:close/>
                </a:path>
                <a:path w="638810" h="1513204">
                  <a:moveTo>
                    <a:pt x="113601" y="1020165"/>
                  </a:moveTo>
                  <a:lnTo>
                    <a:pt x="109093" y="1019378"/>
                  </a:lnTo>
                  <a:lnTo>
                    <a:pt x="108788" y="1020165"/>
                  </a:lnTo>
                  <a:lnTo>
                    <a:pt x="108546" y="1021511"/>
                  </a:lnTo>
                  <a:lnTo>
                    <a:pt x="108546" y="1022845"/>
                  </a:lnTo>
                  <a:lnTo>
                    <a:pt x="110921" y="1023886"/>
                  </a:lnTo>
                  <a:lnTo>
                    <a:pt x="112014" y="1024432"/>
                  </a:lnTo>
                  <a:lnTo>
                    <a:pt x="112268" y="1023099"/>
                  </a:lnTo>
                  <a:lnTo>
                    <a:pt x="112268" y="1022553"/>
                  </a:lnTo>
                  <a:lnTo>
                    <a:pt x="112509" y="1022057"/>
                  </a:lnTo>
                  <a:lnTo>
                    <a:pt x="113601" y="1020165"/>
                  </a:lnTo>
                  <a:close/>
                </a:path>
                <a:path w="638810" h="1513204">
                  <a:moveTo>
                    <a:pt x="124472" y="1256411"/>
                  </a:moveTo>
                  <a:lnTo>
                    <a:pt x="124345" y="1256385"/>
                  </a:lnTo>
                  <a:lnTo>
                    <a:pt x="124218" y="1256665"/>
                  </a:lnTo>
                  <a:lnTo>
                    <a:pt x="124472" y="1256411"/>
                  </a:lnTo>
                  <a:close/>
                </a:path>
                <a:path w="638810" h="1513204">
                  <a:moveTo>
                    <a:pt x="125806" y="1252143"/>
                  </a:moveTo>
                  <a:lnTo>
                    <a:pt x="118618" y="1248130"/>
                  </a:lnTo>
                  <a:lnTo>
                    <a:pt x="117957" y="1249718"/>
                  </a:lnTo>
                  <a:lnTo>
                    <a:pt x="117576" y="1249718"/>
                  </a:lnTo>
                  <a:lnTo>
                    <a:pt x="115989" y="1250505"/>
                  </a:lnTo>
                  <a:lnTo>
                    <a:pt x="115443" y="1252397"/>
                  </a:lnTo>
                  <a:lnTo>
                    <a:pt x="115023" y="1253731"/>
                  </a:lnTo>
                  <a:lnTo>
                    <a:pt x="116776" y="1253731"/>
                  </a:lnTo>
                  <a:lnTo>
                    <a:pt x="118910" y="1253731"/>
                  </a:lnTo>
                  <a:lnTo>
                    <a:pt x="120091" y="1253731"/>
                  </a:lnTo>
                  <a:lnTo>
                    <a:pt x="120256" y="1253985"/>
                  </a:lnTo>
                  <a:lnTo>
                    <a:pt x="119024" y="1253985"/>
                  </a:lnTo>
                  <a:lnTo>
                    <a:pt x="119164" y="1254277"/>
                  </a:lnTo>
                  <a:lnTo>
                    <a:pt x="119951" y="1255318"/>
                  </a:lnTo>
                  <a:lnTo>
                    <a:pt x="120256" y="1255623"/>
                  </a:lnTo>
                  <a:lnTo>
                    <a:pt x="120751" y="1255623"/>
                  </a:lnTo>
                  <a:lnTo>
                    <a:pt x="124345" y="1256385"/>
                  </a:lnTo>
                  <a:lnTo>
                    <a:pt x="124891" y="1255318"/>
                  </a:lnTo>
                  <a:lnTo>
                    <a:pt x="125018" y="1253985"/>
                  </a:lnTo>
                  <a:lnTo>
                    <a:pt x="124561" y="1253985"/>
                  </a:lnTo>
                  <a:lnTo>
                    <a:pt x="124726" y="1253731"/>
                  </a:lnTo>
                  <a:lnTo>
                    <a:pt x="125018" y="1253731"/>
                  </a:lnTo>
                  <a:lnTo>
                    <a:pt x="124891" y="1253490"/>
                  </a:lnTo>
                  <a:lnTo>
                    <a:pt x="125463" y="1252639"/>
                  </a:lnTo>
                  <a:lnTo>
                    <a:pt x="124472" y="1252639"/>
                  </a:lnTo>
                  <a:lnTo>
                    <a:pt x="124307" y="1252397"/>
                  </a:lnTo>
                  <a:lnTo>
                    <a:pt x="125628" y="1252397"/>
                  </a:lnTo>
                  <a:lnTo>
                    <a:pt x="125806" y="1252143"/>
                  </a:lnTo>
                  <a:close/>
                </a:path>
                <a:path w="638810" h="1513204">
                  <a:moveTo>
                    <a:pt x="208902" y="993482"/>
                  </a:moveTo>
                  <a:lnTo>
                    <a:pt x="208572" y="993406"/>
                  </a:lnTo>
                  <a:lnTo>
                    <a:pt x="208356" y="992682"/>
                  </a:lnTo>
                  <a:lnTo>
                    <a:pt x="207568" y="992390"/>
                  </a:lnTo>
                  <a:lnTo>
                    <a:pt x="207022" y="992136"/>
                  </a:lnTo>
                  <a:lnTo>
                    <a:pt x="205981" y="991895"/>
                  </a:lnTo>
                  <a:lnTo>
                    <a:pt x="205778" y="992682"/>
                  </a:lnTo>
                  <a:lnTo>
                    <a:pt x="205727" y="994029"/>
                  </a:lnTo>
                  <a:lnTo>
                    <a:pt x="204939" y="994575"/>
                  </a:lnTo>
                  <a:lnTo>
                    <a:pt x="203593" y="995362"/>
                  </a:lnTo>
                  <a:lnTo>
                    <a:pt x="203047" y="994270"/>
                  </a:lnTo>
                  <a:lnTo>
                    <a:pt x="202501" y="994029"/>
                  </a:lnTo>
                  <a:lnTo>
                    <a:pt x="201841" y="994029"/>
                  </a:lnTo>
                  <a:lnTo>
                    <a:pt x="201714" y="993724"/>
                  </a:lnTo>
                  <a:lnTo>
                    <a:pt x="201599" y="994029"/>
                  </a:lnTo>
                  <a:lnTo>
                    <a:pt x="201218" y="994029"/>
                  </a:lnTo>
                  <a:lnTo>
                    <a:pt x="200914" y="994575"/>
                  </a:lnTo>
                  <a:lnTo>
                    <a:pt x="200418" y="995362"/>
                  </a:lnTo>
                  <a:lnTo>
                    <a:pt x="200914" y="996708"/>
                  </a:lnTo>
                  <a:lnTo>
                    <a:pt x="201218" y="997204"/>
                  </a:lnTo>
                  <a:lnTo>
                    <a:pt x="201460" y="997750"/>
                  </a:lnTo>
                  <a:lnTo>
                    <a:pt x="207568" y="998296"/>
                  </a:lnTo>
                  <a:lnTo>
                    <a:pt x="207721" y="997750"/>
                  </a:lnTo>
                  <a:lnTo>
                    <a:pt x="207810" y="996950"/>
                  </a:lnTo>
                  <a:lnTo>
                    <a:pt x="208114" y="996403"/>
                  </a:lnTo>
                  <a:lnTo>
                    <a:pt x="208356" y="995857"/>
                  </a:lnTo>
                  <a:lnTo>
                    <a:pt x="208508" y="995362"/>
                  </a:lnTo>
                  <a:lnTo>
                    <a:pt x="208788" y="994575"/>
                  </a:lnTo>
                  <a:lnTo>
                    <a:pt x="208800" y="994029"/>
                  </a:lnTo>
                  <a:lnTo>
                    <a:pt x="208661" y="993660"/>
                  </a:lnTo>
                  <a:lnTo>
                    <a:pt x="208902" y="993482"/>
                  </a:lnTo>
                  <a:close/>
                </a:path>
                <a:path w="638810" h="1513204">
                  <a:moveTo>
                    <a:pt x="251117" y="1000975"/>
                  </a:moveTo>
                  <a:lnTo>
                    <a:pt x="250571" y="999337"/>
                  </a:lnTo>
                  <a:lnTo>
                    <a:pt x="250329" y="998296"/>
                  </a:lnTo>
                  <a:lnTo>
                    <a:pt x="249237" y="997496"/>
                  </a:lnTo>
                  <a:lnTo>
                    <a:pt x="246849" y="997496"/>
                  </a:lnTo>
                  <a:lnTo>
                    <a:pt x="246062" y="997991"/>
                  </a:lnTo>
                  <a:lnTo>
                    <a:pt x="244475" y="1000429"/>
                  </a:lnTo>
                  <a:lnTo>
                    <a:pt x="251117" y="1000975"/>
                  </a:lnTo>
                  <a:close/>
                </a:path>
                <a:path w="638810" h="1513204">
                  <a:moveTo>
                    <a:pt x="294081" y="1415211"/>
                  </a:moveTo>
                  <a:lnTo>
                    <a:pt x="293585" y="1413624"/>
                  </a:lnTo>
                  <a:lnTo>
                    <a:pt x="292252" y="1413624"/>
                  </a:lnTo>
                  <a:lnTo>
                    <a:pt x="291706" y="1413332"/>
                  </a:lnTo>
                  <a:lnTo>
                    <a:pt x="291211" y="1412824"/>
                  </a:lnTo>
                  <a:lnTo>
                    <a:pt x="290118" y="1412113"/>
                  </a:lnTo>
                  <a:lnTo>
                    <a:pt x="289572" y="1411744"/>
                  </a:lnTo>
                  <a:lnTo>
                    <a:pt x="286397" y="1411744"/>
                  </a:lnTo>
                  <a:lnTo>
                    <a:pt x="286143" y="1412036"/>
                  </a:lnTo>
                  <a:lnTo>
                    <a:pt x="285102" y="1413624"/>
                  </a:lnTo>
                  <a:lnTo>
                    <a:pt x="285356" y="1414957"/>
                  </a:lnTo>
                  <a:lnTo>
                    <a:pt x="285496" y="1415173"/>
                  </a:lnTo>
                  <a:lnTo>
                    <a:pt x="284264" y="1417091"/>
                  </a:lnTo>
                  <a:lnTo>
                    <a:pt x="286791" y="1417383"/>
                  </a:lnTo>
                  <a:lnTo>
                    <a:pt x="288772" y="1417891"/>
                  </a:lnTo>
                  <a:lnTo>
                    <a:pt x="291414" y="1417891"/>
                  </a:lnTo>
                  <a:lnTo>
                    <a:pt x="293585" y="1418132"/>
                  </a:lnTo>
                  <a:lnTo>
                    <a:pt x="293255" y="1416608"/>
                  </a:lnTo>
                  <a:lnTo>
                    <a:pt x="293839" y="1415999"/>
                  </a:lnTo>
                  <a:lnTo>
                    <a:pt x="294081" y="1415211"/>
                  </a:lnTo>
                  <a:close/>
                </a:path>
                <a:path w="638810" h="1513204">
                  <a:moveTo>
                    <a:pt x="313232" y="1284935"/>
                  </a:moveTo>
                  <a:lnTo>
                    <a:pt x="309511" y="1284439"/>
                  </a:lnTo>
                  <a:lnTo>
                    <a:pt x="308178" y="1284147"/>
                  </a:lnTo>
                  <a:lnTo>
                    <a:pt x="307136" y="1284147"/>
                  </a:lnTo>
                  <a:lnTo>
                    <a:pt x="306044" y="1283893"/>
                  </a:lnTo>
                  <a:lnTo>
                    <a:pt x="305244" y="1283893"/>
                  </a:lnTo>
                  <a:lnTo>
                    <a:pt x="304203" y="1283652"/>
                  </a:lnTo>
                  <a:lnTo>
                    <a:pt x="302069" y="1283652"/>
                  </a:lnTo>
                  <a:lnTo>
                    <a:pt x="300240" y="1284147"/>
                  </a:lnTo>
                  <a:lnTo>
                    <a:pt x="299389" y="1284935"/>
                  </a:lnTo>
                  <a:lnTo>
                    <a:pt x="299148" y="1286281"/>
                  </a:lnTo>
                  <a:lnTo>
                    <a:pt x="299148" y="1287919"/>
                  </a:lnTo>
                  <a:lnTo>
                    <a:pt x="300736" y="1287373"/>
                  </a:lnTo>
                  <a:lnTo>
                    <a:pt x="301282" y="1287068"/>
                  </a:lnTo>
                  <a:lnTo>
                    <a:pt x="303110" y="1287068"/>
                  </a:lnTo>
                  <a:lnTo>
                    <a:pt x="304203" y="1287373"/>
                  </a:lnTo>
                  <a:lnTo>
                    <a:pt x="305244" y="1287373"/>
                  </a:lnTo>
                  <a:lnTo>
                    <a:pt x="306336" y="1287614"/>
                  </a:lnTo>
                  <a:lnTo>
                    <a:pt x="308381" y="1287614"/>
                  </a:lnTo>
                  <a:lnTo>
                    <a:pt x="309219" y="1287919"/>
                  </a:lnTo>
                  <a:lnTo>
                    <a:pt x="309511" y="1287614"/>
                  </a:lnTo>
                  <a:lnTo>
                    <a:pt x="310857" y="1287614"/>
                  </a:lnTo>
                  <a:lnTo>
                    <a:pt x="311391" y="1287068"/>
                  </a:lnTo>
                  <a:lnTo>
                    <a:pt x="311899" y="1286573"/>
                  </a:lnTo>
                  <a:lnTo>
                    <a:pt x="313232" y="1284935"/>
                  </a:lnTo>
                  <a:close/>
                </a:path>
                <a:path w="638810" h="1513204">
                  <a:moveTo>
                    <a:pt x="403225" y="1249718"/>
                  </a:moveTo>
                  <a:lnTo>
                    <a:pt x="391020" y="1249718"/>
                  </a:lnTo>
                  <a:lnTo>
                    <a:pt x="390944" y="1251305"/>
                  </a:lnTo>
                  <a:lnTo>
                    <a:pt x="390829" y="1252143"/>
                  </a:lnTo>
                  <a:lnTo>
                    <a:pt x="390791" y="1253185"/>
                  </a:lnTo>
                  <a:lnTo>
                    <a:pt x="391274" y="1254772"/>
                  </a:lnTo>
                  <a:lnTo>
                    <a:pt x="392315" y="1255864"/>
                  </a:lnTo>
                  <a:lnTo>
                    <a:pt x="392607" y="1256118"/>
                  </a:lnTo>
                  <a:lnTo>
                    <a:pt x="398703" y="1256118"/>
                  </a:lnTo>
                  <a:lnTo>
                    <a:pt x="398703" y="1254277"/>
                  </a:lnTo>
                  <a:lnTo>
                    <a:pt x="399211" y="1253985"/>
                  </a:lnTo>
                  <a:lnTo>
                    <a:pt x="400291" y="1253185"/>
                  </a:lnTo>
                  <a:lnTo>
                    <a:pt x="400837" y="1252639"/>
                  </a:lnTo>
                  <a:lnTo>
                    <a:pt x="401637" y="1252143"/>
                  </a:lnTo>
                  <a:lnTo>
                    <a:pt x="402132" y="1251305"/>
                  </a:lnTo>
                  <a:lnTo>
                    <a:pt x="403225" y="1249718"/>
                  </a:lnTo>
                  <a:close/>
                </a:path>
                <a:path w="638810" h="1513204">
                  <a:moveTo>
                    <a:pt x="435076" y="1253985"/>
                  </a:moveTo>
                  <a:lnTo>
                    <a:pt x="433489" y="1253731"/>
                  </a:lnTo>
                  <a:lnTo>
                    <a:pt x="432142" y="1253490"/>
                  </a:lnTo>
                  <a:lnTo>
                    <a:pt x="430809" y="1253185"/>
                  </a:lnTo>
                  <a:lnTo>
                    <a:pt x="427634" y="1253185"/>
                  </a:lnTo>
                  <a:lnTo>
                    <a:pt x="426593" y="1253731"/>
                  </a:lnTo>
                  <a:lnTo>
                    <a:pt x="426046" y="1254531"/>
                  </a:lnTo>
                  <a:lnTo>
                    <a:pt x="425792" y="1255077"/>
                  </a:lnTo>
                  <a:lnTo>
                    <a:pt x="425792" y="1255864"/>
                  </a:lnTo>
                  <a:lnTo>
                    <a:pt x="426288" y="1256411"/>
                  </a:lnTo>
                  <a:lnTo>
                    <a:pt x="426593" y="1256665"/>
                  </a:lnTo>
                  <a:lnTo>
                    <a:pt x="431901" y="1257211"/>
                  </a:lnTo>
                  <a:lnTo>
                    <a:pt x="432142" y="1256906"/>
                  </a:lnTo>
                  <a:lnTo>
                    <a:pt x="432943" y="1256665"/>
                  </a:lnTo>
                  <a:lnTo>
                    <a:pt x="433489" y="1256118"/>
                  </a:lnTo>
                  <a:lnTo>
                    <a:pt x="433984" y="1255318"/>
                  </a:lnTo>
                  <a:lnTo>
                    <a:pt x="435076" y="1253985"/>
                  </a:lnTo>
                  <a:close/>
                </a:path>
                <a:path w="638810" h="1513204">
                  <a:moveTo>
                    <a:pt x="436905" y="1410690"/>
                  </a:moveTo>
                  <a:lnTo>
                    <a:pt x="433184" y="1410652"/>
                  </a:lnTo>
                  <a:lnTo>
                    <a:pt x="433184" y="1409357"/>
                  </a:lnTo>
                  <a:lnTo>
                    <a:pt x="430009" y="1409357"/>
                  </a:lnTo>
                  <a:lnTo>
                    <a:pt x="429463" y="1410690"/>
                  </a:lnTo>
                  <a:lnTo>
                    <a:pt x="429463" y="1412290"/>
                  </a:lnTo>
                  <a:lnTo>
                    <a:pt x="430009" y="1412824"/>
                  </a:lnTo>
                  <a:lnTo>
                    <a:pt x="430809" y="1413332"/>
                  </a:lnTo>
                  <a:lnTo>
                    <a:pt x="431596" y="1413624"/>
                  </a:lnTo>
                  <a:lnTo>
                    <a:pt x="432396" y="1413865"/>
                  </a:lnTo>
                  <a:lnTo>
                    <a:pt x="433184" y="1413865"/>
                  </a:lnTo>
                  <a:lnTo>
                    <a:pt x="433184" y="1412760"/>
                  </a:lnTo>
                  <a:lnTo>
                    <a:pt x="433552" y="1412862"/>
                  </a:lnTo>
                  <a:lnTo>
                    <a:pt x="436905" y="1410690"/>
                  </a:lnTo>
                  <a:close/>
                </a:path>
                <a:path w="638810" h="1513204">
                  <a:moveTo>
                    <a:pt x="441172" y="1494243"/>
                  </a:moveTo>
                  <a:lnTo>
                    <a:pt x="438797" y="1494485"/>
                  </a:lnTo>
                  <a:lnTo>
                    <a:pt x="434276" y="1494739"/>
                  </a:lnTo>
                  <a:lnTo>
                    <a:pt x="431596" y="1496072"/>
                  </a:lnTo>
                  <a:lnTo>
                    <a:pt x="431596" y="1499057"/>
                  </a:lnTo>
                  <a:lnTo>
                    <a:pt x="432396" y="1499844"/>
                  </a:lnTo>
                  <a:lnTo>
                    <a:pt x="435864" y="1499844"/>
                  </a:lnTo>
                  <a:lnTo>
                    <a:pt x="437997" y="1498206"/>
                  </a:lnTo>
                  <a:lnTo>
                    <a:pt x="439839" y="1496072"/>
                  </a:lnTo>
                  <a:lnTo>
                    <a:pt x="441172" y="1494243"/>
                  </a:lnTo>
                  <a:close/>
                </a:path>
                <a:path w="638810" h="1513204">
                  <a:moveTo>
                    <a:pt x="442518" y="1403210"/>
                  </a:moveTo>
                  <a:lnTo>
                    <a:pt x="439039" y="1403159"/>
                  </a:lnTo>
                  <a:lnTo>
                    <a:pt x="439039" y="1401864"/>
                  </a:lnTo>
                  <a:lnTo>
                    <a:pt x="435864" y="1401864"/>
                  </a:lnTo>
                  <a:lnTo>
                    <a:pt x="435317" y="1403210"/>
                  </a:lnTo>
                  <a:lnTo>
                    <a:pt x="435317" y="1404797"/>
                  </a:lnTo>
                  <a:lnTo>
                    <a:pt x="436410" y="1405890"/>
                  </a:lnTo>
                  <a:lnTo>
                    <a:pt x="437451" y="1406436"/>
                  </a:lnTo>
                  <a:lnTo>
                    <a:pt x="439039" y="1406436"/>
                  </a:lnTo>
                  <a:lnTo>
                    <a:pt x="439039" y="1405255"/>
                  </a:lnTo>
                  <a:lnTo>
                    <a:pt x="442518" y="1403210"/>
                  </a:lnTo>
                  <a:close/>
                </a:path>
                <a:path w="638810" h="1513204">
                  <a:moveTo>
                    <a:pt x="461860" y="1307363"/>
                  </a:moveTo>
                  <a:lnTo>
                    <a:pt x="459232" y="1307909"/>
                  </a:lnTo>
                  <a:lnTo>
                    <a:pt x="456857" y="1308455"/>
                  </a:lnTo>
                  <a:lnTo>
                    <a:pt x="450748" y="1308455"/>
                  </a:lnTo>
                  <a:lnTo>
                    <a:pt x="448322" y="1311376"/>
                  </a:lnTo>
                  <a:lnTo>
                    <a:pt x="449910" y="1311922"/>
                  </a:lnTo>
                  <a:lnTo>
                    <a:pt x="450202" y="1311922"/>
                  </a:lnTo>
                  <a:lnTo>
                    <a:pt x="451002" y="1312176"/>
                  </a:lnTo>
                  <a:lnTo>
                    <a:pt x="451002" y="1313510"/>
                  </a:lnTo>
                  <a:lnTo>
                    <a:pt x="446239" y="1313815"/>
                  </a:lnTo>
                  <a:lnTo>
                    <a:pt x="445935" y="1314856"/>
                  </a:lnTo>
                  <a:lnTo>
                    <a:pt x="445935" y="1315402"/>
                  </a:lnTo>
                  <a:lnTo>
                    <a:pt x="445693" y="1316736"/>
                  </a:lnTo>
                  <a:lnTo>
                    <a:pt x="447281" y="1317231"/>
                  </a:lnTo>
                  <a:lnTo>
                    <a:pt x="447827" y="1317536"/>
                  </a:lnTo>
                  <a:lnTo>
                    <a:pt x="448614" y="1317536"/>
                  </a:lnTo>
                  <a:lnTo>
                    <a:pt x="453923" y="1316189"/>
                  </a:lnTo>
                  <a:lnTo>
                    <a:pt x="457898" y="1313510"/>
                  </a:lnTo>
                  <a:lnTo>
                    <a:pt x="460527" y="1309497"/>
                  </a:lnTo>
                  <a:lnTo>
                    <a:pt x="461860" y="1307363"/>
                  </a:lnTo>
                  <a:close/>
                </a:path>
                <a:path w="638810" h="1513204">
                  <a:moveTo>
                    <a:pt x="481012" y="1461947"/>
                  </a:moveTo>
                  <a:lnTo>
                    <a:pt x="480707" y="1459268"/>
                  </a:lnTo>
                  <a:lnTo>
                    <a:pt x="476491" y="1458722"/>
                  </a:lnTo>
                  <a:lnTo>
                    <a:pt x="475411" y="1458468"/>
                  </a:lnTo>
                  <a:lnTo>
                    <a:pt x="475157" y="1459509"/>
                  </a:lnTo>
                  <a:lnTo>
                    <a:pt x="474903" y="1461947"/>
                  </a:lnTo>
                  <a:lnTo>
                    <a:pt x="474903" y="1462735"/>
                  </a:lnTo>
                  <a:lnTo>
                    <a:pt x="475157" y="1464322"/>
                  </a:lnTo>
                  <a:lnTo>
                    <a:pt x="475957" y="1465414"/>
                  </a:lnTo>
                  <a:lnTo>
                    <a:pt x="476199" y="1465910"/>
                  </a:lnTo>
                  <a:lnTo>
                    <a:pt x="476999" y="1466215"/>
                  </a:lnTo>
                  <a:lnTo>
                    <a:pt x="479132" y="1466215"/>
                  </a:lnTo>
                  <a:lnTo>
                    <a:pt x="480707" y="1464322"/>
                  </a:lnTo>
                  <a:lnTo>
                    <a:pt x="481012" y="1462735"/>
                  </a:lnTo>
                  <a:lnTo>
                    <a:pt x="481012" y="1461947"/>
                  </a:lnTo>
                  <a:close/>
                </a:path>
                <a:path w="638810" h="1513204">
                  <a:moveTo>
                    <a:pt x="481253" y="1499844"/>
                  </a:moveTo>
                  <a:lnTo>
                    <a:pt x="479374" y="1499844"/>
                  </a:lnTo>
                  <a:lnTo>
                    <a:pt x="479132" y="1499552"/>
                  </a:lnTo>
                  <a:lnTo>
                    <a:pt x="478078" y="1499057"/>
                  </a:lnTo>
                  <a:lnTo>
                    <a:pt x="477532" y="1498752"/>
                  </a:lnTo>
                  <a:lnTo>
                    <a:pt x="477062" y="1498752"/>
                  </a:lnTo>
                  <a:lnTo>
                    <a:pt x="476999" y="1498511"/>
                  </a:lnTo>
                  <a:lnTo>
                    <a:pt x="476923" y="1498752"/>
                  </a:lnTo>
                  <a:lnTo>
                    <a:pt x="475653" y="1498752"/>
                  </a:lnTo>
                  <a:lnTo>
                    <a:pt x="475411" y="1500098"/>
                  </a:lnTo>
                  <a:lnTo>
                    <a:pt x="475157" y="1500644"/>
                  </a:lnTo>
                  <a:lnTo>
                    <a:pt x="475157" y="1502765"/>
                  </a:lnTo>
                  <a:lnTo>
                    <a:pt x="476491" y="1503819"/>
                  </a:lnTo>
                  <a:lnTo>
                    <a:pt x="479666" y="1503819"/>
                  </a:lnTo>
                  <a:lnTo>
                    <a:pt x="480707" y="1502765"/>
                  </a:lnTo>
                  <a:lnTo>
                    <a:pt x="481253" y="1501190"/>
                  </a:lnTo>
                  <a:lnTo>
                    <a:pt x="481253" y="1499844"/>
                  </a:lnTo>
                  <a:close/>
                </a:path>
                <a:path w="638810" h="1513204">
                  <a:moveTo>
                    <a:pt x="483095" y="1447253"/>
                  </a:moveTo>
                  <a:lnTo>
                    <a:pt x="482307" y="1446936"/>
                  </a:lnTo>
                  <a:lnTo>
                    <a:pt x="482053" y="1446161"/>
                  </a:lnTo>
                  <a:lnTo>
                    <a:pt x="476745" y="1443786"/>
                  </a:lnTo>
                  <a:lnTo>
                    <a:pt x="475373" y="1443786"/>
                  </a:lnTo>
                  <a:lnTo>
                    <a:pt x="472033" y="1442326"/>
                  </a:lnTo>
                  <a:lnTo>
                    <a:pt x="472236" y="1441361"/>
                  </a:lnTo>
                  <a:lnTo>
                    <a:pt x="467474" y="1438973"/>
                  </a:lnTo>
                  <a:lnTo>
                    <a:pt x="467715" y="1441107"/>
                  </a:lnTo>
                  <a:lnTo>
                    <a:pt x="467474" y="1441653"/>
                  </a:lnTo>
                  <a:lnTo>
                    <a:pt x="465886" y="1442440"/>
                  </a:lnTo>
                  <a:lnTo>
                    <a:pt x="465035" y="1442694"/>
                  </a:lnTo>
                  <a:lnTo>
                    <a:pt x="463448" y="1443494"/>
                  </a:lnTo>
                  <a:lnTo>
                    <a:pt x="462165" y="1444040"/>
                  </a:lnTo>
                  <a:lnTo>
                    <a:pt x="462165" y="1444256"/>
                  </a:lnTo>
                  <a:lnTo>
                    <a:pt x="459232" y="1444574"/>
                  </a:lnTo>
                  <a:lnTo>
                    <a:pt x="462203" y="1445552"/>
                  </a:lnTo>
                  <a:lnTo>
                    <a:pt x="462407" y="1446466"/>
                  </a:lnTo>
                  <a:lnTo>
                    <a:pt x="463448" y="1447253"/>
                  </a:lnTo>
                  <a:lnTo>
                    <a:pt x="464794" y="1447507"/>
                  </a:lnTo>
                  <a:lnTo>
                    <a:pt x="466128" y="1448054"/>
                  </a:lnTo>
                  <a:lnTo>
                    <a:pt x="466128" y="1446161"/>
                  </a:lnTo>
                  <a:lnTo>
                    <a:pt x="467715" y="1445615"/>
                  </a:lnTo>
                  <a:lnTo>
                    <a:pt x="468515" y="1445374"/>
                  </a:lnTo>
                  <a:lnTo>
                    <a:pt x="470344" y="1444574"/>
                  </a:lnTo>
                  <a:lnTo>
                    <a:pt x="471982" y="1444040"/>
                  </a:lnTo>
                  <a:lnTo>
                    <a:pt x="473938" y="1444015"/>
                  </a:lnTo>
                  <a:lnTo>
                    <a:pt x="474649" y="1444447"/>
                  </a:lnTo>
                  <a:lnTo>
                    <a:pt x="474611" y="1444574"/>
                  </a:lnTo>
                  <a:lnTo>
                    <a:pt x="474357" y="1445615"/>
                  </a:lnTo>
                  <a:lnTo>
                    <a:pt x="479132" y="1449933"/>
                  </a:lnTo>
                  <a:lnTo>
                    <a:pt x="479920" y="1449933"/>
                  </a:lnTo>
                  <a:lnTo>
                    <a:pt x="481507" y="1449933"/>
                  </a:lnTo>
                  <a:lnTo>
                    <a:pt x="482053" y="1449641"/>
                  </a:lnTo>
                  <a:lnTo>
                    <a:pt x="482053" y="1449387"/>
                  </a:lnTo>
                  <a:lnTo>
                    <a:pt x="482600" y="1448841"/>
                  </a:lnTo>
                  <a:lnTo>
                    <a:pt x="482841" y="1448295"/>
                  </a:lnTo>
                  <a:lnTo>
                    <a:pt x="482600" y="1447749"/>
                  </a:lnTo>
                  <a:lnTo>
                    <a:pt x="483095" y="1447253"/>
                  </a:lnTo>
                  <a:close/>
                </a:path>
                <a:path w="638810" h="1513204">
                  <a:moveTo>
                    <a:pt x="508596" y="1480591"/>
                  </a:moveTo>
                  <a:lnTo>
                    <a:pt x="506209" y="1480896"/>
                  </a:lnTo>
                  <a:lnTo>
                    <a:pt x="501700" y="1481391"/>
                  </a:lnTo>
                  <a:lnTo>
                    <a:pt x="499021" y="1482725"/>
                  </a:lnTo>
                  <a:lnTo>
                    <a:pt x="499021" y="1485709"/>
                  </a:lnTo>
                  <a:lnTo>
                    <a:pt x="499808" y="1486496"/>
                  </a:lnTo>
                  <a:lnTo>
                    <a:pt x="503288" y="1486496"/>
                  </a:lnTo>
                  <a:lnTo>
                    <a:pt x="505421" y="1485163"/>
                  </a:lnTo>
                  <a:lnTo>
                    <a:pt x="507250" y="1482483"/>
                  </a:lnTo>
                  <a:lnTo>
                    <a:pt x="508596" y="1480591"/>
                  </a:lnTo>
                  <a:close/>
                </a:path>
                <a:path w="638810" h="1513204">
                  <a:moveTo>
                    <a:pt x="509143" y="1497418"/>
                  </a:moveTo>
                  <a:lnTo>
                    <a:pt x="507796" y="1496377"/>
                  </a:lnTo>
                  <a:lnTo>
                    <a:pt x="504621" y="1496377"/>
                  </a:lnTo>
                  <a:lnTo>
                    <a:pt x="503529" y="1497164"/>
                  </a:lnTo>
                  <a:lnTo>
                    <a:pt x="503288" y="1498752"/>
                  </a:lnTo>
                  <a:lnTo>
                    <a:pt x="503351" y="1499844"/>
                  </a:lnTo>
                  <a:lnTo>
                    <a:pt x="503529" y="1501190"/>
                  </a:lnTo>
                  <a:lnTo>
                    <a:pt x="504609" y="1501394"/>
                  </a:lnTo>
                  <a:lnTo>
                    <a:pt x="504875" y="1501432"/>
                  </a:lnTo>
                  <a:lnTo>
                    <a:pt x="506463" y="1501432"/>
                  </a:lnTo>
                  <a:lnTo>
                    <a:pt x="507555" y="1500886"/>
                  </a:lnTo>
                  <a:lnTo>
                    <a:pt x="508596" y="1499844"/>
                  </a:lnTo>
                  <a:lnTo>
                    <a:pt x="509143" y="1499552"/>
                  </a:lnTo>
                  <a:lnTo>
                    <a:pt x="509143" y="1497418"/>
                  </a:lnTo>
                  <a:close/>
                </a:path>
                <a:path w="638810" h="1513204">
                  <a:moveTo>
                    <a:pt x="510730" y="1388770"/>
                  </a:moveTo>
                  <a:lnTo>
                    <a:pt x="510184" y="1388681"/>
                  </a:lnTo>
                  <a:lnTo>
                    <a:pt x="510184" y="1387475"/>
                  </a:lnTo>
                  <a:lnTo>
                    <a:pt x="508342" y="1386928"/>
                  </a:lnTo>
                  <a:lnTo>
                    <a:pt x="507250" y="1386636"/>
                  </a:lnTo>
                  <a:lnTo>
                    <a:pt x="506755" y="1388770"/>
                  </a:lnTo>
                  <a:lnTo>
                    <a:pt x="503529" y="1391996"/>
                  </a:lnTo>
                  <a:lnTo>
                    <a:pt x="503288" y="1393329"/>
                  </a:lnTo>
                  <a:lnTo>
                    <a:pt x="503034" y="1394129"/>
                  </a:lnTo>
                  <a:lnTo>
                    <a:pt x="503834" y="1394675"/>
                  </a:lnTo>
                  <a:lnTo>
                    <a:pt x="505663" y="1395717"/>
                  </a:lnTo>
                  <a:lnTo>
                    <a:pt x="506755" y="1396263"/>
                  </a:lnTo>
                  <a:lnTo>
                    <a:pt x="507250" y="1396263"/>
                  </a:lnTo>
                  <a:lnTo>
                    <a:pt x="508050" y="1396009"/>
                  </a:lnTo>
                  <a:lnTo>
                    <a:pt x="508342" y="1396009"/>
                  </a:lnTo>
                  <a:lnTo>
                    <a:pt x="508190" y="1395742"/>
                  </a:lnTo>
                  <a:lnTo>
                    <a:pt x="508342" y="1395463"/>
                  </a:lnTo>
                  <a:lnTo>
                    <a:pt x="508596" y="1394675"/>
                  </a:lnTo>
                  <a:lnTo>
                    <a:pt x="508342" y="1393875"/>
                  </a:lnTo>
                  <a:lnTo>
                    <a:pt x="507555" y="1392237"/>
                  </a:lnTo>
                  <a:lnTo>
                    <a:pt x="508838" y="1391450"/>
                  </a:lnTo>
                  <a:lnTo>
                    <a:pt x="510184" y="1390408"/>
                  </a:lnTo>
                  <a:lnTo>
                    <a:pt x="510184" y="1389392"/>
                  </a:lnTo>
                  <a:lnTo>
                    <a:pt x="510730" y="1388770"/>
                  </a:lnTo>
                  <a:close/>
                </a:path>
                <a:path w="638810" h="1513204">
                  <a:moveTo>
                    <a:pt x="531418" y="1498511"/>
                  </a:moveTo>
                  <a:lnTo>
                    <a:pt x="529717" y="1498904"/>
                  </a:lnTo>
                  <a:lnTo>
                    <a:pt x="529577" y="1498511"/>
                  </a:lnTo>
                  <a:lnTo>
                    <a:pt x="527989" y="1498206"/>
                  </a:lnTo>
                  <a:lnTo>
                    <a:pt x="526656" y="1497711"/>
                  </a:lnTo>
                  <a:lnTo>
                    <a:pt x="525564" y="1497418"/>
                  </a:lnTo>
                  <a:lnTo>
                    <a:pt x="524522" y="1496872"/>
                  </a:lnTo>
                  <a:lnTo>
                    <a:pt x="523722" y="1496390"/>
                  </a:lnTo>
                  <a:lnTo>
                    <a:pt x="524522" y="1495285"/>
                  </a:lnTo>
                  <a:lnTo>
                    <a:pt x="523481" y="1495336"/>
                  </a:lnTo>
                  <a:lnTo>
                    <a:pt x="523481" y="1492351"/>
                  </a:lnTo>
                  <a:lnTo>
                    <a:pt x="523481" y="1491018"/>
                  </a:lnTo>
                  <a:lnTo>
                    <a:pt x="521589" y="1490472"/>
                  </a:lnTo>
                  <a:lnTo>
                    <a:pt x="518668" y="1490472"/>
                  </a:lnTo>
                  <a:lnTo>
                    <a:pt x="517626" y="1492897"/>
                  </a:lnTo>
                  <a:lnTo>
                    <a:pt x="516826" y="1494243"/>
                  </a:lnTo>
                  <a:lnTo>
                    <a:pt x="516826" y="1494485"/>
                  </a:lnTo>
                  <a:lnTo>
                    <a:pt x="516585" y="1494485"/>
                  </a:lnTo>
                  <a:lnTo>
                    <a:pt x="516585" y="1494739"/>
                  </a:lnTo>
                  <a:lnTo>
                    <a:pt x="515493" y="1496618"/>
                  </a:lnTo>
                  <a:lnTo>
                    <a:pt x="521347" y="1496618"/>
                  </a:lnTo>
                  <a:lnTo>
                    <a:pt x="521347" y="1500886"/>
                  </a:lnTo>
                  <a:lnTo>
                    <a:pt x="522135" y="1501686"/>
                  </a:lnTo>
                  <a:lnTo>
                    <a:pt x="523176" y="1500886"/>
                  </a:lnTo>
                  <a:lnTo>
                    <a:pt x="523481" y="1501686"/>
                  </a:lnTo>
                  <a:lnTo>
                    <a:pt x="524764" y="1501686"/>
                  </a:lnTo>
                  <a:lnTo>
                    <a:pt x="527443" y="1502765"/>
                  </a:lnTo>
                  <a:lnTo>
                    <a:pt x="527697" y="1503311"/>
                  </a:lnTo>
                  <a:lnTo>
                    <a:pt x="528243" y="1505699"/>
                  </a:lnTo>
                  <a:lnTo>
                    <a:pt x="529577" y="1503311"/>
                  </a:lnTo>
                  <a:lnTo>
                    <a:pt x="530072" y="1502473"/>
                  </a:lnTo>
                  <a:lnTo>
                    <a:pt x="530618" y="1501190"/>
                  </a:lnTo>
                  <a:lnTo>
                    <a:pt x="530491" y="1500886"/>
                  </a:lnTo>
                  <a:lnTo>
                    <a:pt x="530301" y="1500416"/>
                  </a:lnTo>
                  <a:lnTo>
                    <a:pt x="530631" y="1499844"/>
                  </a:lnTo>
                  <a:lnTo>
                    <a:pt x="531418" y="1498511"/>
                  </a:lnTo>
                  <a:close/>
                </a:path>
                <a:path w="638810" h="1513204">
                  <a:moveTo>
                    <a:pt x="538607" y="1253985"/>
                  </a:moveTo>
                  <a:lnTo>
                    <a:pt x="536232" y="1254277"/>
                  </a:lnTo>
                  <a:lnTo>
                    <a:pt x="531710" y="1254277"/>
                  </a:lnTo>
                  <a:lnTo>
                    <a:pt x="531304" y="1253985"/>
                  </a:lnTo>
                  <a:lnTo>
                    <a:pt x="530618" y="1253490"/>
                  </a:lnTo>
                  <a:lnTo>
                    <a:pt x="530072" y="1252397"/>
                  </a:lnTo>
                  <a:lnTo>
                    <a:pt x="530618" y="1252397"/>
                  </a:lnTo>
                  <a:lnTo>
                    <a:pt x="531164" y="1252639"/>
                  </a:lnTo>
                  <a:lnTo>
                    <a:pt x="531710" y="1252943"/>
                  </a:lnTo>
                  <a:lnTo>
                    <a:pt x="532206" y="1253185"/>
                  </a:lnTo>
                  <a:lnTo>
                    <a:pt x="532752" y="1253490"/>
                  </a:lnTo>
                  <a:lnTo>
                    <a:pt x="533298" y="1253490"/>
                  </a:lnTo>
                  <a:lnTo>
                    <a:pt x="534098" y="1253490"/>
                  </a:lnTo>
                  <a:lnTo>
                    <a:pt x="534885" y="1252943"/>
                  </a:lnTo>
                  <a:lnTo>
                    <a:pt x="534987" y="1252397"/>
                  </a:lnTo>
                  <a:lnTo>
                    <a:pt x="535139" y="1251597"/>
                  </a:lnTo>
                  <a:lnTo>
                    <a:pt x="535381" y="1251051"/>
                  </a:lnTo>
                  <a:lnTo>
                    <a:pt x="534885" y="1250505"/>
                  </a:lnTo>
                  <a:lnTo>
                    <a:pt x="533552" y="1249172"/>
                  </a:lnTo>
                  <a:lnTo>
                    <a:pt x="531710" y="1248371"/>
                  </a:lnTo>
                  <a:lnTo>
                    <a:pt x="530618" y="1247330"/>
                  </a:lnTo>
                  <a:lnTo>
                    <a:pt x="528485" y="1248041"/>
                  </a:lnTo>
                  <a:lnTo>
                    <a:pt x="528485" y="1255077"/>
                  </a:lnTo>
                  <a:lnTo>
                    <a:pt x="527443" y="1254772"/>
                  </a:lnTo>
                  <a:lnTo>
                    <a:pt x="526224" y="1254772"/>
                  </a:lnTo>
                  <a:lnTo>
                    <a:pt x="524217" y="1253985"/>
                  </a:lnTo>
                  <a:lnTo>
                    <a:pt x="526402" y="1253985"/>
                  </a:lnTo>
                  <a:lnTo>
                    <a:pt x="527697" y="1254277"/>
                  </a:lnTo>
                  <a:lnTo>
                    <a:pt x="528485" y="1255077"/>
                  </a:lnTo>
                  <a:lnTo>
                    <a:pt x="528485" y="1248041"/>
                  </a:lnTo>
                  <a:lnTo>
                    <a:pt x="527494" y="1248371"/>
                  </a:lnTo>
                  <a:lnTo>
                    <a:pt x="525856" y="1248371"/>
                  </a:lnTo>
                  <a:lnTo>
                    <a:pt x="523544" y="1249705"/>
                  </a:lnTo>
                  <a:lnTo>
                    <a:pt x="522135" y="1250505"/>
                  </a:lnTo>
                  <a:lnTo>
                    <a:pt x="518414" y="1254277"/>
                  </a:lnTo>
                  <a:lnTo>
                    <a:pt x="521093" y="1253985"/>
                  </a:lnTo>
                  <a:lnTo>
                    <a:pt x="521309" y="1253985"/>
                  </a:lnTo>
                  <a:lnTo>
                    <a:pt x="520839" y="1255826"/>
                  </a:lnTo>
                  <a:lnTo>
                    <a:pt x="519760" y="1256906"/>
                  </a:lnTo>
                  <a:lnTo>
                    <a:pt x="517626" y="1259344"/>
                  </a:lnTo>
                  <a:lnTo>
                    <a:pt x="515493" y="1261465"/>
                  </a:lnTo>
                  <a:lnTo>
                    <a:pt x="512064" y="1264145"/>
                  </a:lnTo>
                  <a:lnTo>
                    <a:pt x="515493" y="1264399"/>
                  </a:lnTo>
                  <a:lnTo>
                    <a:pt x="515734" y="1264399"/>
                  </a:lnTo>
                  <a:lnTo>
                    <a:pt x="516585" y="1264145"/>
                  </a:lnTo>
                  <a:lnTo>
                    <a:pt x="517372" y="1263853"/>
                  </a:lnTo>
                  <a:lnTo>
                    <a:pt x="519214" y="1263853"/>
                  </a:lnTo>
                  <a:lnTo>
                    <a:pt x="520255" y="1264145"/>
                  </a:lnTo>
                  <a:lnTo>
                    <a:pt x="521347" y="1264691"/>
                  </a:lnTo>
                  <a:lnTo>
                    <a:pt x="521893" y="1264691"/>
                  </a:lnTo>
                  <a:lnTo>
                    <a:pt x="524268" y="1264945"/>
                  </a:lnTo>
                  <a:lnTo>
                    <a:pt x="526656" y="1264945"/>
                  </a:lnTo>
                  <a:lnTo>
                    <a:pt x="529031" y="1265186"/>
                  </a:lnTo>
                  <a:lnTo>
                    <a:pt x="529831" y="1265986"/>
                  </a:lnTo>
                  <a:lnTo>
                    <a:pt x="530440" y="1263942"/>
                  </a:lnTo>
                  <a:lnTo>
                    <a:pt x="530618" y="1265491"/>
                  </a:lnTo>
                  <a:lnTo>
                    <a:pt x="534098" y="1265732"/>
                  </a:lnTo>
                  <a:lnTo>
                    <a:pt x="532752" y="1263853"/>
                  </a:lnTo>
                  <a:lnTo>
                    <a:pt x="532511" y="1263357"/>
                  </a:lnTo>
                  <a:lnTo>
                    <a:pt x="531964" y="1263065"/>
                  </a:lnTo>
                  <a:lnTo>
                    <a:pt x="530694" y="1263065"/>
                  </a:lnTo>
                  <a:lnTo>
                    <a:pt x="530872" y="1262519"/>
                  </a:lnTo>
                  <a:lnTo>
                    <a:pt x="532511" y="1260932"/>
                  </a:lnTo>
                  <a:lnTo>
                    <a:pt x="534339" y="1259090"/>
                  </a:lnTo>
                  <a:lnTo>
                    <a:pt x="535381" y="1257998"/>
                  </a:lnTo>
                  <a:lnTo>
                    <a:pt x="536473" y="1257211"/>
                  </a:lnTo>
                  <a:lnTo>
                    <a:pt x="537273" y="1255864"/>
                  </a:lnTo>
                  <a:lnTo>
                    <a:pt x="537819" y="1255077"/>
                  </a:lnTo>
                  <a:lnTo>
                    <a:pt x="538391" y="1254277"/>
                  </a:lnTo>
                  <a:lnTo>
                    <a:pt x="538607" y="1253985"/>
                  </a:lnTo>
                  <a:close/>
                </a:path>
                <a:path w="638810" h="1513204">
                  <a:moveTo>
                    <a:pt x="540994" y="1471523"/>
                  </a:moveTo>
                  <a:lnTo>
                    <a:pt x="539902" y="1471815"/>
                  </a:lnTo>
                  <a:lnTo>
                    <a:pt x="537019" y="1471815"/>
                  </a:lnTo>
                  <a:lnTo>
                    <a:pt x="535927" y="1471269"/>
                  </a:lnTo>
                  <a:lnTo>
                    <a:pt x="534885" y="1471015"/>
                  </a:lnTo>
                  <a:lnTo>
                    <a:pt x="534098" y="1470723"/>
                  </a:lnTo>
                  <a:lnTo>
                    <a:pt x="533552" y="1470482"/>
                  </a:lnTo>
                  <a:lnTo>
                    <a:pt x="532917" y="1470482"/>
                  </a:lnTo>
                  <a:lnTo>
                    <a:pt x="532206" y="1468348"/>
                  </a:lnTo>
                  <a:lnTo>
                    <a:pt x="531672" y="1470482"/>
                  </a:lnTo>
                  <a:lnTo>
                    <a:pt x="530872" y="1470482"/>
                  </a:lnTo>
                  <a:lnTo>
                    <a:pt x="530072" y="1472311"/>
                  </a:lnTo>
                  <a:lnTo>
                    <a:pt x="529577" y="1474495"/>
                  </a:lnTo>
                  <a:lnTo>
                    <a:pt x="529285" y="1476629"/>
                  </a:lnTo>
                  <a:lnTo>
                    <a:pt x="531164" y="1475790"/>
                  </a:lnTo>
                  <a:lnTo>
                    <a:pt x="531418" y="1475536"/>
                  </a:lnTo>
                  <a:lnTo>
                    <a:pt x="532752" y="1475536"/>
                  </a:lnTo>
                  <a:lnTo>
                    <a:pt x="533793" y="1475790"/>
                  </a:lnTo>
                  <a:lnTo>
                    <a:pt x="534593" y="1475790"/>
                  </a:lnTo>
                  <a:lnTo>
                    <a:pt x="535381" y="1476082"/>
                  </a:lnTo>
                  <a:lnTo>
                    <a:pt x="538060" y="1476082"/>
                  </a:lnTo>
                  <a:lnTo>
                    <a:pt x="538353" y="1476019"/>
                  </a:lnTo>
                  <a:lnTo>
                    <a:pt x="540194" y="1476870"/>
                  </a:lnTo>
                  <a:lnTo>
                    <a:pt x="540054" y="1475130"/>
                  </a:lnTo>
                  <a:lnTo>
                    <a:pt x="540194" y="1474990"/>
                  </a:lnTo>
                  <a:lnTo>
                    <a:pt x="540689" y="1474190"/>
                  </a:lnTo>
                  <a:lnTo>
                    <a:pt x="540994" y="1473657"/>
                  </a:lnTo>
                  <a:lnTo>
                    <a:pt x="540994" y="1471815"/>
                  </a:lnTo>
                  <a:lnTo>
                    <a:pt x="540994" y="1471523"/>
                  </a:lnTo>
                  <a:close/>
                </a:path>
                <a:path w="638810" h="1513204">
                  <a:moveTo>
                    <a:pt x="543128" y="1309497"/>
                  </a:moveTo>
                  <a:lnTo>
                    <a:pt x="542353" y="1308201"/>
                  </a:lnTo>
                  <a:lnTo>
                    <a:pt x="542036" y="1307655"/>
                  </a:lnTo>
                  <a:lnTo>
                    <a:pt x="540994" y="1306322"/>
                  </a:lnTo>
                  <a:lnTo>
                    <a:pt x="539648" y="1304429"/>
                  </a:lnTo>
                  <a:lnTo>
                    <a:pt x="539102" y="1306868"/>
                  </a:lnTo>
                  <a:lnTo>
                    <a:pt x="538861" y="1308150"/>
                  </a:lnTo>
                  <a:lnTo>
                    <a:pt x="537514" y="1308201"/>
                  </a:lnTo>
                  <a:lnTo>
                    <a:pt x="536232" y="1307655"/>
                  </a:lnTo>
                  <a:lnTo>
                    <a:pt x="535139" y="1307109"/>
                  </a:lnTo>
                  <a:lnTo>
                    <a:pt x="533793" y="1306563"/>
                  </a:lnTo>
                  <a:lnTo>
                    <a:pt x="532511" y="1305775"/>
                  </a:lnTo>
                  <a:lnTo>
                    <a:pt x="530072" y="1305775"/>
                  </a:lnTo>
                  <a:lnTo>
                    <a:pt x="528485" y="1306322"/>
                  </a:lnTo>
                  <a:lnTo>
                    <a:pt x="527989" y="1308696"/>
                  </a:lnTo>
                  <a:lnTo>
                    <a:pt x="527697" y="1309789"/>
                  </a:lnTo>
                  <a:lnTo>
                    <a:pt x="536473" y="1312722"/>
                  </a:lnTo>
                  <a:lnTo>
                    <a:pt x="540448" y="1312722"/>
                  </a:lnTo>
                  <a:lnTo>
                    <a:pt x="541540" y="1312176"/>
                  </a:lnTo>
                  <a:lnTo>
                    <a:pt x="542328" y="1311135"/>
                  </a:lnTo>
                  <a:lnTo>
                    <a:pt x="543128" y="1309497"/>
                  </a:lnTo>
                  <a:close/>
                </a:path>
                <a:path w="638810" h="1513204">
                  <a:moveTo>
                    <a:pt x="573087" y="1509420"/>
                  </a:moveTo>
                  <a:lnTo>
                    <a:pt x="572592" y="1508074"/>
                  </a:lnTo>
                  <a:lnTo>
                    <a:pt x="572046" y="1507032"/>
                  </a:lnTo>
                  <a:lnTo>
                    <a:pt x="570699" y="1505940"/>
                  </a:lnTo>
                  <a:lnTo>
                    <a:pt x="568921" y="1505940"/>
                  </a:lnTo>
                  <a:lnTo>
                    <a:pt x="568566" y="1505699"/>
                  </a:lnTo>
                  <a:lnTo>
                    <a:pt x="568756" y="1506143"/>
                  </a:lnTo>
                  <a:lnTo>
                    <a:pt x="568566" y="1506486"/>
                  </a:lnTo>
                  <a:lnTo>
                    <a:pt x="568071" y="1507286"/>
                  </a:lnTo>
                  <a:lnTo>
                    <a:pt x="568566" y="1508074"/>
                  </a:lnTo>
                  <a:lnTo>
                    <a:pt x="568871" y="1508925"/>
                  </a:lnTo>
                  <a:lnTo>
                    <a:pt x="568871" y="1510753"/>
                  </a:lnTo>
                  <a:lnTo>
                    <a:pt x="569366" y="1512100"/>
                  </a:lnTo>
                  <a:lnTo>
                    <a:pt x="570153" y="1512646"/>
                  </a:lnTo>
                  <a:lnTo>
                    <a:pt x="570395" y="1512646"/>
                  </a:lnTo>
                  <a:lnTo>
                    <a:pt x="570458" y="1512887"/>
                  </a:lnTo>
                  <a:lnTo>
                    <a:pt x="570801" y="1512646"/>
                  </a:lnTo>
                  <a:lnTo>
                    <a:pt x="571500" y="1512646"/>
                  </a:lnTo>
                  <a:lnTo>
                    <a:pt x="572287" y="1512100"/>
                  </a:lnTo>
                  <a:lnTo>
                    <a:pt x="572592" y="1511554"/>
                  </a:lnTo>
                  <a:lnTo>
                    <a:pt x="572693" y="1511338"/>
                  </a:lnTo>
                  <a:lnTo>
                    <a:pt x="573087" y="1511058"/>
                  </a:lnTo>
                  <a:lnTo>
                    <a:pt x="572935" y="1510792"/>
                  </a:lnTo>
                  <a:lnTo>
                    <a:pt x="573087" y="1509420"/>
                  </a:lnTo>
                  <a:close/>
                </a:path>
                <a:path w="638810" h="1513204">
                  <a:moveTo>
                    <a:pt x="579183" y="1313815"/>
                  </a:moveTo>
                  <a:lnTo>
                    <a:pt x="577405" y="1311529"/>
                  </a:lnTo>
                  <a:lnTo>
                    <a:pt x="577900" y="1310589"/>
                  </a:lnTo>
                  <a:lnTo>
                    <a:pt x="577354" y="1309789"/>
                  </a:lnTo>
                  <a:lnTo>
                    <a:pt x="576313" y="1308455"/>
                  </a:lnTo>
                  <a:lnTo>
                    <a:pt x="576008" y="1308201"/>
                  </a:lnTo>
                  <a:lnTo>
                    <a:pt x="575767" y="1308201"/>
                  </a:lnTo>
                  <a:lnTo>
                    <a:pt x="574675" y="1307909"/>
                  </a:lnTo>
                  <a:lnTo>
                    <a:pt x="569861" y="1307909"/>
                  </a:lnTo>
                  <a:lnTo>
                    <a:pt x="568566" y="1307655"/>
                  </a:lnTo>
                  <a:lnTo>
                    <a:pt x="568261" y="1307909"/>
                  </a:lnTo>
                  <a:lnTo>
                    <a:pt x="567778" y="1307909"/>
                  </a:lnTo>
                  <a:lnTo>
                    <a:pt x="565150" y="1309789"/>
                  </a:lnTo>
                  <a:lnTo>
                    <a:pt x="562762" y="1311630"/>
                  </a:lnTo>
                  <a:lnTo>
                    <a:pt x="560882" y="1310043"/>
                  </a:lnTo>
                  <a:lnTo>
                    <a:pt x="556907" y="1309001"/>
                  </a:lnTo>
                  <a:lnTo>
                    <a:pt x="554342" y="1309001"/>
                  </a:lnTo>
                  <a:lnTo>
                    <a:pt x="552157" y="1308455"/>
                  </a:lnTo>
                  <a:lnTo>
                    <a:pt x="552627" y="1309560"/>
                  </a:lnTo>
                  <a:lnTo>
                    <a:pt x="552157" y="1310043"/>
                  </a:lnTo>
                  <a:lnTo>
                    <a:pt x="551853" y="1310589"/>
                  </a:lnTo>
                  <a:lnTo>
                    <a:pt x="552157" y="1311376"/>
                  </a:lnTo>
                  <a:lnTo>
                    <a:pt x="552157" y="1311630"/>
                  </a:lnTo>
                  <a:lnTo>
                    <a:pt x="553732" y="1313510"/>
                  </a:lnTo>
                  <a:lnTo>
                    <a:pt x="555332" y="1314602"/>
                  </a:lnTo>
                  <a:lnTo>
                    <a:pt x="556183" y="1314602"/>
                  </a:lnTo>
                  <a:lnTo>
                    <a:pt x="557453" y="1316189"/>
                  </a:lnTo>
                  <a:lnTo>
                    <a:pt x="558025" y="1314602"/>
                  </a:lnTo>
                  <a:lnTo>
                    <a:pt x="560336" y="1314602"/>
                  </a:lnTo>
                  <a:lnTo>
                    <a:pt x="560628" y="1314856"/>
                  </a:lnTo>
                  <a:lnTo>
                    <a:pt x="560336" y="1314856"/>
                  </a:lnTo>
                  <a:lnTo>
                    <a:pt x="560311" y="1315059"/>
                  </a:lnTo>
                  <a:lnTo>
                    <a:pt x="560082" y="1315097"/>
                  </a:lnTo>
                  <a:lnTo>
                    <a:pt x="560285" y="1315224"/>
                  </a:lnTo>
                  <a:lnTo>
                    <a:pt x="560222" y="1315948"/>
                  </a:lnTo>
                  <a:lnTo>
                    <a:pt x="560082" y="1316736"/>
                  </a:lnTo>
                  <a:lnTo>
                    <a:pt x="561428" y="1317536"/>
                  </a:lnTo>
                  <a:lnTo>
                    <a:pt x="561975" y="1317777"/>
                  </a:lnTo>
                  <a:lnTo>
                    <a:pt x="563016" y="1315948"/>
                  </a:lnTo>
                  <a:lnTo>
                    <a:pt x="563257" y="1315948"/>
                  </a:lnTo>
                  <a:lnTo>
                    <a:pt x="563257" y="1316189"/>
                  </a:lnTo>
                  <a:lnTo>
                    <a:pt x="563562" y="1315948"/>
                  </a:lnTo>
                  <a:lnTo>
                    <a:pt x="563803" y="1315948"/>
                  </a:lnTo>
                  <a:lnTo>
                    <a:pt x="564349" y="1316189"/>
                  </a:lnTo>
                  <a:lnTo>
                    <a:pt x="565150" y="1317777"/>
                  </a:lnTo>
                  <a:lnTo>
                    <a:pt x="565645" y="1319415"/>
                  </a:lnTo>
                  <a:lnTo>
                    <a:pt x="565937" y="1319911"/>
                  </a:lnTo>
                  <a:lnTo>
                    <a:pt x="566737" y="1321257"/>
                  </a:lnTo>
                  <a:lnTo>
                    <a:pt x="572046" y="1321790"/>
                  </a:lnTo>
                  <a:lnTo>
                    <a:pt x="569366" y="1318082"/>
                  </a:lnTo>
                  <a:lnTo>
                    <a:pt x="569366" y="1316736"/>
                  </a:lnTo>
                  <a:lnTo>
                    <a:pt x="569912" y="1316443"/>
                  </a:lnTo>
                  <a:lnTo>
                    <a:pt x="570458" y="1316189"/>
                  </a:lnTo>
                  <a:lnTo>
                    <a:pt x="570801" y="1315948"/>
                  </a:lnTo>
                  <a:lnTo>
                    <a:pt x="571246" y="1315643"/>
                  </a:lnTo>
                  <a:lnTo>
                    <a:pt x="572287" y="1315948"/>
                  </a:lnTo>
                  <a:lnTo>
                    <a:pt x="572185" y="1315326"/>
                  </a:lnTo>
                  <a:lnTo>
                    <a:pt x="572833" y="1315097"/>
                  </a:lnTo>
                  <a:lnTo>
                    <a:pt x="572617" y="1313268"/>
                  </a:lnTo>
                  <a:lnTo>
                    <a:pt x="572592" y="1312964"/>
                  </a:lnTo>
                  <a:lnTo>
                    <a:pt x="571842" y="1313180"/>
                  </a:lnTo>
                  <a:lnTo>
                    <a:pt x="571817" y="1312964"/>
                  </a:lnTo>
                  <a:lnTo>
                    <a:pt x="571792" y="1312722"/>
                  </a:lnTo>
                  <a:lnTo>
                    <a:pt x="571792" y="1312964"/>
                  </a:lnTo>
                  <a:lnTo>
                    <a:pt x="571500" y="1312875"/>
                  </a:lnTo>
                  <a:lnTo>
                    <a:pt x="571500" y="1312176"/>
                  </a:lnTo>
                  <a:lnTo>
                    <a:pt x="571246" y="1311922"/>
                  </a:lnTo>
                  <a:lnTo>
                    <a:pt x="572833" y="1311922"/>
                  </a:lnTo>
                  <a:lnTo>
                    <a:pt x="573633" y="1312176"/>
                  </a:lnTo>
                  <a:lnTo>
                    <a:pt x="574421" y="1312176"/>
                  </a:lnTo>
                  <a:lnTo>
                    <a:pt x="575221" y="1312468"/>
                  </a:lnTo>
                  <a:lnTo>
                    <a:pt x="576808" y="1312468"/>
                  </a:lnTo>
                  <a:lnTo>
                    <a:pt x="579183" y="1313815"/>
                  </a:lnTo>
                  <a:close/>
                </a:path>
                <a:path w="638810" h="1513204">
                  <a:moveTo>
                    <a:pt x="589800" y="1433918"/>
                  </a:moveTo>
                  <a:lnTo>
                    <a:pt x="588518" y="1434160"/>
                  </a:lnTo>
                  <a:lnTo>
                    <a:pt x="582117" y="1434160"/>
                  </a:lnTo>
                  <a:lnTo>
                    <a:pt x="581863" y="1436839"/>
                  </a:lnTo>
                  <a:lnTo>
                    <a:pt x="581863" y="1438186"/>
                  </a:lnTo>
                  <a:lnTo>
                    <a:pt x="583209" y="1437881"/>
                  </a:lnTo>
                  <a:lnTo>
                    <a:pt x="589305" y="1437881"/>
                  </a:lnTo>
                  <a:lnTo>
                    <a:pt x="589559" y="1435252"/>
                  </a:lnTo>
                  <a:lnTo>
                    <a:pt x="589800" y="1433918"/>
                  </a:lnTo>
                  <a:close/>
                </a:path>
                <a:path w="638810" h="1513204">
                  <a:moveTo>
                    <a:pt x="590346" y="1452067"/>
                  </a:moveTo>
                  <a:lnTo>
                    <a:pt x="586625" y="1452029"/>
                  </a:lnTo>
                  <a:lnTo>
                    <a:pt x="586625" y="1450733"/>
                  </a:lnTo>
                  <a:lnTo>
                    <a:pt x="585038" y="1450733"/>
                  </a:lnTo>
                  <a:lnTo>
                    <a:pt x="583996" y="1450975"/>
                  </a:lnTo>
                  <a:lnTo>
                    <a:pt x="583450" y="1451521"/>
                  </a:lnTo>
                  <a:lnTo>
                    <a:pt x="583209" y="1452067"/>
                  </a:lnTo>
                  <a:lnTo>
                    <a:pt x="582904" y="1452321"/>
                  </a:lnTo>
                  <a:lnTo>
                    <a:pt x="582904" y="1454200"/>
                  </a:lnTo>
                  <a:lnTo>
                    <a:pt x="584796" y="1455242"/>
                  </a:lnTo>
                  <a:lnTo>
                    <a:pt x="586625" y="1455242"/>
                  </a:lnTo>
                  <a:lnTo>
                    <a:pt x="586625" y="1454137"/>
                  </a:lnTo>
                  <a:lnTo>
                    <a:pt x="586994" y="1454238"/>
                  </a:lnTo>
                  <a:lnTo>
                    <a:pt x="590346" y="1452067"/>
                  </a:lnTo>
                  <a:close/>
                </a:path>
                <a:path w="638810" h="1513204">
                  <a:moveTo>
                    <a:pt x="591146" y="1301254"/>
                  </a:moveTo>
                  <a:lnTo>
                    <a:pt x="590892" y="1298575"/>
                  </a:lnTo>
                  <a:lnTo>
                    <a:pt x="586930" y="1298282"/>
                  </a:lnTo>
                  <a:lnTo>
                    <a:pt x="585838" y="1298282"/>
                  </a:lnTo>
                  <a:lnTo>
                    <a:pt x="585584" y="1299375"/>
                  </a:lnTo>
                  <a:lnTo>
                    <a:pt x="585038" y="1302296"/>
                  </a:lnTo>
                  <a:lnTo>
                    <a:pt x="585292" y="1303883"/>
                  </a:lnTo>
                  <a:lnTo>
                    <a:pt x="586079" y="1304975"/>
                  </a:lnTo>
                  <a:lnTo>
                    <a:pt x="586625" y="1305521"/>
                  </a:lnTo>
                  <a:lnTo>
                    <a:pt x="587171" y="1305775"/>
                  </a:lnTo>
                  <a:lnTo>
                    <a:pt x="589305" y="1305775"/>
                  </a:lnTo>
                  <a:lnTo>
                    <a:pt x="590892" y="1303883"/>
                  </a:lnTo>
                  <a:lnTo>
                    <a:pt x="591070" y="1302296"/>
                  </a:lnTo>
                  <a:lnTo>
                    <a:pt x="591146" y="1301254"/>
                  </a:lnTo>
                  <a:close/>
                </a:path>
                <a:path w="638810" h="1513204">
                  <a:moveTo>
                    <a:pt x="591439" y="1319415"/>
                  </a:moveTo>
                  <a:lnTo>
                    <a:pt x="585584" y="1319415"/>
                  </a:lnTo>
                  <a:lnTo>
                    <a:pt x="585584" y="1325270"/>
                  </a:lnTo>
                  <a:lnTo>
                    <a:pt x="591439" y="1325270"/>
                  </a:lnTo>
                  <a:lnTo>
                    <a:pt x="591439" y="1319415"/>
                  </a:lnTo>
                  <a:close/>
                </a:path>
                <a:path w="638810" h="1513204">
                  <a:moveTo>
                    <a:pt x="591693" y="1349286"/>
                  </a:moveTo>
                  <a:lnTo>
                    <a:pt x="590346" y="1349527"/>
                  </a:lnTo>
                  <a:lnTo>
                    <a:pt x="583996" y="1349527"/>
                  </a:lnTo>
                  <a:lnTo>
                    <a:pt x="583704" y="1352207"/>
                  </a:lnTo>
                  <a:lnTo>
                    <a:pt x="583450" y="1353540"/>
                  </a:lnTo>
                  <a:lnTo>
                    <a:pt x="584796" y="1353299"/>
                  </a:lnTo>
                  <a:lnTo>
                    <a:pt x="591146" y="1353299"/>
                  </a:lnTo>
                  <a:lnTo>
                    <a:pt x="591439" y="1350619"/>
                  </a:lnTo>
                  <a:lnTo>
                    <a:pt x="591693" y="1349286"/>
                  </a:lnTo>
                  <a:close/>
                </a:path>
                <a:path w="638810" h="1513204">
                  <a:moveTo>
                    <a:pt x="592734" y="1465910"/>
                  </a:moveTo>
                  <a:lnTo>
                    <a:pt x="590346" y="1466215"/>
                  </a:lnTo>
                  <a:lnTo>
                    <a:pt x="582409" y="1466215"/>
                  </a:lnTo>
                  <a:lnTo>
                    <a:pt x="581863" y="1468894"/>
                  </a:lnTo>
                  <a:lnTo>
                    <a:pt x="581317" y="1471015"/>
                  </a:lnTo>
                  <a:lnTo>
                    <a:pt x="583450" y="1469936"/>
                  </a:lnTo>
                  <a:lnTo>
                    <a:pt x="583704" y="1469682"/>
                  </a:lnTo>
                  <a:lnTo>
                    <a:pt x="585038" y="1469682"/>
                  </a:lnTo>
                  <a:lnTo>
                    <a:pt x="585838" y="1471015"/>
                  </a:lnTo>
                  <a:lnTo>
                    <a:pt x="586930" y="1473149"/>
                  </a:lnTo>
                  <a:lnTo>
                    <a:pt x="587527" y="1473949"/>
                  </a:lnTo>
                  <a:lnTo>
                    <a:pt x="587425" y="1477911"/>
                  </a:lnTo>
                  <a:lnTo>
                    <a:pt x="589000" y="1474190"/>
                  </a:lnTo>
                  <a:lnTo>
                    <a:pt x="590105" y="1474190"/>
                  </a:lnTo>
                  <a:lnTo>
                    <a:pt x="590600" y="1472857"/>
                  </a:lnTo>
                  <a:lnTo>
                    <a:pt x="591693" y="1471523"/>
                  </a:lnTo>
                  <a:lnTo>
                    <a:pt x="592239" y="1470177"/>
                  </a:lnTo>
                  <a:lnTo>
                    <a:pt x="590892" y="1469936"/>
                  </a:lnTo>
                  <a:lnTo>
                    <a:pt x="590346" y="1469936"/>
                  </a:lnTo>
                  <a:lnTo>
                    <a:pt x="590346" y="1469682"/>
                  </a:lnTo>
                  <a:lnTo>
                    <a:pt x="590346" y="1469390"/>
                  </a:lnTo>
                  <a:lnTo>
                    <a:pt x="591146" y="1468348"/>
                  </a:lnTo>
                  <a:lnTo>
                    <a:pt x="591439" y="1467802"/>
                  </a:lnTo>
                  <a:lnTo>
                    <a:pt x="592734" y="1465910"/>
                  </a:lnTo>
                  <a:close/>
                </a:path>
                <a:path w="638810" h="1513204">
                  <a:moveTo>
                    <a:pt x="637882" y="1470723"/>
                  </a:moveTo>
                  <a:lnTo>
                    <a:pt x="637628" y="1468043"/>
                  </a:lnTo>
                  <a:lnTo>
                    <a:pt x="633615" y="1467802"/>
                  </a:lnTo>
                  <a:lnTo>
                    <a:pt x="632574" y="1467802"/>
                  </a:lnTo>
                  <a:lnTo>
                    <a:pt x="632320" y="1468894"/>
                  </a:lnTo>
                  <a:lnTo>
                    <a:pt x="631774" y="1471815"/>
                  </a:lnTo>
                  <a:lnTo>
                    <a:pt x="632028" y="1473403"/>
                  </a:lnTo>
                  <a:lnTo>
                    <a:pt x="632815" y="1474495"/>
                  </a:lnTo>
                  <a:lnTo>
                    <a:pt x="633361" y="1474990"/>
                  </a:lnTo>
                  <a:lnTo>
                    <a:pt x="633907" y="1475282"/>
                  </a:lnTo>
                  <a:lnTo>
                    <a:pt x="635990" y="1475282"/>
                  </a:lnTo>
                  <a:lnTo>
                    <a:pt x="637628" y="1473403"/>
                  </a:lnTo>
                  <a:lnTo>
                    <a:pt x="637806" y="1471815"/>
                  </a:lnTo>
                  <a:lnTo>
                    <a:pt x="637882" y="1470723"/>
                  </a:lnTo>
                  <a:close/>
                </a:path>
                <a:path w="638810" h="1513204">
                  <a:moveTo>
                    <a:pt x="638416" y="1374927"/>
                  </a:moveTo>
                  <a:lnTo>
                    <a:pt x="638124" y="1373289"/>
                  </a:lnTo>
                  <a:lnTo>
                    <a:pt x="637882" y="1370914"/>
                  </a:lnTo>
                  <a:lnTo>
                    <a:pt x="636282" y="1372793"/>
                  </a:lnTo>
                  <a:lnTo>
                    <a:pt x="635495" y="1373835"/>
                  </a:lnTo>
                  <a:lnTo>
                    <a:pt x="630682" y="1374089"/>
                  </a:lnTo>
                  <a:lnTo>
                    <a:pt x="627811" y="1374089"/>
                  </a:lnTo>
                  <a:lnTo>
                    <a:pt x="623227" y="1374368"/>
                  </a:lnTo>
                  <a:lnTo>
                    <a:pt x="617689" y="1373593"/>
                  </a:lnTo>
                  <a:lnTo>
                    <a:pt x="620509" y="1375587"/>
                  </a:lnTo>
                  <a:lnTo>
                    <a:pt x="620064" y="1376768"/>
                  </a:lnTo>
                  <a:lnTo>
                    <a:pt x="620369" y="1377315"/>
                  </a:lnTo>
                  <a:lnTo>
                    <a:pt x="621411" y="1378102"/>
                  </a:lnTo>
                  <a:lnTo>
                    <a:pt x="621957" y="1378407"/>
                  </a:lnTo>
                  <a:lnTo>
                    <a:pt x="622503" y="1378102"/>
                  </a:lnTo>
                  <a:lnTo>
                    <a:pt x="622998" y="1377861"/>
                  </a:lnTo>
                  <a:lnTo>
                    <a:pt x="627265" y="1377861"/>
                  </a:lnTo>
                  <a:lnTo>
                    <a:pt x="628599" y="1378102"/>
                  </a:lnTo>
                  <a:lnTo>
                    <a:pt x="629894" y="1378102"/>
                  </a:lnTo>
                  <a:lnTo>
                    <a:pt x="631482" y="1378407"/>
                  </a:lnTo>
                  <a:lnTo>
                    <a:pt x="633869" y="1378407"/>
                  </a:lnTo>
                  <a:lnTo>
                    <a:pt x="638416" y="1380540"/>
                  </a:lnTo>
                  <a:lnTo>
                    <a:pt x="637717" y="1376680"/>
                  </a:lnTo>
                  <a:lnTo>
                    <a:pt x="638124" y="1376273"/>
                  </a:lnTo>
                  <a:lnTo>
                    <a:pt x="638416" y="137492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81393" y="5668467"/>
              <a:ext cx="543560" cy="695325"/>
            </a:xfrm>
            <a:custGeom>
              <a:avLst/>
              <a:gdLst/>
              <a:ahLst/>
              <a:cxnLst/>
              <a:rect l="l" t="t" r="r" b="b"/>
              <a:pathLst>
                <a:path w="543560" h="695325">
                  <a:moveTo>
                    <a:pt x="8483" y="484682"/>
                  </a:moveTo>
                  <a:lnTo>
                    <a:pt x="7442" y="484187"/>
                  </a:lnTo>
                  <a:lnTo>
                    <a:pt x="6654" y="483641"/>
                  </a:lnTo>
                  <a:lnTo>
                    <a:pt x="5613" y="483095"/>
                  </a:lnTo>
                  <a:lnTo>
                    <a:pt x="4521" y="482841"/>
                  </a:lnTo>
                  <a:lnTo>
                    <a:pt x="2387" y="482549"/>
                  </a:lnTo>
                  <a:lnTo>
                    <a:pt x="2133" y="482549"/>
                  </a:lnTo>
                  <a:lnTo>
                    <a:pt x="1092" y="482841"/>
                  </a:lnTo>
                  <a:lnTo>
                    <a:pt x="546" y="483895"/>
                  </a:lnTo>
                  <a:lnTo>
                    <a:pt x="0" y="484187"/>
                  </a:lnTo>
                  <a:lnTo>
                    <a:pt x="749" y="485279"/>
                  </a:lnTo>
                  <a:lnTo>
                    <a:pt x="800" y="486321"/>
                  </a:lnTo>
                  <a:lnTo>
                    <a:pt x="2133" y="487654"/>
                  </a:lnTo>
                  <a:lnTo>
                    <a:pt x="2374" y="487654"/>
                  </a:lnTo>
                  <a:lnTo>
                    <a:pt x="3479" y="489242"/>
                  </a:lnTo>
                  <a:lnTo>
                    <a:pt x="4660" y="487654"/>
                  </a:lnTo>
                  <a:lnTo>
                    <a:pt x="6108" y="487362"/>
                  </a:lnTo>
                  <a:lnTo>
                    <a:pt x="7696" y="485775"/>
                  </a:lnTo>
                  <a:lnTo>
                    <a:pt x="8483" y="484682"/>
                  </a:lnTo>
                  <a:close/>
                </a:path>
                <a:path w="543560" h="695325">
                  <a:moveTo>
                    <a:pt x="227507" y="41325"/>
                  </a:moveTo>
                  <a:lnTo>
                    <a:pt x="219024" y="41325"/>
                  </a:lnTo>
                  <a:lnTo>
                    <a:pt x="219024" y="45643"/>
                  </a:lnTo>
                  <a:lnTo>
                    <a:pt x="220611" y="48018"/>
                  </a:lnTo>
                  <a:lnTo>
                    <a:pt x="223545" y="49110"/>
                  </a:lnTo>
                  <a:lnTo>
                    <a:pt x="225132" y="49911"/>
                  </a:lnTo>
                  <a:lnTo>
                    <a:pt x="225094" y="48018"/>
                  </a:lnTo>
                  <a:lnTo>
                    <a:pt x="224828" y="45885"/>
                  </a:lnTo>
                  <a:lnTo>
                    <a:pt x="225920" y="44551"/>
                  </a:lnTo>
                  <a:lnTo>
                    <a:pt x="226720" y="43205"/>
                  </a:lnTo>
                  <a:lnTo>
                    <a:pt x="227507" y="41325"/>
                  </a:lnTo>
                  <a:close/>
                </a:path>
                <a:path w="543560" h="695325">
                  <a:moveTo>
                    <a:pt x="268147" y="45339"/>
                  </a:moveTo>
                  <a:lnTo>
                    <a:pt x="267690" y="45161"/>
                  </a:lnTo>
                  <a:lnTo>
                    <a:pt x="267347" y="44005"/>
                  </a:lnTo>
                  <a:lnTo>
                    <a:pt x="262039" y="41617"/>
                  </a:lnTo>
                  <a:lnTo>
                    <a:pt x="260159" y="41617"/>
                  </a:lnTo>
                  <a:lnTo>
                    <a:pt x="260032" y="41998"/>
                  </a:lnTo>
                  <a:lnTo>
                    <a:pt x="255892" y="40284"/>
                  </a:lnTo>
                  <a:lnTo>
                    <a:pt x="259880" y="42519"/>
                  </a:lnTo>
                  <a:lnTo>
                    <a:pt x="259613" y="43510"/>
                  </a:lnTo>
                  <a:lnTo>
                    <a:pt x="260400" y="43751"/>
                  </a:lnTo>
                  <a:lnTo>
                    <a:pt x="262534" y="45097"/>
                  </a:lnTo>
                  <a:lnTo>
                    <a:pt x="262839" y="45339"/>
                  </a:lnTo>
                  <a:lnTo>
                    <a:pt x="263334" y="46139"/>
                  </a:lnTo>
                  <a:lnTo>
                    <a:pt x="264426" y="47777"/>
                  </a:lnTo>
                  <a:lnTo>
                    <a:pt x="264922" y="47777"/>
                  </a:lnTo>
                  <a:lnTo>
                    <a:pt x="266560" y="47777"/>
                  </a:lnTo>
                  <a:lnTo>
                    <a:pt x="267055" y="47472"/>
                  </a:lnTo>
                  <a:lnTo>
                    <a:pt x="267347" y="47231"/>
                  </a:lnTo>
                  <a:lnTo>
                    <a:pt x="267843" y="46685"/>
                  </a:lnTo>
                  <a:lnTo>
                    <a:pt x="268147" y="46139"/>
                  </a:lnTo>
                  <a:lnTo>
                    <a:pt x="267843" y="45643"/>
                  </a:lnTo>
                  <a:lnTo>
                    <a:pt x="268147" y="45339"/>
                  </a:lnTo>
                  <a:close/>
                </a:path>
                <a:path w="543560" h="695325">
                  <a:moveTo>
                    <a:pt x="269735" y="22377"/>
                  </a:moveTo>
                  <a:lnTo>
                    <a:pt x="268389" y="22669"/>
                  </a:lnTo>
                  <a:lnTo>
                    <a:pt x="262293" y="22669"/>
                  </a:lnTo>
                  <a:lnTo>
                    <a:pt x="262039" y="25349"/>
                  </a:lnTo>
                  <a:lnTo>
                    <a:pt x="261493" y="26695"/>
                  </a:lnTo>
                  <a:lnTo>
                    <a:pt x="262839" y="26390"/>
                  </a:lnTo>
                  <a:lnTo>
                    <a:pt x="269189" y="26390"/>
                  </a:lnTo>
                  <a:lnTo>
                    <a:pt x="269430" y="23710"/>
                  </a:lnTo>
                  <a:lnTo>
                    <a:pt x="269735" y="22377"/>
                  </a:lnTo>
                  <a:close/>
                </a:path>
                <a:path w="543560" h="695325">
                  <a:moveTo>
                    <a:pt x="273697" y="13042"/>
                  </a:moveTo>
                  <a:lnTo>
                    <a:pt x="272364" y="13347"/>
                  </a:lnTo>
                  <a:lnTo>
                    <a:pt x="266255" y="13347"/>
                  </a:lnTo>
                  <a:lnTo>
                    <a:pt x="266014" y="15976"/>
                  </a:lnTo>
                  <a:lnTo>
                    <a:pt x="265468" y="17310"/>
                  </a:lnTo>
                  <a:lnTo>
                    <a:pt x="266801" y="17068"/>
                  </a:lnTo>
                  <a:lnTo>
                    <a:pt x="273151" y="17068"/>
                  </a:lnTo>
                  <a:lnTo>
                    <a:pt x="273443" y="14389"/>
                  </a:lnTo>
                  <a:lnTo>
                    <a:pt x="273697" y="13042"/>
                  </a:lnTo>
                  <a:close/>
                </a:path>
                <a:path w="543560" h="695325">
                  <a:moveTo>
                    <a:pt x="275539" y="30403"/>
                  </a:moveTo>
                  <a:lnTo>
                    <a:pt x="272440" y="30048"/>
                  </a:lnTo>
                  <a:lnTo>
                    <a:pt x="270776" y="29616"/>
                  </a:lnTo>
                  <a:lnTo>
                    <a:pt x="268757" y="29616"/>
                  </a:lnTo>
                  <a:lnTo>
                    <a:pt x="266255" y="29324"/>
                  </a:lnTo>
                  <a:lnTo>
                    <a:pt x="266509" y="30568"/>
                  </a:lnTo>
                  <a:lnTo>
                    <a:pt x="266255" y="30949"/>
                  </a:lnTo>
                  <a:lnTo>
                    <a:pt x="265709" y="31445"/>
                  </a:lnTo>
                  <a:lnTo>
                    <a:pt x="265468" y="32296"/>
                  </a:lnTo>
                  <a:lnTo>
                    <a:pt x="265709" y="33083"/>
                  </a:lnTo>
                  <a:lnTo>
                    <a:pt x="266014" y="33883"/>
                  </a:lnTo>
                  <a:lnTo>
                    <a:pt x="267055" y="33883"/>
                  </a:lnTo>
                  <a:lnTo>
                    <a:pt x="267843" y="34124"/>
                  </a:lnTo>
                  <a:lnTo>
                    <a:pt x="267843" y="34671"/>
                  </a:lnTo>
                  <a:lnTo>
                    <a:pt x="267601" y="36017"/>
                  </a:lnTo>
                  <a:lnTo>
                    <a:pt x="273151" y="36017"/>
                  </a:lnTo>
                  <a:lnTo>
                    <a:pt x="273443" y="35471"/>
                  </a:lnTo>
                  <a:lnTo>
                    <a:pt x="274497" y="33883"/>
                  </a:lnTo>
                  <a:lnTo>
                    <a:pt x="274243" y="32537"/>
                  </a:lnTo>
                  <a:lnTo>
                    <a:pt x="275539" y="30403"/>
                  </a:lnTo>
                  <a:close/>
                </a:path>
                <a:path w="543560" h="695325">
                  <a:moveTo>
                    <a:pt x="277418" y="105422"/>
                  </a:moveTo>
                  <a:lnTo>
                    <a:pt x="271564" y="105422"/>
                  </a:lnTo>
                  <a:lnTo>
                    <a:pt x="271564" y="111277"/>
                  </a:lnTo>
                  <a:lnTo>
                    <a:pt x="277418" y="111277"/>
                  </a:lnTo>
                  <a:lnTo>
                    <a:pt x="277418" y="105422"/>
                  </a:lnTo>
                  <a:close/>
                </a:path>
                <a:path w="543560" h="695325">
                  <a:moveTo>
                    <a:pt x="277672" y="24257"/>
                  </a:moveTo>
                  <a:lnTo>
                    <a:pt x="276377" y="24561"/>
                  </a:lnTo>
                  <a:lnTo>
                    <a:pt x="269976" y="24561"/>
                  </a:lnTo>
                  <a:lnTo>
                    <a:pt x="269735" y="27190"/>
                  </a:lnTo>
                  <a:lnTo>
                    <a:pt x="269735" y="28524"/>
                  </a:lnTo>
                  <a:lnTo>
                    <a:pt x="271018" y="28270"/>
                  </a:lnTo>
                  <a:lnTo>
                    <a:pt x="277164" y="28270"/>
                  </a:lnTo>
                  <a:lnTo>
                    <a:pt x="277418" y="25603"/>
                  </a:lnTo>
                  <a:lnTo>
                    <a:pt x="277672" y="24257"/>
                  </a:lnTo>
                  <a:close/>
                </a:path>
                <a:path w="543560" h="695325">
                  <a:moveTo>
                    <a:pt x="277964" y="70446"/>
                  </a:moveTo>
                  <a:lnTo>
                    <a:pt x="275031" y="70586"/>
                  </a:lnTo>
                  <a:lnTo>
                    <a:pt x="274739" y="70192"/>
                  </a:lnTo>
                  <a:lnTo>
                    <a:pt x="273697" y="69646"/>
                  </a:lnTo>
                  <a:lnTo>
                    <a:pt x="272364" y="69646"/>
                  </a:lnTo>
                  <a:lnTo>
                    <a:pt x="272364" y="71780"/>
                  </a:lnTo>
                  <a:lnTo>
                    <a:pt x="272834" y="71780"/>
                  </a:lnTo>
                  <a:lnTo>
                    <a:pt x="273443" y="75260"/>
                  </a:lnTo>
                  <a:lnTo>
                    <a:pt x="269189" y="74714"/>
                  </a:lnTo>
                  <a:lnTo>
                    <a:pt x="270776" y="80073"/>
                  </a:lnTo>
                  <a:lnTo>
                    <a:pt x="270776" y="81407"/>
                  </a:lnTo>
                  <a:lnTo>
                    <a:pt x="274243" y="81407"/>
                  </a:lnTo>
                  <a:lnTo>
                    <a:pt x="275018" y="80276"/>
                  </a:lnTo>
                  <a:lnTo>
                    <a:pt x="276085" y="80314"/>
                  </a:lnTo>
                  <a:lnTo>
                    <a:pt x="276491" y="78117"/>
                  </a:lnTo>
                  <a:lnTo>
                    <a:pt x="276618" y="77939"/>
                  </a:lnTo>
                  <a:lnTo>
                    <a:pt x="276618" y="77495"/>
                  </a:lnTo>
                  <a:lnTo>
                    <a:pt x="277037" y="75260"/>
                  </a:lnTo>
                  <a:lnTo>
                    <a:pt x="277964" y="70446"/>
                  </a:lnTo>
                  <a:close/>
                </a:path>
                <a:path w="543560" h="695325">
                  <a:moveTo>
                    <a:pt x="279552" y="135280"/>
                  </a:moveTo>
                  <a:lnTo>
                    <a:pt x="278218" y="135585"/>
                  </a:lnTo>
                  <a:lnTo>
                    <a:pt x="276656" y="135585"/>
                  </a:lnTo>
                  <a:lnTo>
                    <a:pt x="277164" y="133146"/>
                  </a:lnTo>
                  <a:lnTo>
                    <a:pt x="277418" y="132105"/>
                  </a:lnTo>
                  <a:lnTo>
                    <a:pt x="276377" y="131813"/>
                  </a:lnTo>
                  <a:lnTo>
                    <a:pt x="275285" y="131559"/>
                  </a:lnTo>
                  <a:lnTo>
                    <a:pt x="273151" y="129425"/>
                  </a:lnTo>
                  <a:lnTo>
                    <a:pt x="272110" y="128333"/>
                  </a:lnTo>
                  <a:lnTo>
                    <a:pt x="269430" y="127838"/>
                  </a:lnTo>
                  <a:lnTo>
                    <a:pt x="269455" y="129425"/>
                  </a:lnTo>
                  <a:lnTo>
                    <a:pt x="269735" y="131559"/>
                  </a:lnTo>
                  <a:lnTo>
                    <a:pt x="268643" y="132905"/>
                  </a:lnTo>
                  <a:lnTo>
                    <a:pt x="267843" y="134239"/>
                  </a:lnTo>
                  <a:lnTo>
                    <a:pt x="266560" y="136131"/>
                  </a:lnTo>
                  <a:lnTo>
                    <a:pt x="268643" y="135826"/>
                  </a:lnTo>
                  <a:lnTo>
                    <a:pt x="271830" y="135826"/>
                  </a:lnTo>
                  <a:lnTo>
                    <a:pt x="271564" y="138264"/>
                  </a:lnTo>
                  <a:lnTo>
                    <a:pt x="271322" y="139547"/>
                  </a:lnTo>
                  <a:lnTo>
                    <a:pt x="272656" y="139306"/>
                  </a:lnTo>
                  <a:lnTo>
                    <a:pt x="279006" y="139306"/>
                  </a:lnTo>
                  <a:lnTo>
                    <a:pt x="279260" y="136626"/>
                  </a:lnTo>
                  <a:lnTo>
                    <a:pt x="279552" y="135280"/>
                  </a:lnTo>
                  <a:close/>
                </a:path>
                <a:path w="543560" h="695325">
                  <a:moveTo>
                    <a:pt x="282727" y="241"/>
                  </a:moveTo>
                  <a:lnTo>
                    <a:pt x="280339" y="0"/>
                  </a:lnTo>
                  <a:lnTo>
                    <a:pt x="277164" y="0"/>
                  </a:lnTo>
                  <a:lnTo>
                    <a:pt x="275831" y="495"/>
                  </a:lnTo>
                  <a:lnTo>
                    <a:pt x="273697" y="2628"/>
                  </a:lnTo>
                  <a:lnTo>
                    <a:pt x="273151" y="4267"/>
                  </a:lnTo>
                  <a:lnTo>
                    <a:pt x="273443" y="6642"/>
                  </a:lnTo>
                  <a:lnTo>
                    <a:pt x="273443" y="7442"/>
                  </a:lnTo>
                  <a:lnTo>
                    <a:pt x="274243" y="7734"/>
                  </a:lnTo>
                  <a:lnTo>
                    <a:pt x="274739" y="7988"/>
                  </a:lnTo>
                  <a:lnTo>
                    <a:pt x="278752" y="7988"/>
                  </a:lnTo>
                  <a:lnTo>
                    <a:pt x="278790" y="7797"/>
                  </a:lnTo>
                  <a:lnTo>
                    <a:pt x="279552" y="7988"/>
                  </a:lnTo>
                  <a:lnTo>
                    <a:pt x="279069" y="6477"/>
                  </a:lnTo>
                  <a:lnTo>
                    <a:pt x="279260" y="5600"/>
                  </a:lnTo>
                  <a:lnTo>
                    <a:pt x="280047" y="3175"/>
                  </a:lnTo>
                  <a:lnTo>
                    <a:pt x="280339" y="2133"/>
                  </a:lnTo>
                  <a:lnTo>
                    <a:pt x="280847" y="1828"/>
                  </a:lnTo>
                  <a:lnTo>
                    <a:pt x="282727" y="241"/>
                  </a:lnTo>
                  <a:close/>
                </a:path>
                <a:path w="543560" h="695325">
                  <a:moveTo>
                    <a:pt x="282968" y="204685"/>
                  </a:moveTo>
                  <a:lnTo>
                    <a:pt x="281686" y="203644"/>
                  </a:lnTo>
                  <a:lnTo>
                    <a:pt x="278752" y="203644"/>
                  </a:lnTo>
                  <a:lnTo>
                    <a:pt x="277418" y="204444"/>
                  </a:lnTo>
                  <a:lnTo>
                    <a:pt x="277164" y="206032"/>
                  </a:lnTo>
                  <a:lnTo>
                    <a:pt x="277164" y="207365"/>
                  </a:lnTo>
                  <a:lnTo>
                    <a:pt x="274497" y="207365"/>
                  </a:lnTo>
                  <a:lnTo>
                    <a:pt x="273443" y="208165"/>
                  </a:lnTo>
                  <a:lnTo>
                    <a:pt x="273151" y="209791"/>
                  </a:lnTo>
                  <a:lnTo>
                    <a:pt x="273151" y="211086"/>
                  </a:lnTo>
                  <a:lnTo>
                    <a:pt x="275043" y="211086"/>
                  </a:lnTo>
                  <a:lnTo>
                    <a:pt x="275285" y="211378"/>
                  </a:lnTo>
                  <a:lnTo>
                    <a:pt x="275831" y="211632"/>
                  </a:lnTo>
                  <a:lnTo>
                    <a:pt x="276872" y="212178"/>
                  </a:lnTo>
                  <a:lnTo>
                    <a:pt x="277266" y="212178"/>
                  </a:lnTo>
                  <a:lnTo>
                    <a:pt x="277418" y="212725"/>
                  </a:lnTo>
                  <a:lnTo>
                    <a:pt x="277571" y="212178"/>
                  </a:lnTo>
                  <a:lnTo>
                    <a:pt x="278460" y="212178"/>
                  </a:lnTo>
                  <a:lnTo>
                    <a:pt x="278904" y="211086"/>
                  </a:lnTo>
                  <a:lnTo>
                    <a:pt x="279006" y="208457"/>
                  </a:lnTo>
                  <a:lnTo>
                    <a:pt x="277672" y="207365"/>
                  </a:lnTo>
                  <a:lnTo>
                    <a:pt x="278752" y="207365"/>
                  </a:lnTo>
                  <a:lnTo>
                    <a:pt x="279006" y="207619"/>
                  </a:lnTo>
                  <a:lnTo>
                    <a:pt x="280593" y="208457"/>
                  </a:lnTo>
                  <a:lnTo>
                    <a:pt x="281000" y="208457"/>
                  </a:lnTo>
                  <a:lnTo>
                    <a:pt x="281139" y="208953"/>
                  </a:lnTo>
                  <a:lnTo>
                    <a:pt x="281279" y="208457"/>
                  </a:lnTo>
                  <a:lnTo>
                    <a:pt x="282473" y="208457"/>
                  </a:lnTo>
                  <a:lnTo>
                    <a:pt x="282727" y="207124"/>
                  </a:lnTo>
                  <a:lnTo>
                    <a:pt x="282968" y="206819"/>
                  </a:lnTo>
                  <a:lnTo>
                    <a:pt x="282968" y="204685"/>
                  </a:lnTo>
                  <a:close/>
                </a:path>
                <a:path w="543560" h="695325">
                  <a:moveTo>
                    <a:pt x="286448" y="143319"/>
                  </a:moveTo>
                  <a:lnTo>
                    <a:pt x="282257" y="143205"/>
                  </a:lnTo>
                  <a:lnTo>
                    <a:pt x="281927" y="143027"/>
                  </a:lnTo>
                  <a:lnTo>
                    <a:pt x="277964" y="143027"/>
                  </a:lnTo>
                  <a:lnTo>
                    <a:pt x="277825" y="143090"/>
                  </a:lnTo>
                  <a:lnTo>
                    <a:pt x="275831" y="143027"/>
                  </a:lnTo>
                  <a:lnTo>
                    <a:pt x="276034" y="144157"/>
                  </a:lnTo>
                  <a:lnTo>
                    <a:pt x="275285" y="144907"/>
                  </a:lnTo>
                  <a:lnTo>
                    <a:pt x="275374" y="147040"/>
                  </a:lnTo>
                  <a:lnTo>
                    <a:pt x="275399" y="147345"/>
                  </a:lnTo>
                  <a:lnTo>
                    <a:pt x="273151" y="147345"/>
                  </a:lnTo>
                  <a:lnTo>
                    <a:pt x="272656" y="147345"/>
                  </a:lnTo>
                  <a:lnTo>
                    <a:pt x="271564" y="148132"/>
                  </a:lnTo>
                  <a:lnTo>
                    <a:pt x="271322" y="149720"/>
                  </a:lnTo>
                  <a:lnTo>
                    <a:pt x="271322" y="151053"/>
                  </a:lnTo>
                  <a:lnTo>
                    <a:pt x="273151" y="151053"/>
                  </a:lnTo>
                  <a:lnTo>
                    <a:pt x="273443" y="151307"/>
                  </a:lnTo>
                  <a:lnTo>
                    <a:pt x="273951" y="151599"/>
                  </a:lnTo>
                  <a:lnTo>
                    <a:pt x="275043" y="152095"/>
                  </a:lnTo>
                  <a:lnTo>
                    <a:pt x="275386" y="152095"/>
                  </a:lnTo>
                  <a:lnTo>
                    <a:pt x="275539" y="152641"/>
                  </a:lnTo>
                  <a:lnTo>
                    <a:pt x="275691" y="152095"/>
                  </a:lnTo>
                  <a:lnTo>
                    <a:pt x="276618" y="152095"/>
                  </a:lnTo>
                  <a:lnTo>
                    <a:pt x="277164" y="150520"/>
                  </a:lnTo>
                  <a:lnTo>
                    <a:pt x="277164" y="148386"/>
                  </a:lnTo>
                  <a:lnTo>
                    <a:pt x="276161" y="147612"/>
                  </a:lnTo>
                  <a:lnTo>
                    <a:pt x="276618" y="147040"/>
                  </a:lnTo>
                  <a:lnTo>
                    <a:pt x="277964" y="147345"/>
                  </a:lnTo>
                  <a:lnTo>
                    <a:pt x="280593" y="148132"/>
                  </a:lnTo>
                  <a:lnTo>
                    <a:pt x="281139" y="148386"/>
                  </a:lnTo>
                  <a:lnTo>
                    <a:pt x="280847" y="148132"/>
                  </a:lnTo>
                  <a:lnTo>
                    <a:pt x="280847" y="147840"/>
                  </a:lnTo>
                  <a:lnTo>
                    <a:pt x="281927" y="147840"/>
                  </a:lnTo>
                  <a:lnTo>
                    <a:pt x="282727" y="148920"/>
                  </a:lnTo>
                  <a:lnTo>
                    <a:pt x="283806" y="147840"/>
                  </a:lnTo>
                  <a:lnTo>
                    <a:pt x="284314" y="147345"/>
                  </a:lnTo>
                  <a:lnTo>
                    <a:pt x="284314" y="147040"/>
                  </a:lnTo>
                  <a:lnTo>
                    <a:pt x="284314" y="145999"/>
                  </a:lnTo>
                  <a:lnTo>
                    <a:pt x="284187" y="145580"/>
                  </a:lnTo>
                  <a:lnTo>
                    <a:pt x="286448" y="143319"/>
                  </a:lnTo>
                  <a:close/>
                </a:path>
                <a:path w="543560" h="695325">
                  <a:moveTo>
                    <a:pt x="286994" y="33883"/>
                  </a:moveTo>
                  <a:lnTo>
                    <a:pt x="283171" y="33451"/>
                  </a:lnTo>
                  <a:lnTo>
                    <a:pt x="282968" y="32537"/>
                  </a:lnTo>
                  <a:lnTo>
                    <a:pt x="281393" y="32296"/>
                  </a:lnTo>
                  <a:lnTo>
                    <a:pt x="280047" y="31991"/>
                  </a:lnTo>
                  <a:lnTo>
                    <a:pt x="279552" y="31991"/>
                  </a:lnTo>
                  <a:lnTo>
                    <a:pt x="279260" y="32296"/>
                  </a:lnTo>
                  <a:lnTo>
                    <a:pt x="279006" y="32791"/>
                  </a:lnTo>
                  <a:lnTo>
                    <a:pt x="279006" y="33883"/>
                  </a:lnTo>
                  <a:lnTo>
                    <a:pt x="277964" y="33883"/>
                  </a:lnTo>
                  <a:lnTo>
                    <a:pt x="276377" y="34429"/>
                  </a:lnTo>
                  <a:lnTo>
                    <a:pt x="275285" y="36563"/>
                  </a:lnTo>
                  <a:lnTo>
                    <a:pt x="275539" y="37896"/>
                  </a:lnTo>
                  <a:lnTo>
                    <a:pt x="275691" y="38455"/>
                  </a:lnTo>
                  <a:lnTo>
                    <a:pt x="275539" y="38938"/>
                  </a:lnTo>
                  <a:lnTo>
                    <a:pt x="275818" y="38925"/>
                  </a:lnTo>
                  <a:lnTo>
                    <a:pt x="276618" y="39738"/>
                  </a:lnTo>
                  <a:lnTo>
                    <a:pt x="278218" y="39738"/>
                  </a:lnTo>
                  <a:lnTo>
                    <a:pt x="278218" y="38696"/>
                  </a:lnTo>
                  <a:lnTo>
                    <a:pt x="278752" y="39192"/>
                  </a:lnTo>
                  <a:lnTo>
                    <a:pt x="279260" y="38938"/>
                  </a:lnTo>
                  <a:lnTo>
                    <a:pt x="279552" y="38696"/>
                  </a:lnTo>
                  <a:lnTo>
                    <a:pt x="281393" y="37350"/>
                  </a:lnTo>
                  <a:lnTo>
                    <a:pt x="283768" y="35712"/>
                  </a:lnTo>
                  <a:lnTo>
                    <a:pt x="283705" y="35483"/>
                  </a:lnTo>
                  <a:lnTo>
                    <a:pt x="284251" y="35217"/>
                  </a:lnTo>
                  <a:lnTo>
                    <a:pt x="286994" y="33883"/>
                  </a:lnTo>
                  <a:close/>
                </a:path>
                <a:path w="543560" h="695325">
                  <a:moveTo>
                    <a:pt x="289623" y="10363"/>
                  </a:moveTo>
                  <a:lnTo>
                    <a:pt x="288277" y="9867"/>
                  </a:lnTo>
                  <a:lnTo>
                    <a:pt x="283768" y="9867"/>
                  </a:lnTo>
                  <a:lnTo>
                    <a:pt x="275831" y="10121"/>
                  </a:lnTo>
                  <a:lnTo>
                    <a:pt x="275463" y="12814"/>
                  </a:lnTo>
                  <a:lnTo>
                    <a:pt x="273443" y="11074"/>
                  </a:lnTo>
                  <a:lnTo>
                    <a:pt x="273443" y="9575"/>
                  </a:lnTo>
                  <a:lnTo>
                    <a:pt x="269430" y="7188"/>
                  </a:lnTo>
                  <a:lnTo>
                    <a:pt x="268935" y="7188"/>
                  </a:lnTo>
                  <a:lnTo>
                    <a:pt x="267601" y="7188"/>
                  </a:lnTo>
                  <a:lnTo>
                    <a:pt x="267601" y="8318"/>
                  </a:lnTo>
                  <a:lnTo>
                    <a:pt x="267055" y="8775"/>
                  </a:lnTo>
                  <a:lnTo>
                    <a:pt x="265468" y="9867"/>
                  </a:lnTo>
                  <a:lnTo>
                    <a:pt x="270497" y="10363"/>
                  </a:lnTo>
                  <a:lnTo>
                    <a:pt x="270776" y="10668"/>
                  </a:lnTo>
                  <a:lnTo>
                    <a:pt x="271335" y="10960"/>
                  </a:lnTo>
                  <a:lnTo>
                    <a:pt x="271424" y="11163"/>
                  </a:lnTo>
                  <a:lnTo>
                    <a:pt x="271754" y="11163"/>
                  </a:lnTo>
                  <a:lnTo>
                    <a:pt x="272364" y="11480"/>
                  </a:lnTo>
                  <a:lnTo>
                    <a:pt x="272364" y="12001"/>
                  </a:lnTo>
                  <a:lnTo>
                    <a:pt x="272910" y="12001"/>
                  </a:lnTo>
                  <a:lnTo>
                    <a:pt x="273050" y="11823"/>
                  </a:lnTo>
                  <a:lnTo>
                    <a:pt x="275424" y="13030"/>
                  </a:lnTo>
                  <a:lnTo>
                    <a:pt x="275285" y="14135"/>
                  </a:lnTo>
                  <a:lnTo>
                    <a:pt x="275043" y="16268"/>
                  </a:lnTo>
                  <a:lnTo>
                    <a:pt x="276872" y="15176"/>
                  </a:lnTo>
                  <a:lnTo>
                    <a:pt x="277418" y="14935"/>
                  </a:lnTo>
                  <a:lnTo>
                    <a:pt x="279260" y="14935"/>
                  </a:lnTo>
                  <a:lnTo>
                    <a:pt x="280339" y="15722"/>
                  </a:lnTo>
                  <a:lnTo>
                    <a:pt x="281393" y="16268"/>
                  </a:lnTo>
                  <a:lnTo>
                    <a:pt x="282181" y="16764"/>
                  </a:lnTo>
                  <a:lnTo>
                    <a:pt x="283032" y="17195"/>
                  </a:lnTo>
                  <a:lnTo>
                    <a:pt x="284060" y="19989"/>
                  </a:lnTo>
                  <a:lnTo>
                    <a:pt x="284810" y="17310"/>
                  </a:lnTo>
                  <a:lnTo>
                    <a:pt x="285902" y="17310"/>
                  </a:lnTo>
                  <a:lnTo>
                    <a:pt x="286448" y="15176"/>
                  </a:lnTo>
                  <a:lnTo>
                    <a:pt x="286550" y="14935"/>
                  </a:lnTo>
                  <a:lnTo>
                    <a:pt x="286689" y="14630"/>
                  </a:lnTo>
                  <a:lnTo>
                    <a:pt x="286994" y="13347"/>
                  </a:lnTo>
                  <a:lnTo>
                    <a:pt x="285902" y="13347"/>
                  </a:lnTo>
                  <a:lnTo>
                    <a:pt x="288823" y="13042"/>
                  </a:lnTo>
                  <a:lnTo>
                    <a:pt x="289623" y="12496"/>
                  </a:lnTo>
                  <a:lnTo>
                    <a:pt x="289623" y="10363"/>
                  </a:lnTo>
                  <a:close/>
                </a:path>
                <a:path w="543560" h="695325">
                  <a:moveTo>
                    <a:pt x="291211" y="38696"/>
                  </a:moveTo>
                  <a:lnTo>
                    <a:pt x="286448" y="37846"/>
                  </a:lnTo>
                  <a:lnTo>
                    <a:pt x="286448" y="36563"/>
                  </a:lnTo>
                  <a:lnTo>
                    <a:pt x="283768" y="36563"/>
                  </a:lnTo>
                  <a:lnTo>
                    <a:pt x="283514" y="38392"/>
                  </a:lnTo>
                  <a:lnTo>
                    <a:pt x="283514" y="39484"/>
                  </a:lnTo>
                  <a:lnTo>
                    <a:pt x="284060" y="40284"/>
                  </a:lnTo>
                  <a:lnTo>
                    <a:pt x="284861" y="40830"/>
                  </a:lnTo>
                  <a:lnTo>
                    <a:pt x="285648" y="41325"/>
                  </a:lnTo>
                  <a:lnTo>
                    <a:pt x="286448" y="41617"/>
                  </a:lnTo>
                  <a:lnTo>
                    <a:pt x="287782" y="41617"/>
                  </a:lnTo>
                  <a:lnTo>
                    <a:pt x="287782" y="40233"/>
                  </a:lnTo>
                  <a:lnTo>
                    <a:pt x="291211" y="38696"/>
                  </a:lnTo>
                  <a:close/>
                </a:path>
                <a:path w="543560" h="695325">
                  <a:moveTo>
                    <a:pt x="296265" y="122237"/>
                  </a:moveTo>
                  <a:lnTo>
                    <a:pt x="295973" y="121437"/>
                  </a:lnTo>
                  <a:lnTo>
                    <a:pt x="295719" y="120599"/>
                  </a:lnTo>
                  <a:lnTo>
                    <a:pt x="294386" y="120599"/>
                  </a:lnTo>
                  <a:lnTo>
                    <a:pt x="293890" y="120345"/>
                  </a:lnTo>
                  <a:lnTo>
                    <a:pt x="293344" y="119811"/>
                  </a:lnTo>
                  <a:lnTo>
                    <a:pt x="292544" y="119303"/>
                  </a:lnTo>
                  <a:lnTo>
                    <a:pt x="291757" y="118770"/>
                  </a:lnTo>
                  <a:lnTo>
                    <a:pt x="288582" y="118770"/>
                  </a:lnTo>
                  <a:lnTo>
                    <a:pt x="288277" y="119011"/>
                  </a:lnTo>
                  <a:lnTo>
                    <a:pt x="287235" y="120599"/>
                  </a:lnTo>
                  <a:lnTo>
                    <a:pt x="287489" y="121945"/>
                  </a:lnTo>
                  <a:lnTo>
                    <a:pt x="287743" y="122351"/>
                  </a:lnTo>
                  <a:lnTo>
                    <a:pt x="286448" y="124371"/>
                  </a:lnTo>
                  <a:lnTo>
                    <a:pt x="289991" y="124675"/>
                  </a:lnTo>
                  <a:lnTo>
                    <a:pt x="290957" y="124917"/>
                  </a:lnTo>
                  <a:lnTo>
                    <a:pt x="292874" y="124917"/>
                  </a:lnTo>
                  <a:lnTo>
                    <a:pt x="295719" y="125158"/>
                  </a:lnTo>
                  <a:lnTo>
                    <a:pt x="295376" y="123710"/>
                  </a:lnTo>
                  <a:lnTo>
                    <a:pt x="295478" y="123571"/>
                  </a:lnTo>
                  <a:lnTo>
                    <a:pt x="295973" y="123024"/>
                  </a:lnTo>
                  <a:lnTo>
                    <a:pt x="296265" y="122237"/>
                  </a:lnTo>
                  <a:close/>
                </a:path>
                <a:path w="543560" h="695325">
                  <a:moveTo>
                    <a:pt x="296265" y="64046"/>
                  </a:moveTo>
                  <a:lnTo>
                    <a:pt x="295478" y="62699"/>
                  </a:lnTo>
                  <a:lnTo>
                    <a:pt x="294932" y="62153"/>
                  </a:lnTo>
                  <a:lnTo>
                    <a:pt x="294386" y="61912"/>
                  </a:lnTo>
                  <a:lnTo>
                    <a:pt x="292798" y="61912"/>
                  </a:lnTo>
                  <a:lnTo>
                    <a:pt x="291757" y="62699"/>
                  </a:lnTo>
                  <a:lnTo>
                    <a:pt x="290410" y="64592"/>
                  </a:lnTo>
                  <a:lnTo>
                    <a:pt x="291223" y="65074"/>
                  </a:lnTo>
                  <a:lnTo>
                    <a:pt x="291757" y="65379"/>
                  </a:lnTo>
                  <a:lnTo>
                    <a:pt x="291211" y="66421"/>
                  </a:lnTo>
                  <a:lnTo>
                    <a:pt x="290957" y="66725"/>
                  </a:lnTo>
                  <a:lnTo>
                    <a:pt x="290169" y="68059"/>
                  </a:lnTo>
                  <a:lnTo>
                    <a:pt x="289623" y="68554"/>
                  </a:lnTo>
                  <a:lnTo>
                    <a:pt x="290169" y="69354"/>
                  </a:lnTo>
                  <a:lnTo>
                    <a:pt x="290957" y="70192"/>
                  </a:lnTo>
                  <a:lnTo>
                    <a:pt x="291503" y="70688"/>
                  </a:lnTo>
                  <a:lnTo>
                    <a:pt x="293090" y="70688"/>
                  </a:lnTo>
                  <a:lnTo>
                    <a:pt x="293890" y="70446"/>
                  </a:lnTo>
                  <a:lnTo>
                    <a:pt x="294678" y="69100"/>
                  </a:lnTo>
                  <a:lnTo>
                    <a:pt x="295719" y="67513"/>
                  </a:lnTo>
                  <a:lnTo>
                    <a:pt x="296265" y="64046"/>
                  </a:lnTo>
                  <a:close/>
                </a:path>
                <a:path w="543560" h="695325">
                  <a:moveTo>
                    <a:pt x="301574" y="13042"/>
                  </a:moveTo>
                  <a:lnTo>
                    <a:pt x="300240" y="13347"/>
                  </a:lnTo>
                  <a:lnTo>
                    <a:pt x="294132" y="13347"/>
                  </a:lnTo>
                  <a:lnTo>
                    <a:pt x="293890" y="15976"/>
                  </a:lnTo>
                  <a:lnTo>
                    <a:pt x="293344" y="17310"/>
                  </a:lnTo>
                  <a:lnTo>
                    <a:pt x="294678" y="17068"/>
                  </a:lnTo>
                  <a:lnTo>
                    <a:pt x="301028" y="17068"/>
                  </a:lnTo>
                  <a:lnTo>
                    <a:pt x="301332" y="14389"/>
                  </a:lnTo>
                  <a:lnTo>
                    <a:pt x="301574" y="13042"/>
                  </a:lnTo>
                  <a:close/>
                </a:path>
                <a:path w="543560" h="695325">
                  <a:moveTo>
                    <a:pt x="303707" y="33883"/>
                  </a:moveTo>
                  <a:lnTo>
                    <a:pt x="295478" y="33883"/>
                  </a:lnTo>
                  <a:lnTo>
                    <a:pt x="293090" y="33337"/>
                  </a:lnTo>
                  <a:lnTo>
                    <a:pt x="291998" y="32296"/>
                  </a:lnTo>
                  <a:lnTo>
                    <a:pt x="290410" y="30949"/>
                  </a:lnTo>
                  <a:lnTo>
                    <a:pt x="289864" y="36017"/>
                  </a:lnTo>
                  <a:lnTo>
                    <a:pt x="290677" y="36690"/>
                  </a:lnTo>
                  <a:lnTo>
                    <a:pt x="290830" y="36804"/>
                  </a:lnTo>
                  <a:lnTo>
                    <a:pt x="291503" y="37350"/>
                  </a:lnTo>
                  <a:lnTo>
                    <a:pt x="292798" y="38150"/>
                  </a:lnTo>
                  <a:lnTo>
                    <a:pt x="293090" y="38150"/>
                  </a:lnTo>
                  <a:lnTo>
                    <a:pt x="293090" y="38392"/>
                  </a:lnTo>
                  <a:lnTo>
                    <a:pt x="293344" y="38392"/>
                  </a:lnTo>
                  <a:lnTo>
                    <a:pt x="293090" y="38696"/>
                  </a:lnTo>
                  <a:lnTo>
                    <a:pt x="292798" y="38938"/>
                  </a:lnTo>
                  <a:lnTo>
                    <a:pt x="292798" y="40284"/>
                  </a:lnTo>
                  <a:lnTo>
                    <a:pt x="292798" y="41325"/>
                  </a:lnTo>
                  <a:lnTo>
                    <a:pt x="294932" y="41617"/>
                  </a:lnTo>
                  <a:lnTo>
                    <a:pt x="295719" y="41871"/>
                  </a:lnTo>
                  <a:lnTo>
                    <a:pt x="295846" y="41325"/>
                  </a:lnTo>
                  <a:lnTo>
                    <a:pt x="295973" y="39738"/>
                  </a:lnTo>
                  <a:lnTo>
                    <a:pt x="297065" y="39484"/>
                  </a:lnTo>
                  <a:lnTo>
                    <a:pt x="300786" y="38392"/>
                  </a:lnTo>
                  <a:lnTo>
                    <a:pt x="301828" y="38696"/>
                  </a:lnTo>
                  <a:lnTo>
                    <a:pt x="301904" y="38163"/>
                  </a:lnTo>
                  <a:lnTo>
                    <a:pt x="303161" y="37896"/>
                  </a:lnTo>
                  <a:lnTo>
                    <a:pt x="303415" y="35217"/>
                  </a:lnTo>
                  <a:lnTo>
                    <a:pt x="303707" y="33883"/>
                  </a:lnTo>
                  <a:close/>
                </a:path>
                <a:path w="543560" h="695325">
                  <a:moveTo>
                    <a:pt x="422084" y="249529"/>
                  </a:moveTo>
                  <a:lnTo>
                    <a:pt x="418909" y="249288"/>
                  </a:lnTo>
                  <a:lnTo>
                    <a:pt x="418109" y="251117"/>
                  </a:lnTo>
                  <a:lnTo>
                    <a:pt x="418655" y="251421"/>
                  </a:lnTo>
                  <a:lnTo>
                    <a:pt x="418909" y="251663"/>
                  </a:lnTo>
                  <a:lnTo>
                    <a:pt x="420243" y="251663"/>
                  </a:lnTo>
                  <a:lnTo>
                    <a:pt x="420497" y="251117"/>
                  </a:lnTo>
                  <a:lnTo>
                    <a:pt x="422084" y="249529"/>
                  </a:lnTo>
                  <a:close/>
                </a:path>
                <a:path w="543560" h="695325">
                  <a:moveTo>
                    <a:pt x="422871" y="528193"/>
                  </a:moveTo>
                  <a:lnTo>
                    <a:pt x="420243" y="528739"/>
                  </a:lnTo>
                  <a:lnTo>
                    <a:pt x="417868" y="529285"/>
                  </a:lnTo>
                  <a:lnTo>
                    <a:pt x="411759" y="529285"/>
                  </a:lnTo>
                  <a:lnTo>
                    <a:pt x="409333" y="532206"/>
                  </a:lnTo>
                  <a:lnTo>
                    <a:pt x="410921" y="532752"/>
                  </a:lnTo>
                  <a:lnTo>
                    <a:pt x="411213" y="532752"/>
                  </a:lnTo>
                  <a:lnTo>
                    <a:pt x="412013" y="533006"/>
                  </a:lnTo>
                  <a:lnTo>
                    <a:pt x="412013" y="534339"/>
                  </a:lnTo>
                  <a:lnTo>
                    <a:pt x="407250" y="534644"/>
                  </a:lnTo>
                  <a:lnTo>
                    <a:pt x="406946" y="535686"/>
                  </a:lnTo>
                  <a:lnTo>
                    <a:pt x="405612" y="535927"/>
                  </a:lnTo>
                  <a:lnTo>
                    <a:pt x="406882" y="536536"/>
                  </a:lnTo>
                  <a:lnTo>
                    <a:pt x="406704" y="537565"/>
                  </a:lnTo>
                  <a:lnTo>
                    <a:pt x="408292" y="538060"/>
                  </a:lnTo>
                  <a:lnTo>
                    <a:pt x="408838" y="538365"/>
                  </a:lnTo>
                  <a:lnTo>
                    <a:pt x="409625" y="538365"/>
                  </a:lnTo>
                  <a:lnTo>
                    <a:pt x="414934" y="537019"/>
                  </a:lnTo>
                  <a:lnTo>
                    <a:pt x="418909" y="534339"/>
                  </a:lnTo>
                  <a:lnTo>
                    <a:pt x="421538" y="530326"/>
                  </a:lnTo>
                  <a:lnTo>
                    <a:pt x="422871" y="528193"/>
                  </a:lnTo>
                  <a:close/>
                </a:path>
                <a:path w="543560" h="695325">
                  <a:moveTo>
                    <a:pt x="469849" y="589356"/>
                  </a:moveTo>
                  <a:lnTo>
                    <a:pt x="465696" y="589254"/>
                  </a:lnTo>
                  <a:lnTo>
                    <a:pt x="465340" y="589064"/>
                  </a:lnTo>
                  <a:lnTo>
                    <a:pt x="461365" y="589064"/>
                  </a:lnTo>
                  <a:lnTo>
                    <a:pt x="461225" y="589127"/>
                  </a:lnTo>
                  <a:lnTo>
                    <a:pt x="459232" y="589064"/>
                  </a:lnTo>
                  <a:lnTo>
                    <a:pt x="459435" y="590194"/>
                  </a:lnTo>
                  <a:lnTo>
                    <a:pt x="459232" y="590397"/>
                  </a:lnTo>
                  <a:lnTo>
                    <a:pt x="458736" y="590943"/>
                  </a:lnTo>
                  <a:lnTo>
                    <a:pt x="458851" y="593331"/>
                  </a:lnTo>
                  <a:lnTo>
                    <a:pt x="458990" y="594423"/>
                  </a:lnTo>
                  <a:lnTo>
                    <a:pt x="460032" y="593077"/>
                  </a:lnTo>
                  <a:lnTo>
                    <a:pt x="461365" y="593331"/>
                  </a:lnTo>
                  <a:lnTo>
                    <a:pt x="464045" y="594118"/>
                  </a:lnTo>
                  <a:lnTo>
                    <a:pt x="464540" y="594423"/>
                  </a:lnTo>
                  <a:lnTo>
                    <a:pt x="464299" y="594118"/>
                  </a:lnTo>
                  <a:lnTo>
                    <a:pt x="464299" y="593877"/>
                  </a:lnTo>
                  <a:lnTo>
                    <a:pt x="465226" y="593877"/>
                  </a:lnTo>
                  <a:lnTo>
                    <a:pt x="466128" y="594918"/>
                  </a:lnTo>
                  <a:lnTo>
                    <a:pt x="467194" y="593877"/>
                  </a:lnTo>
                  <a:lnTo>
                    <a:pt x="467766" y="593331"/>
                  </a:lnTo>
                  <a:lnTo>
                    <a:pt x="467766" y="593077"/>
                  </a:lnTo>
                  <a:lnTo>
                    <a:pt x="467766" y="591985"/>
                  </a:lnTo>
                  <a:lnTo>
                    <a:pt x="467614" y="591591"/>
                  </a:lnTo>
                  <a:lnTo>
                    <a:pt x="469849" y="589356"/>
                  </a:lnTo>
                  <a:close/>
                </a:path>
                <a:path w="543560" h="695325">
                  <a:moveTo>
                    <a:pt x="509689" y="633361"/>
                  </a:moveTo>
                  <a:lnTo>
                    <a:pt x="509143" y="632866"/>
                  </a:lnTo>
                  <a:lnTo>
                    <a:pt x="508901" y="632574"/>
                  </a:lnTo>
                  <a:lnTo>
                    <a:pt x="508647" y="632320"/>
                  </a:lnTo>
                  <a:lnTo>
                    <a:pt x="507314" y="632320"/>
                  </a:lnTo>
                  <a:lnTo>
                    <a:pt x="506514" y="633120"/>
                  </a:lnTo>
                  <a:lnTo>
                    <a:pt x="505726" y="633653"/>
                  </a:lnTo>
                  <a:lnTo>
                    <a:pt x="505421" y="633120"/>
                  </a:lnTo>
                  <a:lnTo>
                    <a:pt x="505180" y="632574"/>
                  </a:lnTo>
                  <a:lnTo>
                    <a:pt x="504964" y="632371"/>
                  </a:lnTo>
                  <a:lnTo>
                    <a:pt x="505218" y="630186"/>
                  </a:lnTo>
                  <a:lnTo>
                    <a:pt x="505421" y="628548"/>
                  </a:lnTo>
                  <a:lnTo>
                    <a:pt x="502221" y="629780"/>
                  </a:lnTo>
                  <a:lnTo>
                    <a:pt x="502221" y="630986"/>
                  </a:lnTo>
                  <a:lnTo>
                    <a:pt x="501535" y="630986"/>
                  </a:lnTo>
                  <a:lnTo>
                    <a:pt x="502005" y="630186"/>
                  </a:lnTo>
                  <a:lnTo>
                    <a:pt x="502221" y="630986"/>
                  </a:lnTo>
                  <a:lnTo>
                    <a:pt x="502221" y="629780"/>
                  </a:lnTo>
                  <a:lnTo>
                    <a:pt x="493522" y="633120"/>
                  </a:lnTo>
                  <a:lnTo>
                    <a:pt x="496163" y="634136"/>
                  </a:lnTo>
                  <a:lnTo>
                    <a:pt x="496392" y="635495"/>
                  </a:lnTo>
                  <a:lnTo>
                    <a:pt x="499325" y="636587"/>
                  </a:lnTo>
                  <a:lnTo>
                    <a:pt x="499872" y="635787"/>
                  </a:lnTo>
                  <a:lnTo>
                    <a:pt x="500659" y="634453"/>
                  </a:lnTo>
                  <a:lnTo>
                    <a:pt x="501700" y="634453"/>
                  </a:lnTo>
                  <a:lnTo>
                    <a:pt x="502551" y="635241"/>
                  </a:lnTo>
                  <a:lnTo>
                    <a:pt x="503047" y="636041"/>
                  </a:lnTo>
                  <a:lnTo>
                    <a:pt x="503834" y="636828"/>
                  </a:lnTo>
                  <a:lnTo>
                    <a:pt x="504926" y="637921"/>
                  </a:lnTo>
                  <a:lnTo>
                    <a:pt x="506222" y="638175"/>
                  </a:lnTo>
                  <a:lnTo>
                    <a:pt x="506222" y="637133"/>
                  </a:lnTo>
                  <a:lnTo>
                    <a:pt x="506514" y="637133"/>
                  </a:lnTo>
                  <a:lnTo>
                    <a:pt x="507314" y="637374"/>
                  </a:lnTo>
                  <a:lnTo>
                    <a:pt x="507555" y="637133"/>
                  </a:lnTo>
                  <a:lnTo>
                    <a:pt x="508355" y="635495"/>
                  </a:lnTo>
                  <a:lnTo>
                    <a:pt x="508965" y="634453"/>
                  </a:lnTo>
                  <a:lnTo>
                    <a:pt x="509143" y="634161"/>
                  </a:lnTo>
                  <a:lnTo>
                    <a:pt x="509485" y="633653"/>
                  </a:lnTo>
                  <a:lnTo>
                    <a:pt x="509689" y="633361"/>
                  </a:lnTo>
                  <a:close/>
                </a:path>
                <a:path w="543560" h="695325">
                  <a:moveTo>
                    <a:pt x="510235" y="691845"/>
                  </a:moveTo>
                  <a:lnTo>
                    <a:pt x="506768" y="691794"/>
                  </a:lnTo>
                  <a:lnTo>
                    <a:pt x="506768" y="690511"/>
                  </a:lnTo>
                  <a:lnTo>
                    <a:pt x="505726" y="690511"/>
                  </a:lnTo>
                  <a:lnTo>
                    <a:pt x="504634" y="690765"/>
                  </a:lnTo>
                  <a:lnTo>
                    <a:pt x="504139" y="691007"/>
                  </a:lnTo>
                  <a:lnTo>
                    <a:pt x="502793" y="691311"/>
                  </a:lnTo>
                  <a:lnTo>
                    <a:pt x="502793" y="693978"/>
                  </a:lnTo>
                  <a:lnTo>
                    <a:pt x="504634" y="695020"/>
                  </a:lnTo>
                  <a:lnTo>
                    <a:pt x="506768" y="695020"/>
                  </a:lnTo>
                  <a:lnTo>
                    <a:pt x="506768" y="693889"/>
                  </a:lnTo>
                  <a:lnTo>
                    <a:pt x="510235" y="691845"/>
                  </a:lnTo>
                  <a:close/>
                </a:path>
                <a:path w="543560" h="695325">
                  <a:moveTo>
                    <a:pt x="514997" y="573836"/>
                  </a:moveTo>
                  <a:lnTo>
                    <a:pt x="513168" y="573836"/>
                  </a:lnTo>
                  <a:lnTo>
                    <a:pt x="513168" y="573582"/>
                  </a:lnTo>
                  <a:lnTo>
                    <a:pt x="512622" y="572541"/>
                  </a:lnTo>
                  <a:lnTo>
                    <a:pt x="512368" y="571703"/>
                  </a:lnTo>
                  <a:lnTo>
                    <a:pt x="511822" y="570357"/>
                  </a:lnTo>
                  <a:lnTo>
                    <a:pt x="510235" y="570115"/>
                  </a:lnTo>
                  <a:lnTo>
                    <a:pt x="509447" y="569861"/>
                  </a:lnTo>
                  <a:lnTo>
                    <a:pt x="509143" y="570661"/>
                  </a:lnTo>
                  <a:lnTo>
                    <a:pt x="508215" y="572541"/>
                  </a:lnTo>
                  <a:lnTo>
                    <a:pt x="508292" y="573582"/>
                  </a:lnTo>
                  <a:lnTo>
                    <a:pt x="508508" y="574446"/>
                  </a:lnTo>
                  <a:lnTo>
                    <a:pt x="508101" y="575170"/>
                  </a:lnTo>
                  <a:lnTo>
                    <a:pt x="509828" y="576922"/>
                  </a:lnTo>
                  <a:lnTo>
                    <a:pt x="510235" y="577596"/>
                  </a:lnTo>
                  <a:lnTo>
                    <a:pt x="511276" y="578396"/>
                  </a:lnTo>
                  <a:lnTo>
                    <a:pt x="513168" y="580275"/>
                  </a:lnTo>
                  <a:lnTo>
                    <a:pt x="513461" y="578345"/>
                  </a:lnTo>
                  <a:lnTo>
                    <a:pt x="514451" y="578142"/>
                  </a:lnTo>
                  <a:lnTo>
                    <a:pt x="514743" y="575170"/>
                  </a:lnTo>
                  <a:lnTo>
                    <a:pt x="514997" y="573836"/>
                  </a:lnTo>
                  <a:close/>
                </a:path>
                <a:path w="543560" h="695325">
                  <a:moveTo>
                    <a:pt x="521093" y="685952"/>
                  </a:moveTo>
                  <a:lnTo>
                    <a:pt x="519404" y="684758"/>
                  </a:lnTo>
                  <a:lnTo>
                    <a:pt x="518972" y="684110"/>
                  </a:lnTo>
                  <a:lnTo>
                    <a:pt x="517131" y="683018"/>
                  </a:lnTo>
                  <a:lnTo>
                    <a:pt x="516966" y="683018"/>
                  </a:lnTo>
                  <a:lnTo>
                    <a:pt x="514743" y="681431"/>
                  </a:lnTo>
                  <a:lnTo>
                    <a:pt x="514477" y="683018"/>
                  </a:lnTo>
                  <a:lnTo>
                    <a:pt x="514210" y="683018"/>
                  </a:lnTo>
                  <a:lnTo>
                    <a:pt x="513168" y="684110"/>
                  </a:lnTo>
                  <a:lnTo>
                    <a:pt x="512902" y="685698"/>
                  </a:lnTo>
                  <a:lnTo>
                    <a:pt x="512622" y="687044"/>
                  </a:lnTo>
                  <a:lnTo>
                    <a:pt x="513664" y="687285"/>
                  </a:lnTo>
                  <a:lnTo>
                    <a:pt x="514743" y="687590"/>
                  </a:lnTo>
                  <a:lnTo>
                    <a:pt x="516039" y="688873"/>
                  </a:lnTo>
                  <a:lnTo>
                    <a:pt x="516839" y="689724"/>
                  </a:lnTo>
                  <a:lnTo>
                    <a:pt x="517918" y="690765"/>
                  </a:lnTo>
                  <a:lnTo>
                    <a:pt x="519264" y="691007"/>
                  </a:lnTo>
                  <a:lnTo>
                    <a:pt x="520306" y="691007"/>
                  </a:lnTo>
                  <a:lnTo>
                    <a:pt x="520560" y="690219"/>
                  </a:lnTo>
                  <a:lnTo>
                    <a:pt x="521093" y="688873"/>
                  </a:lnTo>
                  <a:lnTo>
                    <a:pt x="521093" y="687285"/>
                  </a:lnTo>
                  <a:lnTo>
                    <a:pt x="520763" y="686790"/>
                  </a:lnTo>
                  <a:lnTo>
                    <a:pt x="521093" y="685952"/>
                  </a:lnTo>
                  <a:close/>
                </a:path>
                <a:path w="543560" h="695325">
                  <a:moveTo>
                    <a:pt x="524268" y="508444"/>
                  </a:moveTo>
                  <a:lnTo>
                    <a:pt x="522693" y="507657"/>
                  </a:lnTo>
                  <a:lnTo>
                    <a:pt x="521639" y="507403"/>
                  </a:lnTo>
                  <a:lnTo>
                    <a:pt x="519506" y="507403"/>
                  </a:lnTo>
                  <a:lnTo>
                    <a:pt x="517918" y="506615"/>
                  </a:lnTo>
                  <a:lnTo>
                    <a:pt x="516166" y="508444"/>
                  </a:lnTo>
                  <a:lnTo>
                    <a:pt x="514997" y="509244"/>
                  </a:lnTo>
                  <a:lnTo>
                    <a:pt x="514870" y="509803"/>
                  </a:lnTo>
                  <a:lnTo>
                    <a:pt x="512076" y="512711"/>
                  </a:lnTo>
                  <a:lnTo>
                    <a:pt x="514210" y="513537"/>
                  </a:lnTo>
                  <a:lnTo>
                    <a:pt x="515251" y="515137"/>
                  </a:lnTo>
                  <a:lnTo>
                    <a:pt x="517385" y="515937"/>
                  </a:lnTo>
                  <a:lnTo>
                    <a:pt x="518718" y="516724"/>
                  </a:lnTo>
                  <a:lnTo>
                    <a:pt x="518502" y="515137"/>
                  </a:lnTo>
                  <a:lnTo>
                    <a:pt x="518464" y="513511"/>
                  </a:lnTo>
                  <a:lnTo>
                    <a:pt x="518718" y="513257"/>
                  </a:lnTo>
                  <a:lnTo>
                    <a:pt x="521855" y="512305"/>
                  </a:lnTo>
                  <a:lnTo>
                    <a:pt x="522986" y="512711"/>
                  </a:lnTo>
                  <a:lnTo>
                    <a:pt x="523024" y="511962"/>
                  </a:lnTo>
                  <a:lnTo>
                    <a:pt x="524027" y="511670"/>
                  </a:lnTo>
                  <a:lnTo>
                    <a:pt x="524268" y="509244"/>
                  </a:lnTo>
                  <a:lnTo>
                    <a:pt x="524268" y="508444"/>
                  </a:lnTo>
                  <a:close/>
                </a:path>
                <a:path w="543560" h="695325">
                  <a:moveTo>
                    <a:pt x="529336" y="549821"/>
                  </a:moveTo>
                  <a:lnTo>
                    <a:pt x="528789" y="549567"/>
                  </a:lnTo>
                  <a:lnTo>
                    <a:pt x="526948" y="548779"/>
                  </a:lnTo>
                  <a:lnTo>
                    <a:pt x="522439" y="547141"/>
                  </a:lnTo>
                  <a:lnTo>
                    <a:pt x="519760" y="547141"/>
                  </a:lnTo>
                  <a:lnTo>
                    <a:pt x="518464" y="547141"/>
                  </a:lnTo>
                  <a:lnTo>
                    <a:pt x="517385" y="547433"/>
                  </a:lnTo>
                  <a:lnTo>
                    <a:pt x="516839" y="547979"/>
                  </a:lnTo>
                  <a:lnTo>
                    <a:pt x="516039" y="548474"/>
                  </a:lnTo>
                  <a:lnTo>
                    <a:pt x="516343" y="549275"/>
                  </a:lnTo>
                  <a:lnTo>
                    <a:pt x="516420" y="549719"/>
                  </a:lnTo>
                  <a:lnTo>
                    <a:pt x="515543" y="550367"/>
                  </a:lnTo>
                  <a:lnTo>
                    <a:pt x="516686" y="550392"/>
                  </a:lnTo>
                  <a:lnTo>
                    <a:pt x="517131" y="551408"/>
                  </a:lnTo>
                  <a:lnTo>
                    <a:pt x="525360" y="551700"/>
                  </a:lnTo>
                  <a:lnTo>
                    <a:pt x="528789" y="551700"/>
                  </a:lnTo>
                  <a:lnTo>
                    <a:pt x="529336" y="549821"/>
                  </a:lnTo>
                  <a:close/>
                </a:path>
                <a:path w="543560" h="695325">
                  <a:moveTo>
                    <a:pt x="530377" y="525018"/>
                  </a:moveTo>
                  <a:lnTo>
                    <a:pt x="529882" y="524471"/>
                  </a:lnTo>
                  <a:lnTo>
                    <a:pt x="529628" y="524230"/>
                  </a:lnTo>
                  <a:lnTo>
                    <a:pt x="529882" y="523430"/>
                  </a:lnTo>
                  <a:lnTo>
                    <a:pt x="529336" y="523925"/>
                  </a:lnTo>
                  <a:lnTo>
                    <a:pt x="527989" y="523925"/>
                  </a:lnTo>
                  <a:lnTo>
                    <a:pt x="526948" y="524713"/>
                  </a:lnTo>
                  <a:lnTo>
                    <a:pt x="526402" y="525259"/>
                  </a:lnTo>
                  <a:lnTo>
                    <a:pt x="521893" y="526059"/>
                  </a:lnTo>
                  <a:lnTo>
                    <a:pt x="521093" y="526605"/>
                  </a:lnTo>
                  <a:lnTo>
                    <a:pt x="521093" y="527697"/>
                  </a:lnTo>
                  <a:lnTo>
                    <a:pt x="521347" y="529031"/>
                  </a:lnTo>
                  <a:lnTo>
                    <a:pt x="529082" y="529031"/>
                  </a:lnTo>
                  <a:lnTo>
                    <a:pt x="529882" y="526605"/>
                  </a:lnTo>
                  <a:lnTo>
                    <a:pt x="530377" y="525018"/>
                  </a:lnTo>
                  <a:close/>
                </a:path>
                <a:path w="543560" h="695325">
                  <a:moveTo>
                    <a:pt x="543128" y="607758"/>
                  </a:moveTo>
                  <a:lnTo>
                    <a:pt x="542086" y="607758"/>
                  </a:lnTo>
                  <a:lnTo>
                    <a:pt x="536473" y="608012"/>
                  </a:lnTo>
                  <a:lnTo>
                    <a:pt x="535368" y="609307"/>
                  </a:lnTo>
                  <a:lnTo>
                    <a:pt x="533603" y="609346"/>
                  </a:lnTo>
                  <a:lnTo>
                    <a:pt x="533603" y="614413"/>
                  </a:lnTo>
                  <a:lnTo>
                    <a:pt x="535622" y="614489"/>
                  </a:lnTo>
                  <a:lnTo>
                    <a:pt x="536778" y="615505"/>
                  </a:lnTo>
                  <a:lnTo>
                    <a:pt x="542086" y="615746"/>
                  </a:lnTo>
                  <a:lnTo>
                    <a:pt x="543128" y="615505"/>
                  </a:lnTo>
                  <a:lnTo>
                    <a:pt x="543128" y="607758"/>
                  </a:lnTo>
                  <a:close/>
                </a:path>
                <a:path w="543560" h="695325">
                  <a:moveTo>
                    <a:pt x="543420" y="562622"/>
                  </a:moveTo>
                  <a:lnTo>
                    <a:pt x="542086" y="562914"/>
                  </a:lnTo>
                  <a:lnTo>
                    <a:pt x="535686" y="562914"/>
                  </a:lnTo>
                  <a:lnTo>
                    <a:pt x="535432" y="565594"/>
                  </a:lnTo>
                  <a:lnTo>
                    <a:pt x="535432" y="566940"/>
                  </a:lnTo>
                  <a:lnTo>
                    <a:pt x="536778" y="566635"/>
                  </a:lnTo>
                  <a:lnTo>
                    <a:pt x="542874" y="566635"/>
                  </a:lnTo>
                  <a:lnTo>
                    <a:pt x="543128" y="563956"/>
                  </a:lnTo>
                  <a:lnTo>
                    <a:pt x="543420" y="562622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2734" y="5666828"/>
              <a:ext cx="242570" cy="723265"/>
            </a:xfrm>
            <a:custGeom>
              <a:avLst/>
              <a:gdLst/>
              <a:ahLst/>
              <a:cxnLst/>
              <a:rect l="l" t="t" r="r" b="b"/>
              <a:pathLst>
                <a:path w="242569" h="723264">
                  <a:moveTo>
                    <a:pt x="7937" y="176161"/>
                  </a:moveTo>
                  <a:lnTo>
                    <a:pt x="6591" y="175120"/>
                  </a:lnTo>
                  <a:lnTo>
                    <a:pt x="3416" y="175120"/>
                  </a:lnTo>
                  <a:lnTo>
                    <a:pt x="2374" y="175920"/>
                  </a:lnTo>
                  <a:lnTo>
                    <a:pt x="2082" y="177507"/>
                  </a:lnTo>
                  <a:lnTo>
                    <a:pt x="2082" y="178841"/>
                  </a:lnTo>
                  <a:lnTo>
                    <a:pt x="3670" y="178841"/>
                  </a:lnTo>
                  <a:lnTo>
                    <a:pt x="3962" y="179133"/>
                  </a:lnTo>
                  <a:lnTo>
                    <a:pt x="5003" y="179641"/>
                  </a:lnTo>
                  <a:lnTo>
                    <a:pt x="5549" y="179933"/>
                  </a:lnTo>
                  <a:lnTo>
                    <a:pt x="5956" y="179933"/>
                  </a:lnTo>
                  <a:lnTo>
                    <a:pt x="6096" y="180428"/>
                  </a:lnTo>
                  <a:lnTo>
                    <a:pt x="6235" y="179933"/>
                  </a:lnTo>
                  <a:lnTo>
                    <a:pt x="7391" y="179933"/>
                  </a:lnTo>
                  <a:lnTo>
                    <a:pt x="7683" y="178600"/>
                  </a:lnTo>
                  <a:lnTo>
                    <a:pt x="7937" y="178295"/>
                  </a:lnTo>
                  <a:lnTo>
                    <a:pt x="7937" y="176161"/>
                  </a:lnTo>
                  <a:close/>
                </a:path>
                <a:path w="242569" h="723264">
                  <a:moveTo>
                    <a:pt x="8178" y="221551"/>
                  </a:moveTo>
                  <a:lnTo>
                    <a:pt x="8077" y="219671"/>
                  </a:lnTo>
                  <a:lnTo>
                    <a:pt x="7937" y="218871"/>
                  </a:lnTo>
                  <a:lnTo>
                    <a:pt x="7683" y="218084"/>
                  </a:lnTo>
                  <a:lnTo>
                    <a:pt x="3670" y="218084"/>
                  </a:lnTo>
                  <a:lnTo>
                    <a:pt x="1587" y="219671"/>
                  </a:lnTo>
                  <a:lnTo>
                    <a:pt x="495" y="222351"/>
                  </a:lnTo>
                  <a:lnTo>
                    <a:pt x="0" y="223685"/>
                  </a:lnTo>
                  <a:lnTo>
                    <a:pt x="3416" y="223939"/>
                  </a:lnTo>
                  <a:lnTo>
                    <a:pt x="6591" y="223443"/>
                  </a:lnTo>
                  <a:lnTo>
                    <a:pt x="7353" y="222402"/>
                  </a:lnTo>
                  <a:lnTo>
                    <a:pt x="7683" y="222351"/>
                  </a:lnTo>
                  <a:lnTo>
                    <a:pt x="7620" y="222123"/>
                  </a:lnTo>
                  <a:lnTo>
                    <a:pt x="8178" y="221551"/>
                  </a:lnTo>
                  <a:close/>
                </a:path>
                <a:path w="242569" h="723264">
                  <a:moveTo>
                    <a:pt x="11899" y="57950"/>
                  </a:moveTo>
                  <a:lnTo>
                    <a:pt x="10617" y="58191"/>
                  </a:lnTo>
                  <a:lnTo>
                    <a:pt x="2628" y="58191"/>
                  </a:lnTo>
                  <a:lnTo>
                    <a:pt x="2082" y="60871"/>
                  </a:lnTo>
                  <a:lnTo>
                    <a:pt x="2082" y="61417"/>
                  </a:lnTo>
                  <a:lnTo>
                    <a:pt x="2628" y="61912"/>
                  </a:lnTo>
                  <a:lnTo>
                    <a:pt x="3670" y="63004"/>
                  </a:lnTo>
                  <a:lnTo>
                    <a:pt x="5549" y="63792"/>
                  </a:lnTo>
                  <a:lnTo>
                    <a:pt x="8978" y="63792"/>
                  </a:lnTo>
                  <a:lnTo>
                    <a:pt x="9537" y="63550"/>
                  </a:lnTo>
                  <a:lnTo>
                    <a:pt x="10071" y="63550"/>
                  </a:lnTo>
                  <a:lnTo>
                    <a:pt x="10096" y="63322"/>
                  </a:lnTo>
                  <a:lnTo>
                    <a:pt x="11404" y="62750"/>
                  </a:lnTo>
                  <a:lnTo>
                    <a:pt x="11658" y="59283"/>
                  </a:lnTo>
                  <a:lnTo>
                    <a:pt x="11899" y="57950"/>
                  </a:lnTo>
                  <a:close/>
                </a:path>
                <a:path w="242569" h="723264">
                  <a:moveTo>
                    <a:pt x="15925" y="163360"/>
                  </a:moveTo>
                  <a:lnTo>
                    <a:pt x="15379" y="161480"/>
                  </a:lnTo>
                  <a:lnTo>
                    <a:pt x="11658" y="161480"/>
                  </a:lnTo>
                  <a:lnTo>
                    <a:pt x="5308" y="163906"/>
                  </a:lnTo>
                  <a:lnTo>
                    <a:pt x="5003" y="165379"/>
                  </a:lnTo>
                  <a:lnTo>
                    <a:pt x="2374" y="166585"/>
                  </a:lnTo>
                  <a:lnTo>
                    <a:pt x="4457" y="167436"/>
                  </a:lnTo>
                  <a:lnTo>
                    <a:pt x="4457" y="168427"/>
                  </a:lnTo>
                  <a:lnTo>
                    <a:pt x="6591" y="169214"/>
                  </a:lnTo>
                  <a:lnTo>
                    <a:pt x="7937" y="169519"/>
                  </a:lnTo>
                  <a:lnTo>
                    <a:pt x="8178" y="168173"/>
                  </a:lnTo>
                  <a:lnTo>
                    <a:pt x="8483" y="167386"/>
                  </a:lnTo>
                  <a:lnTo>
                    <a:pt x="8978" y="167081"/>
                  </a:lnTo>
                  <a:lnTo>
                    <a:pt x="11112" y="166839"/>
                  </a:lnTo>
                  <a:lnTo>
                    <a:pt x="12446" y="166839"/>
                  </a:lnTo>
                  <a:lnTo>
                    <a:pt x="12636" y="166814"/>
                  </a:lnTo>
                  <a:lnTo>
                    <a:pt x="15125" y="167932"/>
                  </a:lnTo>
                  <a:lnTo>
                    <a:pt x="14770" y="165811"/>
                  </a:lnTo>
                  <a:lnTo>
                    <a:pt x="15621" y="164452"/>
                  </a:lnTo>
                  <a:lnTo>
                    <a:pt x="15925" y="163360"/>
                  </a:lnTo>
                  <a:close/>
                </a:path>
                <a:path w="242569" h="723264">
                  <a:moveTo>
                    <a:pt x="16167" y="42964"/>
                  </a:moveTo>
                  <a:lnTo>
                    <a:pt x="7683" y="42964"/>
                  </a:lnTo>
                  <a:lnTo>
                    <a:pt x="7683" y="47282"/>
                  </a:lnTo>
                  <a:lnTo>
                    <a:pt x="9271" y="49657"/>
                  </a:lnTo>
                  <a:lnTo>
                    <a:pt x="12204" y="50749"/>
                  </a:lnTo>
                  <a:lnTo>
                    <a:pt x="13792" y="51549"/>
                  </a:lnTo>
                  <a:lnTo>
                    <a:pt x="13754" y="49657"/>
                  </a:lnTo>
                  <a:lnTo>
                    <a:pt x="13487" y="47523"/>
                  </a:lnTo>
                  <a:lnTo>
                    <a:pt x="14579" y="46189"/>
                  </a:lnTo>
                  <a:lnTo>
                    <a:pt x="15379" y="44843"/>
                  </a:lnTo>
                  <a:lnTo>
                    <a:pt x="16167" y="42964"/>
                  </a:lnTo>
                  <a:close/>
                </a:path>
                <a:path w="242569" h="723264">
                  <a:moveTo>
                    <a:pt x="21234" y="114795"/>
                  </a:moveTo>
                  <a:lnTo>
                    <a:pt x="19342" y="114795"/>
                  </a:lnTo>
                  <a:lnTo>
                    <a:pt x="19342" y="114503"/>
                  </a:lnTo>
                  <a:lnTo>
                    <a:pt x="18796" y="113461"/>
                  </a:lnTo>
                  <a:lnTo>
                    <a:pt x="18554" y="112661"/>
                  </a:lnTo>
                  <a:lnTo>
                    <a:pt x="18008" y="111328"/>
                  </a:lnTo>
                  <a:lnTo>
                    <a:pt x="15125" y="110782"/>
                  </a:lnTo>
                  <a:lnTo>
                    <a:pt x="15125" y="112661"/>
                  </a:lnTo>
                  <a:lnTo>
                    <a:pt x="14833" y="112661"/>
                  </a:lnTo>
                  <a:lnTo>
                    <a:pt x="13792" y="113207"/>
                  </a:lnTo>
                  <a:lnTo>
                    <a:pt x="12992" y="113703"/>
                  </a:lnTo>
                  <a:lnTo>
                    <a:pt x="11658" y="114007"/>
                  </a:lnTo>
                  <a:lnTo>
                    <a:pt x="11404" y="115595"/>
                  </a:lnTo>
                  <a:lnTo>
                    <a:pt x="11112" y="116636"/>
                  </a:lnTo>
                  <a:lnTo>
                    <a:pt x="12204" y="116928"/>
                  </a:lnTo>
                  <a:lnTo>
                    <a:pt x="12700" y="116928"/>
                  </a:lnTo>
                  <a:lnTo>
                    <a:pt x="13246" y="117182"/>
                  </a:lnTo>
                  <a:lnTo>
                    <a:pt x="13792" y="117475"/>
                  </a:lnTo>
                  <a:lnTo>
                    <a:pt x="14579" y="117729"/>
                  </a:lnTo>
                  <a:lnTo>
                    <a:pt x="15125" y="117970"/>
                  </a:lnTo>
                  <a:lnTo>
                    <a:pt x="17208" y="117970"/>
                  </a:lnTo>
                  <a:lnTo>
                    <a:pt x="17754" y="117475"/>
                  </a:lnTo>
                  <a:lnTo>
                    <a:pt x="18008" y="117729"/>
                  </a:lnTo>
                  <a:lnTo>
                    <a:pt x="18554" y="117970"/>
                  </a:lnTo>
                  <a:lnTo>
                    <a:pt x="19646" y="117970"/>
                  </a:lnTo>
                  <a:lnTo>
                    <a:pt x="20688" y="117729"/>
                  </a:lnTo>
                  <a:lnTo>
                    <a:pt x="20726" y="117475"/>
                  </a:lnTo>
                  <a:lnTo>
                    <a:pt x="20929" y="116141"/>
                  </a:lnTo>
                  <a:lnTo>
                    <a:pt x="21234" y="114795"/>
                  </a:lnTo>
                  <a:close/>
                </a:path>
                <a:path w="242569" h="723264">
                  <a:moveTo>
                    <a:pt x="29413" y="156959"/>
                  </a:moveTo>
                  <a:lnTo>
                    <a:pt x="25996" y="156921"/>
                  </a:lnTo>
                  <a:lnTo>
                    <a:pt x="25996" y="155625"/>
                  </a:lnTo>
                  <a:lnTo>
                    <a:pt x="24955" y="155625"/>
                  </a:lnTo>
                  <a:lnTo>
                    <a:pt x="23863" y="155867"/>
                  </a:lnTo>
                  <a:lnTo>
                    <a:pt x="23317" y="156171"/>
                  </a:lnTo>
                  <a:lnTo>
                    <a:pt x="22021" y="156413"/>
                  </a:lnTo>
                  <a:lnTo>
                    <a:pt x="22021" y="159092"/>
                  </a:lnTo>
                  <a:lnTo>
                    <a:pt x="23863" y="160134"/>
                  </a:lnTo>
                  <a:lnTo>
                    <a:pt x="25996" y="160134"/>
                  </a:lnTo>
                  <a:lnTo>
                    <a:pt x="25996" y="159118"/>
                  </a:lnTo>
                  <a:lnTo>
                    <a:pt x="29413" y="156959"/>
                  </a:lnTo>
                  <a:close/>
                </a:path>
                <a:path w="242569" h="723264">
                  <a:moveTo>
                    <a:pt x="32092" y="171894"/>
                  </a:moveTo>
                  <a:lnTo>
                    <a:pt x="30226" y="170040"/>
                  </a:lnTo>
                  <a:lnTo>
                    <a:pt x="29959" y="168973"/>
                  </a:lnTo>
                  <a:lnTo>
                    <a:pt x="28130" y="167386"/>
                  </a:lnTo>
                  <a:lnTo>
                    <a:pt x="27584" y="167386"/>
                  </a:lnTo>
                  <a:lnTo>
                    <a:pt x="25450" y="165252"/>
                  </a:lnTo>
                  <a:lnTo>
                    <a:pt x="24739" y="167500"/>
                  </a:lnTo>
                  <a:lnTo>
                    <a:pt x="23863" y="167627"/>
                  </a:lnTo>
                  <a:lnTo>
                    <a:pt x="23063" y="170065"/>
                  </a:lnTo>
                  <a:lnTo>
                    <a:pt x="22517" y="171348"/>
                  </a:lnTo>
                  <a:lnTo>
                    <a:pt x="24409" y="171348"/>
                  </a:lnTo>
                  <a:lnTo>
                    <a:pt x="24409" y="171653"/>
                  </a:lnTo>
                  <a:lnTo>
                    <a:pt x="24955" y="172694"/>
                  </a:lnTo>
                  <a:lnTo>
                    <a:pt x="25196" y="173532"/>
                  </a:lnTo>
                  <a:lnTo>
                    <a:pt x="25742" y="174828"/>
                  </a:lnTo>
                  <a:lnTo>
                    <a:pt x="27330" y="175120"/>
                  </a:lnTo>
                  <a:lnTo>
                    <a:pt x="28130" y="175374"/>
                  </a:lnTo>
                  <a:lnTo>
                    <a:pt x="28371" y="175120"/>
                  </a:lnTo>
                  <a:lnTo>
                    <a:pt x="29959" y="174332"/>
                  </a:lnTo>
                  <a:lnTo>
                    <a:pt x="30759" y="172694"/>
                  </a:lnTo>
                  <a:lnTo>
                    <a:pt x="30734" y="172542"/>
                  </a:lnTo>
                  <a:lnTo>
                    <a:pt x="32092" y="171894"/>
                  </a:lnTo>
                  <a:close/>
                </a:path>
                <a:path w="242569" h="723264">
                  <a:moveTo>
                    <a:pt x="36360" y="187921"/>
                  </a:moveTo>
                  <a:lnTo>
                    <a:pt x="35026" y="188163"/>
                  </a:lnTo>
                  <a:lnTo>
                    <a:pt x="28625" y="188163"/>
                  </a:lnTo>
                  <a:lnTo>
                    <a:pt x="28371" y="190842"/>
                  </a:lnTo>
                  <a:lnTo>
                    <a:pt x="28371" y="192189"/>
                  </a:lnTo>
                  <a:lnTo>
                    <a:pt x="29718" y="191935"/>
                  </a:lnTo>
                  <a:lnTo>
                    <a:pt x="35814" y="191935"/>
                  </a:lnTo>
                  <a:lnTo>
                    <a:pt x="36068" y="189255"/>
                  </a:lnTo>
                  <a:lnTo>
                    <a:pt x="36360" y="187921"/>
                  </a:lnTo>
                  <a:close/>
                </a:path>
                <a:path w="242569" h="723264">
                  <a:moveTo>
                    <a:pt x="41668" y="81953"/>
                  </a:moveTo>
                  <a:lnTo>
                    <a:pt x="41376" y="80619"/>
                  </a:lnTo>
                  <a:lnTo>
                    <a:pt x="39789" y="79032"/>
                  </a:lnTo>
                  <a:lnTo>
                    <a:pt x="38442" y="78486"/>
                  </a:lnTo>
                  <a:lnTo>
                    <a:pt x="36360" y="78486"/>
                  </a:lnTo>
                  <a:lnTo>
                    <a:pt x="35572" y="78727"/>
                  </a:lnTo>
                  <a:lnTo>
                    <a:pt x="34772" y="78727"/>
                  </a:lnTo>
                  <a:lnTo>
                    <a:pt x="34340" y="78892"/>
                  </a:lnTo>
                  <a:lnTo>
                    <a:pt x="34480" y="78232"/>
                  </a:lnTo>
                  <a:lnTo>
                    <a:pt x="34480" y="77685"/>
                  </a:lnTo>
                  <a:lnTo>
                    <a:pt x="32893" y="76098"/>
                  </a:lnTo>
                  <a:lnTo>
                    <a:pt x="31051" y="75311"/>
                  </a:lnTo>
                  <a:lnTo>
                    <a:pt x="27330" y="75311"/>
                  </a:lnTo>
                  <a:lnTo>
                    <a:pt x="26873" y="75552"/>
                  </a:lnTo>
                  <a:lnTo>
                    <a:pt x="26238" y="75552"/>
                  </a:lnTo>
                  <a:lnTo>
                    <a:pt x="26187" y="75933"/>
                  </a:lnTo>
                  <a:lnTo>
                    <a:pt x="24955" y="76593"/>
                  </a:lnTo>
                  <a:lnTo>
                    <a:pt x="24650" y="79819"/>
                  </a:lnTo>
                  <a:lnTo>
                    <a:pt x="24650" y="81165"/>
                  </a:lnTo>
                  <a:lnTo>
                    <a:pt x="25996" y="80911"/>
                  </a:lnTo>
                  <a:lnTo>
                    <a:pt x="33934" y="80911"/>
                  </a:lnTo>
                  <a:lnTo>
                    <a:pt x="33934" y="84632"/>
                  </a:lnTo>
                  <a:lnTo>
                    <a:pt x="37160" y="84632"/>
                  </a:lnTo>
                  <a:lnTo>
                    <a:pt x="36360" y="85217"/>
                  </a:lnTo>
                  <a:lnTo>
                    <a:pt x="34772" y="85178"/>
                  </a:lnTo>
                  <a:lnTo>
                    <a:pt x="33934" y="85432"/>
                  </a:lnTo>
                  <a:lnTo>
                    <a:pt x="32639" y="86474"/>
                  </a:lnTo>
                  <a:lnTo>
                    <a:pt x="31305" y="87312"/>
                  </a:lnTo>
                  <a:lnTo>
                    <a:pt x="29718" y="87807"/>
                  </a:lnTo>
                  <a:lnTo>
                    <a:pt x="28549" y="88226"/>
                  </a:lnTo>
                  <a:lnTo>
                    <a:pt x="28549" y="95999"/>
                  </a:lnTo>
                  <a:lnTo>
                    <a:pt x="28371" y="96393"/>
                  </a:lnTo>
                  <a:lnTo>
                    <a:pt x="27330" y="98221"/>
                  </a:lnTo>
                  <a:lnTo>
                    <a:pt x="27584" y="99314"/>
                  </a:lnTo>
                  <a:lnTo>
                    <a:pt x="27838" y="99695"/>
                  </a:lnTo>
                  <a:lnTo>
                    <a:pt x="27178" y="100863"/>
                  </a:lnTo>
                  <a:lnTo>
                    <a:pt x="25450" y="99860"/>
                  </a:lnTo>
                  <a:lnTo>
                    <a:pt x="23063" y="98526"/>
                  </a:lnTo>
                  <a:lnTo>
                    <a:pt x="22021" y="97980"/>
                  </a:lnTo>
                  <a:lnTo>
                    <a:pt x="21348" y="97586"/>
                  </a:lnTo>
                  <a:lnTo>
                    <a:pt x="24409" y="97180"/>
                  </a:lnTo>
                  <a:lnTo>
                    <a:pt x="28549" y="95999"/>
                  </a:lnTo>
                  <a:lnTo>
                    <a:pt x="28549" y="88226"/>
                  </a:lnTo>
                  <a:lnTo>
                    <a:pt x="23609" y="89941"/>
                  </a:lnTo>
                  <a:lnTo>
                    <a:pt x="20662" y="91008"/>
                  </a:lnTo>
                  <a:lnTo>
                    <a:pt x="20434" y="91033"/>
                  </a:lnTo>
                  <a:lnTo>
                    <a:pt x="19100" y="91579"/>
                  </a:lnTo>
                  <a:lnTo>
                    <a:pt x="17208" y="96393"/>
                  </a:lnTo>
                  <a:lnTo>
                    <a:pt x="16713" y="98221"/>
                  </a:lnTo>
                  <a:lnTo>
                    <a:pt x="18300" y="97980"/>
                  </a:lnTo>
                  <a:lnTo>
                    <a:pt x="20586" y="97688"/>
                  </a:lnTo>
                  <a:lnTo>
                    <a:pt x="20535" y="97980"/>
                  </a:lnTo>
                  <a:lnTo>
                    <a:pt x="20434" y="99021"/>
                  </a:lnTo>
                  <a:lnTo>
                    <a:pt x="20142" y="99568"/>
                  </a:lnTo>
                  <a:lnTo>
                    <a:pt x="19342" y="101447"/>
                  </a:lnTo>
                  <a:lnTo>
                    <a:pt x="19100" y="102247"/>
                  </a:lnTo>
                  <a:lnTo>
                    <a:pt x="19646" y="103581"/>
                  </a:lnTo>
                  <a:lnTo>
                    <a:pt x="18796" y="103581"/>
                  </a:lnTo>
                  <a:lnTo>
                    <a:pt x="17754" y="104127"/>
                  </a:lnTo>
                  <a:lnTo>
                    <a:pt x="17208" y="104927"/>
                  </a:lnTo>
                  <a:lnTo>
                    <a:pt x="16421" y="105714"/>
                  </a:lnTo>
                  <a:lnTo>
                    <a:pt x="16535" y="107607"/>
                  </a:lnTo>
                  <a:lnTo>
                    <a:pt x="16713" y="108394"/>
                  </a:lnTo>
                  <a:lnTo>
                    <a:pt x="16967" y="109194"/>
                  </a:lnTo>
                  <a:lnTo>
                    <a:pt x="20929" y="109194"/>
                  </a:lnTo>
                  <a:lnTo>
                    <a:pt x="21869" y="108724"/>
                  </a:lnTo>
                  <a:lnTo>
                    <a:pt x="22821" y="108889"/>
                  </a:lnTo>
                  <a:lnTo>
                    <a:pt x="22758" y="108419"/>
                  </a:lnTo>
                  <a:lnTo>
                    <a:pt x="23609" y="107848"/>
                  </a:lnTo>
                  <a:lnTo>
                    <a:pt x="24104" y="107302"/>
                  </a:lnTo>
                  <a:lnTo>
                    <a:pt x="26238" y="107302"/>
                  </a:lnTo>
                  <a:lnTo>
                    <a:pt x="27038" y="107607"/>
                  </a:lnTo>
                  <a:lnTo>
                    <a:pt x="28371" y="107848"/>
                  </a:lnTo>
                  <a:lnTo>
                    <a:pt x="28371" y="107302"/>
                  </a:lnTo>
                  <a:lnTo>
                    <a:pt x="28409" y="105714"/>
                  </a:lnTo>
                  <a:lnTo>
                    <a:pt x="28600" y="101993"/>
                  </a:lnTo>
                  <a:lnTo>
                    <a:pt x="30162" y="101993"/>
                  </a:lnTo>
                  <a:lnTo>
                    <a:pt x="30759" y="102247"/>
                  </a:lnTo>
                  <a:lnTo>
                    <a:pt x="35026" y="102247"/>
                  </a:lnTo>
                  <a:lnTo>
                    <a:pt x="35521" y="101993"/>
                  </a:lnTo>
                  <a:lnTo>
                    <a:pt x="37401" y="101993"/>
                  </a:lnTo>
                  <a:lnTo>
                    <a:pt x="37223" y="101028"/>
                  </a:lnTo>
                  <a:lnTo>
                    <a:pt x="37401" y="100901"/>
                  </a:lnTo>
                  <a:lnTo>
                    <a:pt x="37947" y="100114"/>
                  </a:lnTo>
                  <a:lnTo>
                    <a:pt x="37947" y="98767"/>
                  </a:lnTo>
                  <a:lnTo>
                    <a:pt x="37655" y="97675"/>
                  </a:lnTo>
                  <a:lnTo>
                    <a:pt x="35026" y="97675"/>
                  </a:lnTo>
                  <a:lnTo>
                    <a:pt x="34226" y="97434"/>
                  </a:lnTo>
                  <a:lnTo>
                    <a:pt x="33439" y="96888"/>
                  </a:lnTo>
                  <a:lnTo>
                    <a:pt x="32346" y="96393"/>
                  </a:lnTo>
                  <a:lnTo>
                    <a:pt x="31305" y="95846"/>
                  </a:lnTo>
                  <a:lnTo>
                    <a:pt x="29057" y="95846"/>
                  </a:lnTo>
                  <a:lnTo>
                    <a:pt x="31851" y="95046"/>
                  </a:lnTo>
                  <a:lnTo>
                    <a:pt x="33439" y="94259"/>
                  </a:lnTo>
                  <a:lnTo>
                    <a:pt x="32893" y="92075"/>
                  </a:lnTo>
                  <a:lnTo>
                    <a:pt x="32893" y="91833"/>
                  </a:lnTo>
                  <a:lnTo>
                    <a:pt x="32639" y="91833"/>
                  </a:lnTo>
                  <a:lnTo>
                    <a:pt x="34226" y="90487"/>
                  </a:lnTo>
                  <a:lnTo>
                    <a:pt x="36614" y="87312"/>
                  </a:lnTo>
                  <a:lnTo>
                    <a:pt x="36614" y="86245"/>
                  </a:lnTo>
                  <a:lnTo>
                    <a:pt x="37896" y="84632"/>
                  </a:lnTo>
                  <a:lnTo>
                    <a:pt x="41668" y="84632"/>
                  </a:lnTo>
                  <a:lnTo>
                    <a:pt x="41668" y="81953"/>
                  </a:lnTo>
                  <a:close/>
                </a:path>
                <a:path w="242569" h="723264">
                  <a:moveTo>
                    <a:pt x="42468" y="2679"/>
                  </a:moveTo>
                  <a:lnTo>
                    <a:pt x="39789" y="1625"/>
                  </a:lnTo>
                  <a:lnTo>
                    <a:pt x="39789" y="0"/>
                  </a:lnTo>
                  <a:lnTo>
                    <a:pt x="38989" y="0"/>
                  </a:lnTo>
                  <a:lnTo>
                    <a:pt x="38201" y="546"/>
                  </a:lnTo>
                  <a:lnTo>
                    <a:pt x="37655" y="1092"/>
                  </a:lnTo>
                  <a:lnTo>
                    <a:pt x="37160" y="2133"/>
                  </a:lnTo>
                  <a:lnTo>
                    <a:pt x="37160" y="4559"/>
                  </a:lnTo>
                  <a:lnTo>
                    <a:pt x="38201" y="5905"/>
                  </a:lnTo>
                  <a:lnTo>
                    <a:pt x="39535" y="5905"/>
                  </a:lnTo>
                  <a:lnTo>
                    <a:pt x="39535" y="4610"/>
                  </a:lnTo>
                  <a:lnTo>
                    <a:pt x="42468" y="2679"/>
                  </a:lnTo>
                  <a:close/>
                </a:path>
                <a:path w="242569" h="723264">
                  <a:moveTo>
                    <a:pt x="47231" y="214858"/>
                  </a:moveTo>
                  <a:lnTo>
                    <a:pt x="46685" y="213271"/>
                  </a:lnTo>
                  <a:lnTo>
                    <a:pt x="46431" y="212737"/>
                  </a:lnTo>
                  <a:lnTo>
                    <a:pt x="46189" y="212229"/>
                  </a:lnTo>
                  <a:lnTo>
                    <a:pt x="44843" y="211137"/>
                  </a:lnTo>
                  <a:lnTo>
                    <a:pt x="42710" y="210591"/>
                  </a:lnTo>
                  <a:lnTo>
                    <a:pt x="41376" y="210350"/>
                  </a:lnTo>
                  <a:lnTo>
                    <a:pt x="41440" y="212229"/>
                  </a:lnTo>
                  <a:lnTo>
                    <a:pt x="41668" y="214058"/>
                  </a:lnTo>
                  <a:lnTo>
                    <a:pt x="40576" y="215404"/>
                  </a:lnTo>
                  <a:lnTo>
                    <a:pt x="39789" y="216738"/>
                  </a:lnTo>
                  <a:lnTo>
                    <a:pt x="38747" y="218325"/>
                  </a:lnTo>
                  <a:lnTo>
                    <a:pt x="45097" y="218325"/>
                  </a:lnTo>
                  <a:lnTo>
                    <a:pt x="45389" y="217830"/>
                  </a:lnTo>
                  <a:lnTo>
                    <a:pt x="46189" y="216738"/>
                  </a:lnTo>
                  <a:lnTo>
                    <a:pt x="47231" y="214858"/>
                  </a:lnTo>
                  <a:close/>
                </a:path>
                <a:path w="242569" h="723264">
                  <a:moveTo>
                    <a:pt x="51193" y="88112"/>
                  </a:moveTo>
                  <a:lnTo>
                    <a:pt x="49364" y="88112"/>
                  </a:lnTo>
                  <a:lnTo>
                    <a:pt x="49060" y="87807"/>
                  </a:lnTo>
                  <a:lnTo>
                    <a:pt x="48018" y="87312"/>
                  </a:lnTo>
                  <a:lnTo>
                    <a:pt x="47472" y="87020"/>
                  </a:lnTo>
                  <a:lnTo>
                    <a:pt x="47040" y="87020"/>
                  </a:lnTo>
                  <a:lnTo>
                    <a:pt x="46977" y="86766"/>
                  </a:lnTo>
                  <a:lnTo>
                    <a:pt x="46901" y="87020"/>
                  </a:lnTo>
                  <a:lnTo>
                    <a:pt x="45643" y="87020"/>
                  </a:lnTo>
                  <a:lnTo>
                    <a:pt x="45389" y="88353"/>
                  </a:lnTo>
                  <a:lnTo>
                    <a:pt x="45097" y="88900"/>
                  </a:lnTo>
                  <a:lnTo>
                    <a:pt x="45097" y="91033"/>
                  </a:lnTo>
                  <a:lnTo>
                    <a:pt x="46431" y="92075"/>
                  </a:lnTo>
                  <a:lnTo>
                    <a:pt x="49606" y="92075"/>
                  </a:lnTo>
                  <a:lnTo>
                    <a:pt x="50698" y="91033"/>
                  </a:lnTo>
                  <a:lnTo>
                    <a:pt x="51193" y="89446"/>
                  </a:lnTo>
                  <a:lnTo>
                    <a:pt x="51193" y="88112"/>
                  </a:lnTo>
                  <a:close/>
                </a:path>
                <a:path w="242569" h="723264">
                  <a:moveTo>
                    <a:pt x="53581" y="34721"/>
                  </a:moveTo>
                  <a:lnTo>
                    <a:pt x="51498" y="33401"/>
                  </a:lnTo>
                  <a:lnTo>
                    <a:pt x="51498" y="31800"/>
                  </a:lnTo>
                  <a:lnTo>
                    <a:pt x="50406" y="31800"/>
                  </a:lnTo>
                  <a:lnTo>
                    <a:pt x="48018" y="34175"/>
                  </a:lnTo>
                  <a:lnTo>
                    <a:pt x="47777" y="35217"/>
                  </a:lnTo>
                  <a:lnTo>
                    <a:pt x="47777" y="37896"/>
                  </a:lnTo>
                  <a:lnTo>
                    <a:pt x="48818" y="39789"/>
                  </a:lnTo>
                  <a:lnTo>
                    <a:pt x="51993" y="39789"/>
                  </a:lnTo>
                  <a:lnTo>
                    <a:pt x="51993" y="38214"/>
                  </a:lnTo>
                  <a:lnTo>
                    <a:pt x="53581" y="38442"/>
                  </a:lnTo>
                  <a:lnTo>
                    <a:pt x="53581" y="34721"/>
                  </a:lnTo>
                  <a:close/>
                </a:path>
                <a:path w="242569" h="723264">
                  <a:moveTo>
                    <a:pt x="55219" y="137223"/>
                  </a:moveTo>
                  <a:lnTo>
                    <a:pt x="52781" y="135140"/>
                  </a:lnTo>
                  <a:lnTo>
                    <a:pt x="52781" y="134543"/>
                  </a:lnTo>
                  <a:lnTo>
                    <a:pt x="52539" y="133997"/>
                  </a:lnTo>
                  <a:lnTo>
                    <a:pt x="52285" y="133743"/>
                  </a:lnTo>
                  <a:lnTo>
                    <a:pt x="51498" y="132651"/>
                  </a:lnTo>
                  <a:lnTo>
                    <a:pt x="48818" y="131064"/>
                  </a:lnTo>
                  <a:lnTo>
                    <a:pt x="48018" y="131064"/>
                  </a:lnTo>
                  <a:lnTo>
                    <a:pt x="46977" y="131064"/>
                  </a:lnTo>
                  <a:lnTo>
                    <a:pt x="46977" y="131978"/>
                  </a:lnTo>
                  <a:lnTo>
                    <a:pt x="46189" y="132651"/>
                  </a:lnTo>
                  <a:lnTo>
                    <a:pt x="44551" y="133743"/>
                  </a:lnTo>
                  <a:lnTo>
                    <a:pt x="49606" y="134289"/>
                  </a:lnTo>
                  <a:lnTo>
                    <a:pt x="49911" y="134543"/>
                  </a:lnTo>
                  <a:lnTo>
                    <a:pt x="50787" y="135001"/>
                  </a:lnTo>
                  <a:lnTo>
                    <a:pt x="50952" y="135331"/>
                  </a:lnTo>
                  <a:lnTo>
                    <a:pt x="51269" y="135242"/>
                  </a:lnTo>
                  <a:lnTo>
                    <a:pt x="51498" y="135356"/>
                  </a:lnTo>
                  <a:lnTo>
                    <a:pt x="51498" y="135877"/>
                  </a:lnTo>
                  <a:lnTo>
                    <a:pt x="52552" y="135877"/>
                  </a:lnTo>
                  <a:lnTo>
                    <a:pt x="55219" y="137223"/>
                  </a:lnTo>
                  <a:close/>
                </a:path>
                <a:path w="242569" h="723264">
                  <a:moveTo>
                    <a:pt x="56502" y="602703"/>
                  </a:moveTo>
                  <a:lnTo>
                    <a:pt x="55460" y="602703"/>
                  </a:lnTo>
                  <a:lnTo>
                    <a:pt x="55460" y="603796"/>
                  </a:lnTo>
                  <a:lnTo>
                    <a:pt x="55219" y="603796"/>
                  </a:lnTo>
                  <a:lnTo>
                    <a:pt x="54673" y="603504"/>
                  </a:lnTo>
                  <a:lnTo>
                    <a:pt x="54368" y="604050"/>
                  </a:lnTo>
                  <a:lnTo>
                    <a:pt x="53581" y="604837"/>
                  </a:lnTo>
                  <a:lnTo>
                    <a:pt x="52781" y="605637"/>
                  </a:lnTo>
                  <a:lnTo>
                    <a:pt x="52285" y="605929"/>
                  </a:lnTo>
                  <a:lnTo>
                    <a:pt x="52539" y="606971"/>
                  </a:lnTo>
                  <a:lnTo>
                    <a:pt x="52539" y="607758"/>
                  </a:lnTo>
                  <a:lnTo>
                    <a:pt x="53327" y="607758"/>
                  </a:lnTo>
                  <a:lnTo>
                    <a:pt x="56502" y="604583"/>
                  </a:lnTo>
                  <a:lnTo>
                    <a:pt x="56502" y="603796"/>
                  </a:lnTo>
                  <a:lnTo>
                    <a:pt x="56502" y="602703"/>
                  </a:lnTo>
                  <a:close/>
                </a:path>
                <a:path w="242569" h="723264">
                  <a:moveTo>
                    <a:pt x="63944" y="586981"/>
                  </a:moveTo>
                  <a:lnTo>
                    <a:pt x="63703" y="585089"/>
                  </a:lnTo>
                  <a:lnTo>
                    <a:pt x="61810" y="583501"/>
                  </a:lnTo>
                  <a:lnTo>
                    <a:pt x="61569" y="583501"/>
                  </a:lnTo>
                  <a:lnTo>
                    <a:pt x="60528" y="583209"/>
                  </a:lnTo>
                  <a:lnTo>
                    <a:pt x="57048" y="583209"/>
                  </a:lnTo>
                  <a:lnTo>
                    <a:pt x="56032" y="583501"/>
                  </a:lnTo>
                  <a:lnTo>
                    <a:pt x="52539" y="582955"/>
                  </a:lnTo>
                  <a:lnTo>
                    <a:pt x="52539" y="587527"/>
                  </a:lnTo>
                  <a:lnTo>
                    <a:pt x="54178" y="587286"/>
                  </a:lnTo>
                  <a:lnTo>
                    <a:pt x="55219" y="587768"/>
                  </a:lnTo>
                  <a:lnTo>
                    <a:pt x="58889" y="587768"/>
                  </a:lnTo>
                  <a:lnTo>
                    <a:pt x="59677" y="587527"/>
                  </a:lnTo>
                  <a:lnTo>
                    <a:pt x="60528" y="587527"/>
                  </a:lnTo>
                  <a:lnTo>
                    <a:pt x="61023" y="588314"/>
                  </a:lnTo>
                  <a:lnTo>
                    <a:pt x="61569" y="588568"/>
                  </a:lnTo>
                  <a:lnTo>
                    <a:pt x="61950" y="588568"/>
                  </a:lnTo>
                  <a:lnTo>
                    <a:pt x="62103" y="589114"/>
                  </a:lnTo>
                  <a:lnTo>
                    <a:pt x="62357" y="588568"/>
                  </a:lnTo>
                  <a:lnTo>
                    <a:pt x="62611" y="588568"/>
                  </a:lnTo>
                  <a:lnTo>
                    <a:pt x="63398" y="587768"/>
                  </a:lnTo>
                  <a:lnTo>
                    <a:pt x="63563" y="587527"/>
                  </a:lnTo>
                  <a:lnTo>
                    <a:pt x="63944" y="586981"/>
                  </a:lnTo>
                  <a:close/>
                </a:path>
                <a:path w="242569" h="723264">
                  <a:moveTo>
                    <a:pt x="65036" y="631278"/>
                  </a:moveTo>
                  <a:lnTo>
                    <a:pt x="61023" y="630148"/>
                  </a:lnTo>
                  <a:lnTo>
                    <a:pt x="61023" y="628904"/>
                  </a:lnTo>
                  <a:lnTo>
                    <a:pt x="59982" y="628904"/>
                  </a:lnTo>
                  <a:lnTo>
                    <a:pt x="59436" y="629145"/>
                  </a:lnTo>
                  <a:lnTo>
                    <a:pt x="59182" y="629399"/>
                  </a:lnTo>
                  <a:lnTo>
                    <a:pt x="58889" y="629945"/>
                  </a:lnTo>
                  <a:lnTo>
                    <a:pt x="58635" y="630491"/>
                  </a:lnTo>
                  <a:lnTo>
                    <a:pt x="58635" y="632625"/>
                  </a:lnTo>
                  <a:lnTo>
                    <a:pt x="60223" y="634212"/>
                  </a:lnTo>
                  <a:lnTo>
                    <a:pt x="62103" y="634212"/>
                  </a:lnTo>
                  <a:lnTo>
                    <a:pt x="62103" y="633031"/>
                  </a:lnTo>
                  <a:lnTo>
                    <a:pt x="65036" y="631278"/>
                  </a:lnTo>
                  <a:close/>
                </a:path>
                <a:path w="242569" h="723264">
                  <a:moveTo>
                    <a:pt x="66078" y="718540"/>
                  </a:moveTo>
                  <a:lnTo>
                    <a:pt x="64744" y="718845"/>
                  </a:lnTo>
                  <a:lnTo>
                    <a:pt x="58635" y="718845"/>
                  </a:lnTo>
                  <a:lnTo>
                    <a:pt x="58394" y="721525"/>
                  </a:lnTo>
                  <a:lnTo>
                    <a:pt x="57848" y="722807"/>
                  </a:lnTo>
                  <a:lnTo>
                    <a:pt x="59182" y="722566"/>
                  </a:lnTo>
                  <a:lnTo>
                    <a:pt x="65532" y="722566"/>
                  </a:lnTo>
                  <a:lnTo>
                    <a:pt x="65824" y="719886"/>
                  </a:lnTo>
                  <a:lnTo>
                    <a:pt x="66078" y="718540"/>
                  </a:lnTo>
                  <a:close/>
                </a:path>
                <a:path w="242569" h="723264">
                  <a:moveTo>
                    <a:pt x="70053" y="611238"/>
                  </a:moveTo>
                  <a:lnTo>
                    <a:pt x="68707" y="611530"/>
                  </a:lnTo>
                  <a:lnTo>
                    <a:pt x="62357" y="611530"/>
                  </a:lnTo>
                  <a:lnTo>
                    <a:pt x="62103" y="614210"/>
                  </a:lnTo>
                  <a:lnTo>
                    <a:pt x="62103" y="615556"/>
                  </a:lnTo>
                  <a:lnTo>
                    <a:pt x="63398" y="615251"/>
                  </a:lnTo>
                  <a:lnTo>
                    <a:pt x="69507" y="615251"/>
                  </a:lnTo>
                  <a:lnTo>
                    <a:pt x="69799" y="612571"/>
                  </a:lnTo>
                  <a:lnTo>
                    <a:pt x="70053" y="611238"/>
                  </a:lnTo>
                  <a:close/>
                </a:path>
                <a:path w="242569" h="723264">
                  <a:moveTo>
                    <a:pt x="71628" y="592289"/>
                  </a:moveTo>
                  <a:lnTo>
                    <a:pt x="71132" y="590702"/>
                  </a:lnTo>
                  <a:lnTo>
                    <a:pt x="69799" y="590702"/>
                  </a:lnTo>
                  <a:lnTo>
                    <a:pt x="69799" y="590448"/>
                  </a:lnTo>
                  <a:lnTo>
                    <a:pt x="69253" y="589356"/>
                  </a:lnTo>
                  <a:lnTo>
                    <a:pt x="68922" y="588886"/>
                  </a:lnTo>
                  <a:lnTo>
                    <a:pt x="68999" y="588568"/>
                  </a:lnTo>
                  <a:lnTo>
                    <a:pt x="68681" y="588492"/>
                  </a:lnTo>
                  <a:lnTo>
                    <a:pt x="68453" y="587222"/>
                  </a:lnTo>
                  <a:lnTo>
                    <a:pt x="66878" y="586981"/>
                  </a:lnTo>
                  <a:lnTo>
                    <a:pt x="65532" y="586676"/>
                  </a:lnTo>
                  <a:lnTo>
                    <a:pt x="65595" y="588568"/>
                  </a:lnTo>
                  <a:lnTo>
                    <a:pt x="65824" y="590448"/>
                  </a:lnTo>
                  <a:lnTo>
                    <a:pt x="64744" y="591794"/>
                  </a:lnTo>
                  <a:lnTo>
                    <a:pt x="63944" y="593128"/>
                  </a:lnTo>
                  <a:lnTo>
                    <a:pt x="62903" y="594715"/>
                  </a:lnTo>
                  <a:lnTo>
                    <a:pt x="69253" y="594715"/>
                  </a:lnTo>
                  <a:lnTo>
                    <a:pt x="70586" y="594423"/>
                  </a:lnTo>
                  <a:lnTo>
                    <a:pt x="71132" y="593623"/>
                  </a:lnTo>
                  <a:lnTo>
                    <a:pt x="71386" y="593128"/>
                  </a:lnTo>
                  <a:lnTo>
                    <a:pt x="71628" y="592289"/>
                  </a:lnTo>
                  <a:close/>
                </a:path>
                <a:path w="242569" h="723264">
                  <a:moveTo>
                    <a:pt x="71932" y="684657"/>
                  </a:moveTo>
                  <a:lnTo>
                    <a:pt x="70586" y="684911"/>
                  </a:lnTo>
                  <a:lnTo>
                    <a:pt x="64198" y="684911"/>
                  </a:lnTo>
                  <a:lnTo>
                    <a:pt x="63944" y="687590"/>
                  </a:lnTo>
                  <a:lnTo>
                    <a:pt x="63703" y="688924"/>
                  </a:lnTo>
                  <a:lnTo>
                    <a:pt x="65036" y="688682"/>
                  </a:lnTo>
                  <a:lnTo>
                    <a:pt x="71386" y="688682"/>
                  </a:lnTo>
                  <a:lnTo>
                    <a:pt x="71628" y="686003"/>
                  </a:lnTo>
                  <a:lnTo>
                    <a:pt x="71932" y="684657"/>
                  </a:lnTo>
                  <a:close/>
                </a:path>
                <a:path w="242569" h="723264">
                  <a:moveTo>
                    <a:pt x="71932" y="521042"/>
                  </a:moveTo>
                  <a:lnTo>
                    <a:pt x="71272" y="520966"/>
                  </a:lnTo>
                  <a:lnTo>
                    <a:pt x="71386" y="520255"/>
                  </a:lnTo>
                  <a:lnTo>
                    <a:pt x="69608" y="520738"/>
                  </a:lnTo>
                  <a:lnTo>
                    <a:pt x="67919" y="520496"/>
                  </a:lnTo>
                  <a:lnTo>
                    <a:pt x="63703" y="519709"/>
                  </a:lnTo>
                  <a:lnTo>
                    <a:pt x="62357" y="519709"/>
                  </a:lnTo>
                  <a:lnTo>
                    <a:pt x="61569" y="519163"/>
                  </a:lnTo>
                  <a:lnTo>
                    <a:pt x="59982" y="518363"/>
                  </a:lnTo>
                  <a:lnTo>
                    <a:pt x="60058" y="521042"/>
                  </a:lnTo>
                  <a:lnTo>
                    <a:pt x="60223" y="522630"/>
                  </a:lnTo>
                  <a:lnTo>
                    <a:pt x="59182" y="523976"/>
                  </a:lnTo>
                  <a:lnTo>
                    <a:pt x="58394" y="525310"/>
                  </a:lnTo>
                  <a:lnTo>
                    <a:pt x="56261" y="527697"/>
                  </a:lnTo>
                  <a:lnTo>
                    <a:pt x="59182" y="526897"/>
                  </a:lnTo>
                  <a:lnTo>
                    <a:pt x="61810" y="525856"/>
                  </a:lnTo>
                  <a:lnTo>
                    <a:pt x="63157" y="525564"/>
                  </a:lnTo>
                  <a:lnTo>
                    <a:pt x="63703" y="525564"/>
                  </a:lnTo>
                  <a:lnTo>
                    <a:pt x="63703" y="525843"/>
                  </a:lnTo>
                  <a:lnTo>
                    <a:pt x="63157" y="525856"/>
                  </a:lnTo>
                  <a:lnTo>
                    <a:pt x="63703" y="533298"/>
                  </a:lnTo>
                  <a:lnTo>
                    <a:pt x="70002" y="526948"/>
                  </a:lnTo>
                  <a:lnTo>
                    <a:pt x="71132" y="527202"/>
                  </a:lnTo>
                  <a:lnTo>
                    <a:pt x="71335" y="526110"/>
                  </a:lnTo>
                  <a:lnTo>
                    <a:pt x="71412" y="525564"/>
                  </a:lnTo>
                  <a:lnTo>
                    <a:pt x="71932" y="521042"/>
                  </a:lnTo>
                  <a:close/>
                </a:path>
                <a:path w="242569" h="723264">
                  <a:moveTo>
                    <a:pt x="72174" y="585635"/>
                  </a:moveTo>
                  <a:lnTo>
                    <a:pt x="71628" y="584847"/>
                  </a:lnTo>
                  <a:lnTo>
                    <a:pt x="71132" y="584301"/>
                  </a:lnTo>
                  <a:lnTo>
                    <a:pt x="70053" y="583209"/>
                  </a:lnTo>
                  <a:lnTo>
                    <a:pt x="68453" y="582714"/>
                  </a:lnTo>
                  <a:lnTo>
                    <a:pt x="67119" y="582714"/>
                  </a:lnTo>
                  <a:lnTo>
                    <a:pt x="67119" y="584161"/>
                  </a:lnTo>
                  <a:lnTo>
                    <a:pt x="65036" y="584301"/>
                  </a:lnTo>
                  <a:lnTo>
                    <a:pt x="70129" y="587121"/>
                  </a:lnTo>
                  <a:lnTo>
                    <a:pt x="70345" y="586816"/>
                  </a:lnTo>
                  <a:lnTo>
                    <a:pt x="70345" y="588022"/>
                  </a:lnTo>
                  <a:lnTo>
                    <a:pt x="71386" y="588022"/>
                  </a:lnTo>
                  <a:lnTo>
                    <a:pt x="72174" y="587527"/>
                  </a:lnTo>
                  <a:lnTo>
                    <a:pt x="72174" y="585635"/>
                  </a:lnTo>
                  <a:close/>
                </a:path>
                <a:path w="242569" h="723264">
                  <a:moveTo>
                    <a:pt x="77241" y="566445"/>
                  </a:moveTo>
                  <a:lnTo>
                    <a:pt x="73926" y="565912"/>
                  </a:lnTo>
                  <a:lnTo>
                    <a:pt x="73520" y="564807"/>
                  </a:lnTo>
                  <a:lnTo>
                    <a:pt x="70840" y="564553"/>
                  </a:lnTo>
                  <a:lnTo>
                    <a:pt x="70637" y="565365"/>
                  </a:lnTo>
                  <a:lnTo>
                    <a:pt x="70586" y="565594"/>
                  </a:lnTo>
                  <a:lnTo>
                    <a:pt x="69507" y="565594"/>
                  </a:lnTo>
                  <a:lnTo>
                    <a:pt x="69507" y="566445"/>
                  </a:lnTo>
                  <a:lnTo>
                    <a:pt x="64198" y="566686"/>
                  </a:lnTo>
                  <a:lnTo>
                    <a:pt x="63944" y="567715"/>
                  </a:lnTo>
                  <a:lnTo>
                    <a:pt x="63703" y="567728"/>
                  </a:lnTo>
                  <a:lnTo>
                    <a:pt x="63868" y="567905"/>
                  </a:lnTo>
                  <a:lnTo>
                    <a:pt x="63703" y="568274"/>
                  </a:lnTo>
                  <a:lnTo>
                    <a:pt x="63703" y="568579"/>
                  </a:lnTo>
                  <a:lnTo>
                    <a:pt x="63398" y="569074"/>
                  </a:lnTo>
                  <a:lnTo>
                    <a:pt x="64198" y="569861"/>
                  </a:lnTo>
                  <a:lnTo>
                    <a:pt x="64744" y="570712"/>
                  </a:lnTo>
                  <a:lnTo>
                    <a:pt x="65824" y="570953"/>
                  </a:lnTo>
                  <a:lnTo>
                    <a:pt x="66865" y="570953"/>
                  </a:lnTo>
                  <a:lnTo>
                    <a:pt x="67411" y="571500"/>
                  </a:lnTo>
                  <a:lnTo>
                    <a:pt x="68465" y="570953"/>
                  </a:lnTo>
                  <a:lnTo>
                    <a:pt x="69507" y="570953"/>
                  </a:lnTo>
                  <a:lnTo>
                    <a:pt x="73761" y="569074"/>
                  </a:lnTo>
                  <a:lnTo>
                    <a:pt x="73850" y="568185"/>
                  </a:lnTo>
                  <a:lnTo>
                    <a:pt x="77241" y="566445"/>
                  </a:lnTo>
                  <a:close/>
                </a:path>
                <a:path w="242569" h="723264">
                  <a:moveTo>
                    <a:pt x="86766" y="226072"/>
                  </a:moveTo>
                  <a:lnTo>
                    <a:pt x="84924" y="224231"/>
                  </a:lnTo>
                  <a:lnTo>
                    <a:pt x="83096" y="224015"/>
                  </a:lnTo>
                  <a:lnTo>
                    <a:pt x="82880" y="223989"/>
                  </a:lnTo>
                  <a:lnTo>
                    <a:pt x="82550" y="223939"/>
                  </a:lnTo>
                  <a:lnTo>
                    <a:pt x="78028" y="223443"/>
                  </a:lnTo>
                  <a:lnTo>
                    <a:pt x="76149" y="223139"/>
                  </a:lnTo>
                  <a:lnTo>
                    <a:pt x="75107" y="222097"/>
                  </a:lnTo>
                  <a:lnTo>
                    <a:pt x="73761" y="220459"/>
                  </a:lnTo>
                  <a:lnTo>
                    <a:pt x="73025" y="223443"/>
                  </a:lnTo>
                  <a:lnTo>
                    <a:pt x="73101" y="224231"/>
                  </a:lnTo>
                  <a:lnTo>
                    <a:pt x="73228" y="224777"/>
                  </a:lnTo>
                  <a:lnTo>
                    <a:pt x="73761" y="225577"/>
                  </a:lnTo>
                  <a:lnTo>
                    <a:pt x="75107" y="227711"/>
                  </a:lnTo>
                  <a:lnTo>
                    <a:pt x="78282" y="228498"/>
                  </a:lnTo>
                  <a:lnTo>
                    <a:pt x="79870" y="228752"/>
                  </a:lnTo>
                  <a:lnTo>
                    <a:pt x="84378" y="228498"/>
                  </a:lnTo>
                  <a:lnTo>
                    <a:pt x="84632" y="228498"/>
                  </a:lnTo>
                  <a:lnTo>
                    <a:pt x="86271" y="228206"/>
                  </a:lnTo>
                  <a:lnTo>
                    <a:pt x="86766" y="227164"/>
                  </a:lnTo>
                  <a:lnTo>
                    <a:pt x="86766" y="226072"/>
                  </a:lnTo>
                  <a:close/>
                </a:path>
                <a:path w="242569" h="723264">
                  <a:moveTo>
                    <a:pt x="93167" y="644372"/>
                  </a:moveTo>
                  <a:lnTo>
                    <a:pt x="91528" y="643623"/>
                  </a:lnTo>
                  <a:lnTo>
                    <a:pt x="91579" y="643039"/>
                  </a:lnTo>
                  <a:lnTo>
                    <a:pt x="91579" y="642734"/>
                  </a:lnTo>
                  <a:lnTo>
                    <a:pt x="90487" y="642239"/>
                  </a:lnTo>
                  <a:lnTo>
                    <a:pt x="88900" y="641400"/>
                  </a:lnTo>
                  <a:lnTo>
                    <a:pt x="88353" y="641692"/>
                  </a:lnTo>
                  <a:lnTo>
                    <a:pt x="87058" y="642493"/>
                  </a:lnTo>
                  <a:lnTo>
                    <a:pt x="86271" y="643039"/>
                  </a:lnTo>
                  <a:lnTo>
                    <a:pt x="84632" y="643039"/>
                  </a:lnTo>
                  <a:lnTo>
                    <a:pt x="84378" y="642734"/>
                  </a:lnTo>
                  <a:lnTo>
                    <a:pt x="84378" y="641692"/>
                  </a:lnTo>
                  <a:lnTo>
                    <a:pt x="83591" y="642493"/>
                  </a:lnTo>
                  <a:lnTo>
                    <a:pt x="82245" y="642493"/>
                  </a:lnTo>
                  <a:lnTo>
                    <a:pt x="81457" y="643039"/>
                  </a:lnTo>
                  <a:lnTo>
                    <a:pt x="80657" y="643826"/>
                  </a:lnTo>
                  <a:lnTo>
                    <a:pt x="82245" y="645414"/>
                  </a:lnTo>
                  <a:lnTo>
                    <a:pt x="82003" y="645718"/>
                  </a:lnTo>
                  <a:lnTo>
                    <a:pt x="81457" y="645718"/>
                  </a:lnTo>
                  <a:lnTo>
                    <a:pt x="81203" y="645414"/>
                  </a:lnTo>
                  <a:lnTo>
                    <a:pt x="81203" y="646506"/>
                  </a:lnTo>
                  <a:lnTo>
                    <a:pt x="80962" y="647001"/>
                  </a:lnTo>
                  <a:lnTo>
                    <a:pt x="80657" y="647306"/>
                  </a:lnTo>
                  <a:lnTo>
                    <a:pt x="80530" y="645718"/>
                  </a:lnTo>
                  <a:lnTo>
                    <a:pt x="80416" y="645172"/>
                  </a:lnTo>
                  <a:lnTo>
                    <a:pt x="79870" y="644626"/>
                  </a:lnTo>
                  <a:lnTo>
                    <a:pt x="79616" y="644080"/>
                  </a:lnTo>
                  <a:lnTo>
                    <a:pt x="79286" y="644080"/>
                  </a:lnTo>
                  <a:lnTo>
                    <a:pt x="79070" y="643280"/>
                  </a:lnTo>
                  <a:lnTo>
                    <a:pt x="78778" y="644080"/>
                  </a:lnTo>
                  <a:lnTo>
                    <a:pt x="77736" y="644080"/>
                  </a:lnTo>
                  <a:lnTo>
                    <a:pt x="77241" y="645414"/>
                  </a:lnTo>
                  <a:lnTo>
                    <a:pt x="76936" y="645960"/>
                  </a:lnTo>
                  <a:lnTo>
                    <a:pt x="76936" y="646506"/>
                  </a:lnTo>
                  <a:lnTo>
                    <a:pt x="77482" y="648347"/>
                  </a:lnTo>
                  <a:lnTo>
                    <a:pt x="78828" y="649986"/>
                  </a:lnTo>
                  <a:lnTo>
                    <a:pt x="80962" y="650773"/>
                  </a:lnTo>
                  <a:lnTo>
                    <a:pt x="81457" y="649681"/>
                  </a:lnTo>
                  <a:lnTo>
                    <a:pt x="81749" y="650481"/>
                  </a:lnTo>
                  <a:lnTo>
                    <a:pt x="83832" y="650481"/>
                  </a:lnTo>
                  <a:lnTo>
                    <a:pt x="84924" y="650773"/>
                  </a:lnTo>
                  <a:lnTo>
                    <a:pt x="85966" y="651814"/>
                  </a:lnTo>
                  <a:lnTo>
                    <a:pt x="86512" y="650481"/>
                  </a:lnTo>
                  <a:lnTo>
                    <a:pt x="86614" y="649986"/>
                  </a:lnTo>
                  <a:lnTo>
                    <a:pt x="86766" y="649681"/>
                  </a:lnTo>
                  <a:lnTo>
                    <a:pt x="87058" y="648893"/>
                  </a:lnTo>
                  <a:lnTo>
                    <a:pt x="88353" y="645172"/>
                  </a:lnTo>
                  <a:lnTo>
                    <a:pt x="89446" y="645172"/>
                  </a:lnTo>
                  <a:lnTo>
                    <a:pt x="90233" y="644867"/>
                  </a:lnTo>
                  <a:lnTo>
                    <a:pt x="91274" y="644867"/>
                  </a:lnTo>
                  <a:lnTo>
                    <a:pt x="91490" y="644105"/>
                  </a:lnTo>
                  <a:lnTo>
                    <a:pt x="93167" y="644372"/>
                  </a:lnTo>
                  <a:close/>
                </a:path>
                <a:path w="242569" h="723264">
                  <a:moveTo>
                    <a:pt x="123672" y="618972"/>
                  </a:moveTo>
                  <a:lnTo>
                    <a:pt x="123126" y="618972"/>
                  </a:lnTo>
                  <a:lnTo>
                    <a:pt x="122631" y="618477"/>
                  </a:lnTo>
                  <a:lnTo>
                    <a:pt x="122631" y="617931"/>
                  </a:lnTo>
                  <a:lnTo>
                    <a:pt x="122885" y="617931"/>
                  </a:lnTo>
                  <a:lnTo>
                    <a:pt x="122885" y="615797"/>
                  </a:lnTo>
                  <a:lnTo>
                    <a:pt x="121297" y="615797"/>
                  </a:lnTo>
                  <a:lnTo>
                    <a:pt x="120497" y="616839"/>
                  </a:lnTo>
                  <a:lnTo>
                    <a:pt x="120497" y="618731"/>
                  </a:lnTo>
                  <a:lnTo>
                    <a:pt x="121043" y="619518"/>
                  </a:lnTo>
                  <a:lnTo>
                    <a:pt x="121539" y="620064"/>
                  </a:lnTo>
                  <a:lnTo>
                    <a:pt x="122339" y="620864"/>
                  </a:lnTo>
                  <a:lnTo>
                    <a:pt x="123126" y="621106"/>
                  </a:lnTo>
                  <a:lnTo>
                    <a:pt x="123672" y="621106"/>
                  </a:lnTo>
                  <a:lnTo>
                    <a:pt x="123672" y="618972"/>
                  </a:lnTo>
                  <a:close/>
                </a:path>
                <a:path w="242569" h="723264">
                  <a:moveTo>
                    <a:pt x="127647" y="691603"/>
                  </a:moveTo>
                  <a:lnTo>
                    <a:pt x="127393" y="691362"/>
                  </a:lnTo>
                  <a:lnTo>
                    <a:pt x="127152" y="691057"/>
                  </a:lnTo>
                  <a:lnTo>
                    <a:pt x="126606" y="691057"/>
                  </a:lnTo>
                  <a:lnTo>
                    <a:pt x="126606" y="692150"/>
                  </a:lnTo>
                  <a:lnTo>
                    <a:pt x="126352" y="692150"/>
                  </a:lnTo>
                  <a:lnTo>
                    <a:pt x="125806" y="691857"/>
                  </a:lnTo>
                  <a:lnTo>
                    <a:pt x="125564" y="692404"/>
                  </a:lnTo>
                  <a:lnTo>
                    <a:pt x="123926" y="693991"/>
                  </a:lnTo>
                  <a:lnTo>
                    <a:pt x="123431" y="694283"/>
                  </a:lnTo>
                  <a:lnTo>
                    <a:pt x="123672" y="695325"/>
                  </a:lnTo>
                  <a:lnTo>
                    <a:pt x="123431" y="695325"/>
                  </a:lnTo>
                  <a:lnTo>
                    <a:pt x="123431" y="696417"/>
                  </a:lnTo>
                  <a:lnTo>
                    <a:pt x="124472" y="696417"/>
                  </a:lnTo>
                  <a:lnTo>
                    <a:pt x="127647" y="693191"/>
                  </a:lnTo>
                  <a:lnTo>
                    <a:pt x="127647" y="692150"/>
                  </a:lnTo>
                  <a:lnTo>
                    <a:pt x="127647" y="691603"/>
                  </a:lnTo>
                  <a:close/>
                </a:path>
                <a:path w="242569" h="723264">
                  <a:moveTo>
                    <a:pt x="159791" y="566140"/>
                  </a:moveTo>
                  <a:lnTo>
                    <a:pt x="158445" y="566445"/>
                  </a:lnTo>
                  <a:lnTo>
                    <a:pt x="152095" y="566445"/>
                  </a:lnTo>
                  <a:lnTo>
                    <a:pt x="151803" y="569074"/>
                  </a:lnTo>
                  <a:lnTo>
                    <a:pt x="151549" y="570407"/>
                  </a:lnTo>
                  <a:lnTo>
                    <a:pt x="152895" y="570166"/>
                  </a:lnTo>
                  <a:lnTo>
                    <a:pt x="159245" y="570166"/>
                  </a:lnTo>
                  <a:lnTo>
                    <a:pt x="159486" y="567486"/>
                  </a:lnTo>
                  <a:lnTo>
                    <a:pt x="159791" y="566140"/>
                  </a:lnTo>
                  <a:close/>
                </a:path>
                <a:path w="242569" h="723264">
                  <a:moveTo>
                    <a:pt x="242087" y="223685"/>
                  </a:moveTo>
                  <a:lnTo>
                    <a:pt x="240753" y="223939"/>
                  </a:lnTo>
                  <a:lnTo>
                    <a:pt x="236232" y="223939"/>
                  </a:lnTo>
                  <a:lnTo>
                    <a:pt x="232765" y="226618"/>
                  </a:lnTo>
                  <a:lnTo>
                    <a:pt x="240995" y="226910"/>
                  </a:lnTo>
                  <a:lnTo>
                    <a:pt x="241300" y="226364"/>
                  </a:lnTo>
                  <a:lnTo>
                    <a:pt x="241541" y="225818"/>
                  </a:lnTo>
                  <a:lnTo>
                    <a:pt x="241795" y="225577"/>
                  </a:lnTo>
                  <a:lnTo>
                    <a:pt x="241795" y="225031"/>
                  </a:lnTo>
                  <a:lnTo>
                    <a:pt x="242087" y="223685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1459" y="6197498"/>
              <a:ext cx="213360" cy="207645"/>
            </a:xfrm>
            <a:custGeom>
              <a:avLst/>
              <a:gdLst/>
              <a:ahLst/>
              <a:cxnLst/>
              <a:rect l="l" t="t" r="r" b="b"/>
              <a:pathLst>
                <a:path w="213359" h="207645">
                  <a:moveTo>
                    <a:pt x="7442" y="140093"/>
                  </a:moveTo>
                  <a:lnTo>
                    <a:pt x="3721" y="140055"/>
                  </a:lnTo>
                  <a:lnTo>
                    <a:pt x="3721" y="138760"/>
                  </a:lnTo>
                  <a:lnTo>
                    <a:pt x="546" y="138760"/>
                  </a:lnTo>
                  <a:lnTo>
                    <a:pt x="0" y="140093"/>
                  </a:lnTo>
                  <a:lnTo>
                    <a:pt x="0" y="141732"/>
                  </a:lnTo>
                  <a:lnTo>
                    <a:pt x="546" y="142227"/>
                  </a:lnTo>
                  <a:lnTo>
                    <a:pt x="1346" y="142773"/>
                  </a:lnTo>
                  <a:lnTo>
                    <a:pt x="2133" y="143027"/>
                  </a:lnTo>
                  <a:lnTo>
                    <a:pt x="2933" y="143319"/>
                  </a:lnTo>
                  <a:lnTo>
                    <a:pt x="3721" y="143319"/>
                  </a:lnTo>
                  <a:lnTo>
                    <a:pt x="3721" y="142189"/>
                  </a:lnTo>
                  <a:lnTo>
                    <a:pt x="4089" y="142290"/>
                  </a:lnTo>
                  <a:lnTo>
                    <a:pt x="7442" y="140093"/>
                  </a:lnTo>
                  <a:close/>
                </a:path>
                <a:path w="213359" h="207645">
                  <a:moveTo>
                    <a:pt x="7442" y="2628"/>
                  </a:moveTo>
                  <a:lnTo>
                    <a:pt x="2679" y="1193"/>
                  </a:lnTo>
                  <a:lnTo>
                    <a:pt x="2679" y="0"/>
                  </a:lnTo>
                  <a:lnTo>
                    <a:pt x="2133" y="0"/>
                  </a:lnTo>
                  <a:lnTo>
                    <a:pt x="1346" y="254"/>
                  </a:lnTo>
                  <a:lnTo>
                    <a:pt x="1092" y="495"/>
                  </a:lnTo>
                  <a:lnTo>
                    <a:pt x="800" y="1041"/>
                  </a:lnTo>
                  <a:lnTo>
                    <a:pt x="546" y="1295"/>
                  </a:lnTo>
                  <a:lnTo>
                    <a:pt x="546" y="3175"/>
                  </a:lnTo>
                  <a:lnTo>
                    <a:pt x="2387" y="5067"/>
                  </a:lnTo>
                  <a:lnTo>
                    <a:pt x="4762" y="5067"/>
                  </a:lnTo>
                  <a:lnTo>
                    <a:pt x="4762" y="3619"/>
                  </a:lnTo>
                  <a:lnTo>
                    <a:pt x="7442" y="2628"/>
                  </a:lnTo>
                  <a:close/>
                </a:path>
                <a:path w="213359" h="207645">
                  <a:moveTo>
                    <a:pt x="16471" y="186042"/>
                  </a:moveTo>
                  <a:lnTo>
                    <a:pt x="15138" y="186283"/>
                  </a:lnTo>
                  <a:lnTo>
                    <a:pt x="8788" y="186283"/>
                  </a:lnTo>
                  <a:lnTo>
                    <a:pt x="8483" y="188963"/>
                  </a:lnTo>
                  <a:lnTo>
                    <a:pt x="8242" y="190309"/>
                  </a:lnTo>
                  <a:lnTo>
                    <a:pt x="9575" y="190004"/>
                  </a:lnTo>
                  <a:lnTo>
                    <a:pt x="15925" y="190004"/>
                  </a:lnTo>
                  <a:lnTo>
                    <a:pt x="16230" y="187375"/>
                  </a:lnTo>
                  <a:lnTo>
                    <a:pt x="16471" y="186042"/>
                  </a:lnTo>
                  <a:close/>
                </a:path>
                <a:path w="213359" h="207645">
                  <a:moveTo>
                    <a:pt x="18605" y="126212"/>
                  </a:moveTo>
                  <a:lnTo>
                    <a:pt x="18313" y="125717"/>
                  </a:lnTo>
                  <a:lnTo>
                    <a:pt x="18059" y="125171"/>
                  </a:lnTo>
                  <a:lnTo>
                    <a:pt x="17818" y="124371"/>
                  </a:lnTo>
                  <a:lnTo>
                    <a:pt x="17018" y="124079"/>
                  </a:lnTo>
                  <a:lnTo>
                    <a:pt x="16230" y="124079"/>
                  </a:lnTo>
                  <a:lnTo>
                    <a:pt x="16332" y="125031"/>
                  </a:lnTo>
                  <a:lnTo>
                    <a:pt x="13296" y="127050"/>
                  </a:lnTo>
                  <a:lnTo>
                    <a:pt x="15925" y="128155"/>
                  </a:lnTo>
                  <a:lnTo>
                    <a:pt x="15925" y="129984"/>
                  </a:lnTo>
                  <a:lnTo>
                    <a:pt x="17513" y="129984"/>
                  </a:lnTo>
                  <a:lnTo>
                    <a:pt x="18605" y="128638"/>
                  </a:lnTo>
                  <a:lnTo>
                    <a:pt x="18605" y="126212"/>
                  </a:lnTo>
                  <a:close/>
                </a:path>
                <a:path w="213359" h="207645">
                  <a:moveTo>
                    <a:pt x="20193" y="31457"/>
                  </a:moveTo>
                  <a:lnTo>
                    <a:pt x="18313" y="31457"/>
                  </a:lnTo>
                  <a:lnTo>
                    <a:pt x="18059" y="31203"/>
                  </a:lnTo>
                  <a:lnTo>
                    <a:pt x="17513" y="30962"/>
                  </a:lnTo>
                  <a:lnTo>
                    <a:pt x="17018" y="30657"/>
                  </a:lnTo>
                  <a:lnTo>
                    <a:pt x="16471" y="30416"/>
                  </a:lnTo>
                  <a:lnTo>
                    <a:pt x="15989" y="30416"/>
                  </a:lnTo>
                  <a:lnTo>
                    <a:pt x="15925" y="30162"/>
                  </a:lnTo>
                  <a:lnTo>
                    <a:pt x="15849" y="30416"/>
                  </a:lnTo>
                  <a:lnTo>
                    <a:pt x="14592" y="30416"/>
                  </a:lnTo>
                  <a:lnTo>
                    <a:pt x="14338" y="31750"/>
                  </a:lnTo>
                  <a:lnTo>
                    <a:pt x="14097" y="32296"/>
                  </a:lnTo>
                  <a:lnTo>
                    <a:pt x="14097" y="34429"/>
                  </a:lnTo>
                  <a:lnTo>
                    <a:pt x="15379" y="35471"/>
                  </a:lnTo>
                  <a:lnTo>
                    <a:pt x="18313" y="35471"/>
                  </a:lnTo>
                  <a:lnTo>
                    <a:pt x="19646" y="34683"/>
                  </a:lnTo>
                  <a:lnTo>
                    <a:pt x="20193" y="32791"/>
                  </a:lnTo>
                  <a:lnTo>
                    <a:pt x="20193" y="31457"/>
                  </a:lnTo>
                  <a:close/>
                </a:path>
                <a:path w="213359" h="207645">
                  <a:moveTo>
                    <a:pt x="22580" y="78435"/>
                  </a:moveTo>
                  <a:lnTo>
                    <a:pt x="21780" y="78409"/>
                  </a:lnTo>
                  <a:lnTo>
                    <a:pt x="21780" y="77635"/>
                  </a:lnTo>
                  <a:lnTo>
                    <a:pt x="21234" y="77089"/>
                  </a:lnTo>
                  <a:lnTo>
                    <a:pt x="17272" y="76847"/>
                  </a:lnTo>
                  <a:lnTo>
                    <a:pt x="17157" y="77266"/>
                  </a:lnTo>
                  <a:lnTo>
                    <a:pt x="17018" y="77089"/>
                  </a:lnTo>
                  <a:lnTo>
                    <a:pt x="17018" y="76847"/>
                  </a:lnTo>
                  <a:lnTo>
                    <a:pt x="16878" y="76733"/>
                  </a:lnTo>
                  <a:lnTo>
                    <a:pt x="16725" y="76301"/>
                  </a:lnTo>
                  <a:lnTo>
                    <a:pt x="16268" y="76301"/>
                  </a:lnTo>
                  <a:lnTo>
                    <a:pt x="15925" y="75806"/>
                  </a:lnTo>
                  <a:lnTo>
                    <a:pt x="15570" y="76301"/>
                  </a:lnTo>
                  <a:lnTo>
                    <a:pt x="15138" y="76301"/>
                  </a:lnTo>
                  <a:lnTo>
                    <a:pt x="14960" y="76847"/>
                  </a:lnTo>
                  <a:lnTo>
                    <a:pt x="12750" y="77393"/>
                  </a:lnTo>
                  <a:lnTo>
                    <a:pt x="12509" y="77393"/>
                  </a:lnTo>
                  <a:lnTo>
                    <a:pt x="12509" y="78676"/>
                  </a:lnTo>
                  <a:lnTo>
                    <a:pt x="11163" y="78981"/>
                  </a:lnTo>
                  <a:lnTo>
                    <a:pt x="12509" y="78714"/>
                  </a:lnTo>
                  <a:lnTo>
                    <a:pt x="12509" y="79527"/>
                  </a:lnTo>
                  <a:lnTo>
                    <a:pt x="13004" y="79273"/>
                  </a:lnTo>
                  <a:lnTo>
                    <a:pt x="14592" y="79273"/>
                  </a:lnTo>
                  <a:lnTo>
                    <a:pt x="15684" y="78981"/>
                  </a:lnTo>
                  <a:lnTo>
                    <a:pt x="16471" y="78981"/>
                  </a:lnTo>
                  <a:lnTo>
                    <a:pt x="16802" y="78651"/>
                  </a:lnTo>
                  <a:lnTo>
                    <a:pt x="16725" y="78981"/>
                  </a:lnTo>
                  <a:lnTo>
                    <a:pt x="18059" y="79527"/>
                  </a:lnTo>
                  <a:lnTo>
                    <a:pt x="19405" y="79768"/>
                  </a:lnTo>
                  <a:lnTo>
                    <a:pt x="21539" y="79768"/>
                  </a:lnTo>
                  <a:lnTo>
                    <a:pt x="21539" y="79044"/>
                  </a:lnTo>
                  <a:lnTo>
                    <a:pt x="22580" y="78435"/>
                  </a:lnTo>
                  <a:close/>
                </a:path>
                <a:path w="213359" h="207645">
                  <a:moveTo>
                    <a:pt x="39293" y="71793"/>
                  </a:moveTo>
                  <a:lnTo>
                    <a:pt x="37706" y="71488"/>
                  </a:lnTo>
                  <a:lnTo>
                    <a:pt x="36918" y="71247"/>
                  </a:lnTo>
                  <a:lnTo>
                    <a:pt x="30518" y="71247"/>
                  </a:lnTo>
                  <a:lnTo>
                    <a:pt x="29222" y="73914"/>
                  </a:lnTo>
                  <a:lnTo>
                    <a:pt x="28956" y="75806"/>
                  </a:lnTo>
                  <a:lnTo>
                    <a:pt x="28930" y="77393"/>
                  </a:lnTo>
                  <a:lnTo>
                    <a:pt x="30264" y="77393"/>
                  </a:lnTo>
                  <a:lnTo>
                    <a:pt x="34785" y="77089"/>
                  </a:lnTo>
                  <a:lnTo>
                    <a:pt x="37465" y="75806"/>
                  </a:lnTo>
                  <a:lnTo>
                    <a:pt x="38747" y="73126"/>
                  </a:lnTo>
                  <a:lnTo>
                    <a:pt x="39293" y="71793"/>
                  </a:lnTo>
                  <a:close/>
                </a:path>
                <a:path w="213359" h="207645">
                  <a:moveTo>
                    <a:pt x="40640" y="193484"/>
                  </a:moveTo>
                  <a:lnTo>
                    <a:pt x="38747" y="193484"/>
                  </a:lnTo>
                  <a:lnTo>
                    <a:pt x="38506" y="193230"/>
                  </a:lnTo>
                  <a:lnTo>
                    <a:pt x="37960" y="192989"/>
                  </a:lnTo>
                  <a:lnTo>
                    <a:pt x="37465" y="192684"/>
                  </a:lnTo>
                  <a:lnTo>
                    <a:pt x="36918" y="192443"/>
                  </a:lnTo>
                  <a:lnTo>
                    <a:pt x="36512" y="192443"/>
                  </a:lnTo>
                  <a:lnTo>
                    <a:pt x="36372" y="191897"/>
                  </a:lnTo>
                  <a:lnTo>
                    <a:pt x="36220" y="192443"/>
                  </a:lnTo>
                  <a:lnTo>
                    <a:pt x="35026" y="192443"/>
                  </a:lnTo>
                  <a:lnTo>
                    <a:pt x="34785" y="193776"/>
                  </a:lnTo>
                  <a:lnTo>
                    <a:pt x="34531" y="194271"/>
                  </a:lnTo>
                  <a:lnTo>
                    <a:pt x="34531" y="196456"/>
                  </a:lnTo>
                  <a:lnTo>
                    <a:pt x="35826" y="197497"/>
                  </a:lnTo>
                  <a:lnTo>
                    <a:pt x="39052" y="197497"/>
                  </a:lnTo>
                  <a:lnTo>
                    <a:pt x="40093" y="196456"/>
                  </a:lnTo>
                  <a:lnTo>
                    <a:pt x="40640" y="194818"/>
                  </a:lnTo>
                  <a:lnTo>
                    <a:pt x="40640" y="193484"/>
                  </a:lnTo>
                  <a:close/>
                </a:path>
                <a:path w="213359" h="207645">
                  <a:moveTo>
                    <a:pt x="41186" y="156921"/>
                  </a:moveTo>
                  <a:lnTo>
                    <a:pt x="40093" y="153733"/>
                  </a:lnTo>
                  <a:lnTo>
                    <a:pt x="40335" y="153200"/>
                  </a:lnTo>
                  <a:lnTo>
                    <a:pt x="40881" y="152400"/>
                  </a:lnTo>
                  <a:lnTo>
                    <a:pt x="40424" y="151307"/>
                  </a:lnTo>
                  <a:lnTo>
                    <a:pt x="40335" y="151066"/>
                  </a:lnTo>
                  <a:lnTo>
                    <a:pt x="40093" y="150266"/>
                  </a:lnTo>
                  <a:lnTo>
                    <a:pt x="33197" y="150266"/>
                  </a:lnTo>
                  <a:lnTo>
                    <a:pt x="28435" y="150761"/>
                  </a:lnTo>
                  <a:lnTo>
                    <a:pt x="24955" y="151307"/>
                  </a:lnTo>
                  <a:lnTo>
                    <a:pt x="20193" y="151307"/>
                  </a:lnTo>
                  <a:lnTo>
                    <a:pt x="17818" y="150520"/>
                  </a:lnTo>
                  <a:lnTo>
                    <a:pt x="15379" y="148628"/>
                  </a:lnTo>
                  <a:lnTo>
                    <a:pt x="13550" y="147345"/>
                  </a:lnTo>
                  <a:lnTo>
                    <a:pt x="13792" y="149720"/>
                  </a:lnTo>
                  <a:lnTo>
                    <a:pt x="14516" y="155575"/>
                  </a:lnTo>
                  <a:lnTo>
                    <a:pt x="13792" y="155575"/>
                  </a:lnTo>
                  <a:lnTo>
                    <a:pt x="11417" y="156921"/>
                  </a:lnTo>
                  <a:lnTo>
                    <a:pt x="10375" y="158254"/>
                  </a:lnTo>
                  <a:lnTo>
                    <a:pt x="9829" y="159054"/>
                  </a:lnTo>
                  <a:lnTo>
                    <a:pt x="9994" y="159600"/>
                  </a:lnTo>
                  <a:lnTo>
                    <a:pt x="10071" y="160147"/>
                  </a:lnTo>
                  <a:lnTo>
                    <a:pt x="10160" y="160388"/>
                  </a:lnTo>
                  <a:lnTo>
                    <a:pt x="10617" y="161480"/>
                  </a:lnTo>
                  <a:lnTo>
                    <a:pt x="6896" y="161480"/>
                  </a:lnTo>
                  <a:lnTo>
                    <a:pt x="2933" y="163614"/>
                  </a:lnTo>
                  <a:lnTo>
                    <a:pt x="1092" y="167881"/>
                  </a:lnTo>
                  <a:lnTo>
                    <a:pt x="0" y="169468"/>
                  </a:lnTo>
                  <a:lnTo>
                    <a:pt x="1892" y="169214"/>
                  </a:lnTo>
                  <a:lnTo>
                    <a:pt x="7200" y="168427"/>
                  </a:lnTo>
                  <a:lnTo>
                    <a:pt x="11163" y="166293"/>
                  </a:lnTo>
                  <a:lnTo>
                    <a:pt x="13792" y="163322"/>
                  </a:lnTo>
                  <a:lnTo>
                    <a:pt x="15379" y="161480"/>
                  </a:lnTo>
                  <a:lnTo>
                    <a:pt x="13296" y="161480"/>
                  </a:lnTo>
                  <a:lnTo>
                    <a:pt x="13004" y="161480"/>
                  </a:lnTo>
                  <a:lnTo>
                    <a:pt x="13004" y="160934"/>
                  </a:lnTo>
                  <a:lnTo>
                    <a:pt x="13220" y="161366"/>
                  </a:lnTo>
                  <a:lnTo>
                    <a:pt x="13296" y="161188"/>
                  </a:lnTo>
                  <a:lnTo>
                    <a:pt x="13296" y="161480"/>
                  </a:lnTo>
                  <a:lnTo>
                    <a:pt x="13550" y="161188"/>
                  </a:lnTo>
                  <a:lnTo>
                    <a:pt x="14592" y="161188"/>
                  </a:lnTo>
                  <a:lnTo>
                    <a:pt x="15379" y="160934"/>
                  </a:lnTo>
                  <a:lnTo>
                    <a:pt x="19405" y="160147"/>
                  </a:lnTo>
                  <a:lnTo>
                    <a:pt x="21526" y="159613"/>
                  </a:lnTo>
                  <a:lnTo>
                    <a:pt x="25209" y="159346"/>
                  </a:lnTo>
                  <a:lnTo>
                    <a:pt x="21539" y="158115"/>
                  </a:lnTo>
                  <a:lnTo>
                    <a:pt x="21539" y="156921"/>
                  </a:lnTo>
                  <a:lnTo>
                    <a:pt x="22580" y="156921"/>
                  </a:lnTo>
                  <a:lnTo>
                    <a:pt x="23622" y="156667"/>
                  </a:lnTo>
                  <a:lnTo>
                    <a:pt x="25209" y="156121"/>
                  </a:lnTo>
                  <a:lnTo>
                    <a:pt x="26301" y="155879"/>
                  </a:lnTo>
                  <a:lnTo>
                    <a:pt x="28435" y="155879"/>
                  </a:lnTo>
                  <a:lnTo>
                    <a:pt x="28435" y="154241"/>
                  </a:lnTo>
                  <a:lnTo>
                    <a:pt x="30518" y="155333"/>
                  </a:lnTo>
                  <a:lnTo>
                    <a:pt x="34391" y="155333"/>
                  </a:lnTo>
                  <a:lnTo>
                    <a:pt x="41186" y="156921"/>
                  </a:lnTo>
                  <a:close/>
                </a:path>
                <a:path w="213359" h="207645">
                  <a:moveTo>
                    <a:pt x="64795" y="162814"/>
                  </a:moveTo>
                  <a:lnTo>
                    <a:pt x="64249" y="162280"/>
                  </a:lnTo>
                  <a:lnTo>
                    <a:pt x="63703" y="162280"/>
                  </a:lnTo>
                  <a:lnTo>
                    <a:pt x="63703" y="163322"/>
                  </a:lnTo>
                  <a:lnTo>
                    <a:pt x="63449" y="163322"/>
                  </a:lnTo>
                  <a:lnTo>
                    <a:pt x="62903" y="163068"/>
                  </a:lnTo>
                  <a:lnTo>
                    <a:pt x="62661" y="163614"/>
                  </a:lnTo>
                  <a:lnTo>
                    <a:pt x="61074" y="165201"/>
                  </a:lnTo>
                  <a:lnTo>
                    <a:pt x="60528" y="165455"/>
                  </a:lnTo>
                  <a:lnTo>
                    <a:pt x="60782" y="166535"/>
                  </a:lnTo>
                  <a:lnTo>
                    <a:pt x="60528" y="166535"/>
                  </a:lnTo>
                  <a:lnTo>
                    <a:pt x="60528" y="167589"/>
                  </a:lnTo>
                  <a:lnTo>
                    <a:pt x="61620" y="167589"/>
                  </a:lnTo>
                  <a:lnTo>
                    <a:pt x="64795" y="164414"/>
                  </a:lnTo>
                  <a:lnTo>
                    <a:pt x="64795" y="163322"/>
                  </a:lnTo>
                  <a:lnTo>
                    <a:pt x="64795" y="162814"/>
                  </a:lnTo>
                  <a:close/>
                </a:path>
                <a:path w="213359" h="207645">
                  <a:moveTo>
                    <a:pt x="70345" y="97142"/>
                  </a:moveTo>
                  <a:lnTo>
                    <a:pt x="69011" y="96050"/>
                  </a:lnTo>
                  <a:lnTo>
                    <a:pt x="65836" y="96050"/>
                  </a:lnTo>
                  <a:lnTo>
                    <a:pt x="64795" y="96888"/>
                  </a:lnTo>
                  <a:lnTo>
                    <a:pt x="64503" y="98475"/>
                  </a:lnTo>
                  <a:lnTo>
                    <a:pt x="64579" y="99517"/>
                  </a:lnTo>
                  <a:lnTo>
                    <a:pt x="64795" y="100863"/>
                  </a:lnTo>
                  <a:lnTo>
                    <a:pt x="66128" y="101155"/>
                  </a:lnTo>
                  <a:lnTo>
                    <a:pt x="67716" y="101155"/>
                  </a:lnTo>
                  <a:lnTo>
                    <a:pt x="68757" y="100609"/>
                  </a:lnTo>
                  <a:lnTo>
                    <a:pt x="69799" y="99517"/>
                  </a:lnTo>
                  <a:lnTo>
                    <a:pt x="70345" y="99275"/>
                  </a:lnTo>
                  <a:lnTo>
                    <a:pt x="70345" y="97142"/>
                  </a:lnTo>
                  <a:close/>
                </a:path>
                <a:path w="213359" h="207645">
                  <a:moveTo>
                    <a:pt x="70599" y="91782"/>
                  </a:moveTo>
                  <a:lnTo>
                    <a:pt x="69303" y="92075"/>
                  </a:lnTo>
                  <a:lnTo>
                    <a:pt x="62903" y="92075"/>
                  </a:lnTo>
                  <a:lnTo>
                    <a:pt x="62661" y="94754"/>
                  </a:lnTo>
                  <a:lnTo>
                    <a:pt x="62407" y="96050"/>
                  </a:lnTo>
                  <a:lnTo>
                    <a:pt x="63703" y="95796"/>
                  </a:lnTo>
                  <a:lnTo>
                    <a:pt x="70104" y="95796"/>
                  </a:lnTo>
                  <a:lnTo>
                    <a:pt x="70345" y="93116"/>
                  </a:lnTo>
                  <a:lnTo>
                    <a:pt x="70599" y="91782"/>
                  </a:lnTo>
                  <a:close/>
                </a:path>
                <a:path w="213359" h="207645">
                  <a:moveTo>
                    <a:pt x="70599" y="45097"/>
                  </a:moveTo>
                  <a:lnTo>
                    <a:pt x="70104" y="43764"/>
                  </a:lnTo>
                  <a:lnTo>
                    <a:pt x="69557" y="42672"/>
                  </a:lnTo>
                  <a:lnTo>
                    <a:pt x="68211" y="41630"/>
                  </a:lnTo>
                  <a:lnTo>
                    <a:pt x="66560" y="41630"/>
                  </a:lnTo>
                  <a:lnTo>
                    <a:pt x="66128" y="41325"/>
                  </a:lnTo>
                  <a:lnTo>
                    <a:pt x="66319" y="41770"/>
                  </a:lnTo>
                  <a:lnTo>
                    <a:pt x="66128" y="42164"/>
                  </a:lnTo>
                  <a:lnTo>
                    <a:pt x="65582" y="42964"/>
                  </a:lnTo>
                  <a:lnTo>
                    <a:pt x="66128" y="43764"/>
                  </a:lnTo>
                  <a:lnTo>
                    <a:pt x="66382" y="44551"/>
                  </a:lnTo>
                  <a:lnTo>
                    <a:pt x="66382" y="46431"/>
                  </a:lnTo>
                  <a:lnTo>
                    <a:pt x="66929" y="47777"/>
                  </a:lnTo>
                  <a:lnTo>
                    <a:pt x="67716" y="48272"/>
                  </a:lnTo>
                  <a:lnTo>
                    <a:pt x="67894" y="48272"/>
                  </a:lnTo>
                  <a:lnTo>
                    <a:pt x="67970" y="48564"/>
                  </a:lnTo>
                  <a:lnTo>
                    <a:pt x="68376" y="48272"/>
                  </a:lnTo>
                  <a:lnTo>
                    <a:pt x="69303" y="48272"/>
                  </a:lnTo>
                  <a:lnTo>
                    <a:pt x="69799" y="47777"/>
                  </a:lnTo>
                  <a:lnTo>
                    <a:pt x="70104" y="47231"/>
                  </a:lnTo>
                  <a:lnTo>
                    <a:pt x="70231" y="46951"/>
                  </a:lnTo>
                  <a:lnTo>
                    <a:pt x="70599" y="46685"/>
                  </a:lnTo>
                  <a:lnTo>
                    <a:pt x="70459" y="46443"/>
                  </a:lnTo>
                  <a:lnTo>
                    <a:pt x="70599" y="46139"/>
                  </a:lnTo>
                  <a:lnTo>
                    <a:pt x="70599" y="45097"/>
                  </a:lnTo>
                  <a:close/>
                </a:path>
                <a:path w="213359" h="207645">
                  <a:moveTo>
                    <a:pt x="78041" y="118770"/>
                  </a:moveTo>
                  <a:lnTo>
                    <a:pt x="77546" y="118224"/>
                  </a:lnTo>
                  <a:lnTo>
                    <a:pt x="76200" y="117678"/>
                  </a:lnTo>
                  <a:lnTo>
                    <a:pt x="75907" y="119011"/>
                  </a:lnTo>
                  <a:lnTo>
                    <a:pt x="76746" y="119316"/>
                  </a:lnTo>
                  <a:lnTo>
                    <a:pt x="76746" y="119557"/>
                  </a:lnTo>
                  <a:lnTo>
                    <a:pt x="77241" y="120357"/>
                  </a:lnTo>
                  <a:lnTo>
                    <a:pt x="78041" y="120103"/>
                  </a:lnTo>
                  <a:lnTo>
                    <a:pt x="78041" y="118770"/>
                  </a:lnTo>
                  <a:close/>
                </a:path>
                <a:path w="213359" h="207645">
                  <a:moveTo>
                    <a:pt x="83350" y="129679"/>
                  </a:moveTo>
                  <a:lnTo>
                    <a:pt x="77546" y="129679"/>
                  </a:lnTo>
                  <a:lnTo>
                    <a:pt x="77546" y="135585"/>
                  </a:lnTo>
                  <a:lnTo>
                    <a:pt x="83350" y="135585"/>
                  </a:lnTo>
                  <a:lnTo>
                    <a:pt x="83350" y="129679"/>
                  </a:lnTo>
                  <a:close/>
                </a:path>
                <a:path w="213359" h="207645">
                  <a:moveTo>
                    <a:pt x="85229" y="9334"/>
                  </a:moveTo>
                  <a:lnTo>
                    <a:pt x="84137" y="7442"/>
                  </a:lnTo>
                  <a:lnTo>
                    <a:pt x="83096" y="7988"/>
                  </a:lnTo>
                  <a:lnTo>
                    <a:pt x="81267" y="8242"/>
                  </a:lnTo>
                  <a:lnTo>
                    <a:pt x="76746" y="9029"/>
                  </a:lnTo>
                  <a:lnTo>
                    <a:pt x="75704" y="9144"/>
                  </a:lnTo>
                  <a:lnTo>
                    <a:pt x="75107" y="9029"/>
                  </a:lnTo>
                  <a:lnTo>
                    <a:pt x="74993" y="9220"/>
                  </a:lnTo>
                  <a:lnTo>
                    <a:pt x="73825" y="9334"/>
                  </a:lnTo>
                  <a:lnTo>
                    <a:pt x="72478" y="11709"/>
                  </a:lnTo>
                  <a:lnTo>
                    <a:pt x="71932" y="12509"/>
                  </a:lnTo>
                  <a:lnTo>
                    <a:pt x="72478" y="13055"/>
                  </a:lnTo>
                  <a:lnTo>
                    <a:pt x="73520" y="14389"/>
                  </a:lnTo>
                  <a:lnTo>
                    <a:pt x="75107" y="14935"/>
                  </a:lnTo>
                  <a:lnTo>
                    <a:pt x="75755" y="14935"/>
                  </a:lnTo>
                  <a:lnTo>
                    <a:pt x="77241" y="16522"/>
                  </a:lnTo>
                  <a:lnTo>
                    <a:pt x="78371" y="14935"/>
                  </a:lnTo>
                  <a:lnTo>
                    <a:pt x="79133" y="14935"/>
                  </a:lnTo>
                  <a:lnTo>
                    <a:pt x="81267" y="12509"/>
                  </a:lnTo>
                  <a:lnTo>
                    <a:pt x="83642" y="10668"/>
                  </a:lnTo>
                  <a:lnTo>
                    <a:pt x="84137" y="10121"/>
                  </a:lnTo>
                  <a:lnTo>
                    <a:pt x="84683" y="9880"/>
                  </a:lnTo>
                  <a:lnTo>
                    <a:pt x="85229" y="9334"/>
                  </a:lnTo>
                  <a:close/>
                </a:path>
                <a:path w="213359" h="207645">
                  <a:moveTo>
                    <a:pt x="90538" y="194564"/>
                  </a:moveTo>
                  <a:lnTo>
                    <a:pt x="89204" y="191795"/>
                  </a:lnTo>
                  <a:lnTo>
                    <a:pt x="89204" y="191096"/>
                  </a:lnTo>
                  <a:lnTo>
                    <a:pt x="89750" y="190550"/>
                  </a:lnTo>
                  <a:lnTo>
                    <a:pt x="89446" y="189763"/>
                  </a:lnTo>
                  <a:lnTo>
                    <a:pt x="89103" y="188671"/>
                  </a:lnTo>
                  <a:lnTo>
                    <a:pt x="88950" y="188175"/>
                  </a:lnTo>
                  <a:lnTo>
                    <a:pt x="87858" y="188671"/>
                  </a:lnTo>
                  <a:lnTo>
                    <a:pt x="88163" y="187629"/>
                  </a:lnTo>
                  <a:lnTo>
                    <a:pt x="87858" y="187629"/>
                  </a:lnTo>
                  <a:lnTo>
                    <a:pt x="86575" y="186829"/>
                  </a:lnTo>
                  <a:lnTo>
                    <a:pt x="85483" y="186283"/>
                  </a:lnTo>
                  <a:lnTo>
                    <a:pt x="82550" y="184950"/>
                  </a:lnTo>
                  <a:lnTo>
                    <a:pt x="81762" y="184404"/>
                  </a:lnTo>
                  <a:lnTo>
                    <a:pt x="80416" y="184404"/>
                  </a:lnTo>
                  <a:lnTo>
                    <a:pt x="80302" y="184810"/>
                  </a:lnTo>
                  <a:lnTo>
                    <a:pt x="77546" y="183108"/>
                  </a:lnTo>
                  <a:lnTo>
                    <a:pt x="80137" y="185293"/>
                  </a:lnTo>
                  <a:lnTo>
                    <a:pt x="79629" y="186042"/>
                  </a:lnTo>
                  <a:lnTo>
                    <a:pt x="80416" y="186829"/>
                  </a:lnTo>
                  <a:lnTo>
                    <a:pt x="81762" y="187871"/>
                  </a:lnTo>
                  <a:lnTo>
                    <a:pt x="86575" y="192138"/>
                  </a:lnTo>
                  <a:lnTo>
                    <a:pt x="87833" y="192138"/>
                  </a:lnTo>
                  <a:lnTo>
                    <a:pt x="90538" y="194564"/>
                  </a:lnTo>
                  <a:close/>
                </a:path>
                <a:path w="213359" h="207645">
                  <a:moveTo>
                    <a:pt x="91338" y="118465"/>
                  </a:moveTo>
                  <a:lnTo>
                    <a:pt x="89992" y="118224"/>
                  </a:lnTo>
                  <a:lnTo>
                    <a:pt x="89446" y="117970"/>
                  </a:lnTo>
                  <a:lnTo>
                    <a:pt x="88950" y="117678"/>
                  </a:lnTo>
                  <a:lnTo>
                    <a:pt x="88404" y="117424"/>
                  </a:lnTo>
                  <a:lnTo>
                    <a:pt x="87617" y="117182"/>
                  </a:lnTo>
                  <a:lnTo>
                    <a:pt x="86817" y="116636"/>
                  </a:lnTo>
                  <a:lnTo>
                    <a:pt x="86080" y="116636"/>
                  </a:lnTo>
                  <a:lnTo>
                    <a:pt x="85725" y="116090"/>
                  </a:lnTo>
                  <a:lnTo>
                    <a:pt x="85521" y="116636"/>
                  </a:lnTo>
                  <a:lnTo>
                    <a:pt x="84937" y="116636"/>
                  </a:lnTo>
                  <a:lnTo>
                    <a:pt x="83896" y="117424"/>
                  </a:lnTo>
                  <a:lnTo>
                    <a:pt x="82854" y="120103"/>
                  </a:lnTo>
                  <a:lnTo>
                    <a:pt x="84137" y="120357"/>
                  </a:lnTo>
                  <a:lnTo>
                    <a:pt x="84683" y="120599"/>
                  </a:lnTo>
                  <a:lnTo>
                    <a:pt x="85229" y="120904"/>
                  </a:lnTo>
                  <a:lnTo>
                    <a:pt x="85725" y="121145"/>
                  </a:lnTo>
                  <a:lnTo>
                    <a:pt x="86575" y="121450"/>
                  </a:lnTo>
                  <a:lnTo>
                    <a:pt x="87363" y="121945"/>
                  </a:lnTo>
                  <a:lnTo>
                    <a:pt x="88061" y="121945"/>
                  </a:lnTo>
                  <a:lnTo>
                    <a:pt x="88658" y="122783"/>
                  </a:lnTo>
                  <a:lnTo>
                    <a:pt x="89001" y="121945"/>
                  </a:lnTo>
                  <a:lnTo>
                    <a:pt x="89446" y="121945"/>
                  </a:lnTo>
                  <a:lnTo>
                    <a:pt x="90246" y="121450"/>
                  </a:lnTo>
                  <a:lnTo>
                    <a:pt x="90792" y="119811"/>
                  </a:lnTo>
                  <a:lnTo>
                    <a:pt x="91338" y="118465"/>
                  </a:lnTo>
                  <a:close/>
                </a:path>
                <a:path w="213359" h="207645">
                  <a:moveTo>
                    <a:pt x="99021" y="127850"/>
                  </a:moveTo>
                  <a:lnTo>
                    <a:pt x="93967" y="127850"/>
                  </a:lnTo>
                  <a:lnTo>
                    <a:pt x="91884" y="129438"/>
                  </a:lnTo>
                  <a:lnTo>
                    <a:pt x="90881" y="132118"/>
                  </a:lnTo>
                  <a:lnTo>
                    <a:pt x="90246" y="133705"/>
                  </a:lnTo>
                  <a:lnTo>
                    <a:pt x="95300" y="133705"/>
                  </a:lnTo>
                  <a:lnTo>
                    <a:pt x="97434" y="132118"/>
                  </a:lnTo>
                  <a:lnTo>
                    <a:pt x="98374" y="129438"/>
                  </a:lnTo>
                  <a:lnTo>
                    <a:pt x="99021" y="127850"/>
                  </a:lnTo>
                  <a:close/>
                </a:path>
                <a:path w="213359" h="207645">
                  <a:moveTo>
                    <a:pt x="109639" y="123825"/>
                  </a:moveTo>
                  <a:lnTo>
                    <a:pt x="109397" y="123939"/>
                  </a:lnTo>
                  <a:lnTo>
                    <a:pt x="108851" y="123278"/>
                  </a:lnTo>
                  <a:lnTo>
                    <a:pt x="107810" y="123278"/>
                  </a:lnTo>
                  <a:lnTo>
                    <a:pt x="107264" y="123583"/>
                  </a:lnTo>
                  <a:lnTo>
                    <a:pt x="106464" y="123825"/>
                  </a:lnTo>
                  <a:lnTo>
                    <a:pt x="104584" y="123825"/>
                  </a:lnTo>
                  <a:lnTo>
                    <a:pt x="102997" y="124371"/>
                  </a:lnTo>
                  <a:lnTo>
                    <a:pt x="102743" y="125412"/>
                  </a:lnTo>
                  <a:lnTo>
                    <a:pt x="102743" y="125666"/>
                  </a:lnTo>
                  <a:lnTo>
                    <a:pt x="102501" y="125717"/>
                  </a:lnTo>
                  <a:lnTo>
                    <a:pt x="102743" y="126072"/>
                  </a:lnTo>
                  <a:lnTo>
                    <a:pt x="102743" y="126212"/>
                  </a:lnTo>
                  <a:lnTo>
                    <a:pt x="102997" y="127546"/>
                  </a:lnTo>
                  <a:lnTo>
                    <a:pt x="104089" y="128397"/>
                  </a:lnTo>
                  <a:lnTo>
                    <a:pt x="104330" y="128397"/>
                  </a:lnTo>
                  <a:lnTo>
                    <a:pt x="106718" y="128397"/>
                  </a:lnTo>
                  <a:lnTo>
                    <a:pt x="107264" y="127546"/>
                  </a:lnTo>
                  <a:lnTo>
                    <a:pt x="108305" y="127050"/>
                  </a:lnTo>
                  <a:lnTo>
                    <a:pt x="109639" y="125412"/>
                  </a:lnTo>
                  <a:lnTo>
                    <a:pt x="109397" y="124371"/>
                  </a:lnTo>
                  <a:lnTo>
                    <a:pt x="109397" y="124193"/>
                  </a:lnTo>
                  <a:lnTo>
                    <a:pt x="109639" y="123825"/>
                  </a:lnTo>
                  <a:close/>
                </a:path>
                <a:path w="213359" h="207645">
                  <a:moveTo>
                    <a:pt x="112318" y="36563"/>
                  </a:moveTo>
                  <a:lnTo>
                    <a:pt x="108851" y="36525"/>
                  </a:lnTo>
                  <a:lnTo>
                    <a:pt x="108851" y="35229"/>
                  </a:lnTo>
                  <a:lnTo>
                    <a:pt x="107810" y="35229"/>
                  </a:lnTo>
                  <a:lnTo>
                    <a:pt x="106718" y="35471"/>
                  </a:lnTo>
                  <a:lnTo>
                    <a:pt x="106172" y="35775"/>
                  </a:lnTo>
                  <a:lnTo>
                    <a:pt x="104876" y="36017"/>
                  </a:lnTo>
                  <a:lnTo>
                    <a:pt x="104876" y="38696"/>
                  </a:lnTo>
                  <a:lnTo>
                    <a:pt x="106718" y="39738"/>
                  </a:lnTo>
                  <a:lnTo>
                    <a:pt x="108851" y="39738"/>
                  </a:lnTo>
                  <a:lnTo>
                    <a:pt x="108851" y="38709"/>
                  </a:lnTo>
                  <a:lnTo>
                    <a:pt x="112318" y="36563"/>
                  </a:lnTo>
                  <a:close/>
                </a:path>
                <a:path w="213359" h="207645">
                  <a:moveTo>
                    <a:pt x="117881" y="87515"/>
                  </a:moveTo>
                  <a:lnTo>
                    <a:pt x="114160" y="86347"/>
                  </a:lnTo>
                  <a:lnTo>
                    <a:pt x="114160" y="85128"/>
                  </a:lnTo>
                  <a:lnTo>
                    <a:pt x="112572" y="85128"/>
                  </a:lnTo>
                  <a:lnTo>
                    <a:pt x="111772" y="86169"/>
                  </a:lnTo>
                  <a:lnTo>
                    <a:pt x="111772" y="88061"/>
                  </a:lnTo>
                  <a:lnTo>
                    <a:pt x="112318" y="88849"/>
                  </a:lnTo>
                  <a:lnTo>
                    <a:pt x="112814" y="89395"/>
                  </a:lnTo>
                  <a:lnTo>
                    <a:pt x="113614" y="90195"/>
                  </a:lnTo>
                  <a:lnTo>
                    <a:pt x="114401" y="90436"/>
                  </a:lnTo>
                  <a:lnTo>
                    <a:pt x="114947" y="90436"/>
                  </a:lnTo>
                  <a:lnTo>
                    <a:pt x="114947" y="89242"/>
                  </a:lnTo>
                  <a:lnTo>
                    <a:pt x="117881" y="87515"/>
                  </a:lnTo>
                  <a:close/>
                </a:path>
                <a:path w="213359" h="207645">
                  <a:moveTo>
                    <a:pt x="123431" y="120904"/>
                  </a:moveTo>
                  <a:lnTo>
                    <a:pt x="122148" y="120357"/>
                  </a:lnTo>
                  <a:lnTo>
                    <a:pt x="121602" y="120103"/>
                  </a:lnTo>
                  <a:lnTo>
                    <a:pt x="118325" y="120103"/>
                  </a:lnTo>
                  <a:lnTo>
                    <a:pt x="117627" y="119811"/>
                  </a:lnTo>
                  <a:lnTo>
                    <a:pt x="117068" y="121183"/>
                  </a:lnTo>
                  <a:lnTo>
                    <a:pt x="115493" y="123278"/>
                  </a:lnTo>
                  <a:lnTo>
                    <a:pt x="115252" y="125691"/>
                  </a:lnTo>
                  <a:lnTo>
                    <a:pt x="114160" y="128397"/>
                  </a:lnTo>
                  <a:lnTo>
                    <a:pt x="115290" y="128549"/>
                  </a:lnTo>
                  <a:lnTo>
                    <a:pt x="115989" y="129679"/>
                  </a:lnTo>
                  <a:lnTo>
                    <a:pt x="117563" y="129946"/>
                  </a:lnTo>
                  <a:lnTo>
                    <a:pt x="117182" y="130873"/>
                  </a:lnTo>
                  <a:lnTo>
                    <a:pt x="116840" y="131318"/>
                  </a:lnTo>
                  <a:lnTo>
                    <a:pt x="115989" y="132664"/>
                  </a:lnTo>
                  <a:lnTo>
                    <a:pt x="115493" y="133997"/>
                  </a:lnTo>
                  <a:lnTo>
                    <a:pt x="115493" y="135001"/>
                  </a:lnTo>
                  <a:lnTo>
                    <a:pt x="114706" y="136918"/>
                  </a:lnTo>
                  <a:lnTo>
                    <a:pt x="115773" y="136753"/>
                  </a:lnTo>
                  <a:lnTo>
                    <a:pt x="116293" y="137414"/>
                  </a:lnTo>
                  <a:lnTo>
                    <a:pt x="117627" y="137414"/>
                  </a:lnTo>
                  <a:lnTo>
                    <a:pt x="117500" y="136474"/>
                  </a:lnTo>
                  <a:lnTo>
                    <a:pt x="118122" y="136372"/>
                  </a:lnTo>
                  <a:lnTo>
                    <a:pt x="118122" y="133451"/>
                  </a:lnTo>
                  <a:lnTo>
                    <a:pt x="122643" y="135039"/>
                  </a:lnTo>
                  <a:lnTo>
                    <a:pt x="122339" y="133451"/>
                  </a:lnTo>
                  <a:lnTo>
                    <a:pt x="121843" y="130771"/>
                  </a:lnTo>
                  <a:lnTo>
                    <a:pt x="120510" y="130238"/>
                  </a:lnTo>
                  <a:lnTo>
                    <a:pt x="120510" y="129184"/>
                  </a:lnTo>
                  <a:lnTo>
                    <a:pt x="120015" y="129184"/>
                  </a:lnTo>
                  <a:lnTo>
                    <a:pt x="121843" y="127850"/>
                  </a:lnTo>
                  <a:lnTo>
                    <a:pt x="122148" y="126758"/>
                  </a:lnTo>
                  <a:lnTo>
                    <a:pt x="122148" y="126047"/>
                  </a:lnTo>
                  <a:lnTo>
                    <a:pt x="122643" y="125717"/>
                  </a:lnTo>
                  <a:lnTo>
                    <a:pt x="122148" y="125717"/>
                  </a:lnTo>
                  <a:lnTo>
                    <a:pt x="122148" y="123583"/>
                  </a:lnTo>
                  <a:lnTo>
                    <a:pt x="123431" y="120904"/>
                  </a:lnTo>
                  <a:close/>
                </a:path>
                <a:path w="213359" h="207645">
                  <a:moveTo>
                    <a:pt x="140449" y="94208"/>
                  </a:moveTo>
                  <a:lnTo>
                    <a:pt x="138899" y="94551"/>
                  </a:lnTo>
                  <a:lnTo>
                    <a:pt x="138061" y="93916"/>
                  </a:lnTo>
                  <a:lnTo>
                    <a:pt x="136982" y="93916"/>
                  </a:lnTo>
                  <a:lnTo>
                    <a:pt x="136982" y="94957"/>
                  </a:lnTo>
                  <a:lnTo>
                    <a:pt x="136728" y="95008"/>
                  </a:lnTo>
                  <a:lnTo>
                    <a:pt x="136728" y="97383"/>
                  </a:lnTo>
                  <a:lnTo>
                    <a:pt x="134353" y="97688"/>
                  </a:lnTo>
                  <a:lnTo>
                    <a:pt x="134848" y="100609"/>
                  </a:lnTo>
                  <a:lnTo>
                    <a:pt x="136474" y="101676"/>
                  </a:lnTo>
                  <a:lnTo>
                    <a:pt x="136474" y="102196"/>
                  </a:lnTo>
                  <a:lnTo>
                    <a:pt x="137287" y="102196"/>
                  </a:lnTo>
                  <a:lnTo>
                    <a:pt x="139357" y="103543"/>
                  </a:lnTo>
                  <a:lnTo>
                    <a:pt x="139750" y="100076"/>
                  </a:lnTo>
                  <a:lnTo>
                    <a:pt x="139903" y="99822"/>
                  </a:lnTo>
                  <a:lnTo>
                    <a:pt x="139877" y="99047"/>
                  </a:lnTo>
                  <a:lnTo>
                    <a:pt x="140449" y="94208"/>
                  </a:lnTo>
                  <a:close/>
                </a:path>
                <a:path w="213359" h="207645">
                  <a:moveTo>
                    <a:pt x="161925" y="194030"/>
                  </a:moveTo>
                  <a:lnTo>
                    <a:pt x="160591" y="193484"/>
                  </a:lnTo>
                  <a:lnTo>
                    <a:pt x="160401" y="194271"/>
                  </a:lnTo>
                  <a:lnTo>
                    <a:pt x="160096" y="195618"/>
                  </a:lnTo>
                  <a:lnTo>
                    <a:pt x="160591" y="195618"/>
                  </a:lnTo>
                  <a:lnTo>
                    <a:pt x="161137" y="195910"/>
                  </a:lnTo>
                  <a:lnTo>
                    <a:pt x="161366" y="195364"/>
                  </a:lnTo>
                  <a:lnTo>
                    <a:pt x="161594" y="194818"/>
                  </a:lnTo>
                  <a:lnTo>
                    <a:pt x="161925" y="194030"/>
                  </a:lnTo>
                  <a:close/>
                </a:path>
                <a:path w="213359" h="207645">
                  <a:moveTo>
                    <a:pt x="164058" y="194564"/>
                  </a:moveTo>
                  <a:lnTo>
                    <a:pt x="163271" y="196456"/>
                  </a:lnTo>
                  <a:lnTo>
                    <a:pt x="163512" y="195618"/>
                  </a:lnTo>
                  <a:lnTo>
                    <a:pt x="163817" y="194564"/>
                  </a:lnTo>
                  <a:lnTo>
                    <a:pt x="163271" y="194271"/>
                  </a:lnTo>
                  <a:lnTo>
                    <a:pt x="162471" y="196456"/>
                  </a:lnTo>
                  <a:lnTo>
                    <a:pt x="163512" y="196697"/>
                  </a:lnTo>
                  <a:lnTo>
                    <a:pt x="163563" y="196456"/>
                  </a:lnTo>
                  <a:lnTo>
                    <a:pt x="164058" y="194564"/>
                  </a:lnTo>
                  <a:close/>
                </a:path>
                <a:path w="213359" h="207645">
                  <a:moveTo>
                    <a:pt x="167779" y="174282"/>
                  </a:moveTo>
                  <a:lnTo>
                    <a:pt x="167233" y="173736"/>
                  </a:lnTo>
                  <a:lnTo>
                    <a:pt x="166738" y="173736"/>
                  </a:lnTo>
                  <a:lnTo>
                    <a:pt x="166738" y="174828"/>
                  </a:lnTo>
                  <a:lnTo>
                    <a:pt x="166446" y="174828"/>
                  </a:lnTo>
                  <a:lnTo>
                    <a:pt x="165900" y="174523"/>
                  </a:lnTo>
                  <a:lnTo>
                    <a:pt x="165646" y="175069"/>
                  </a:lnTo>
                  <a:lnTo>
                    <a:pt x="164058" y="176657"/>
                  </a:lnTo>
                  <a:lnTo>
                    <a:pt x="163512" y="176961"/>
                  </a:lnTo>
                  <a:lnTo>
                    <a:pt x="163817" y="178003"/>
                  </a:lnTo>
                  <a:lnTo>
                    <a:pt x="163512" y="178003"/>
                  </a:lnTo>
                  <a:lnTo>
                    <a:pt x="163512" y="179095"/>
                  </a:lnTo>
                  <a:lnTo>
                    <a:pt x="164604" y="179095"/>
                  </a:lnTo>
                  <a:lnTo>
                    <a:pt x="167779" y="175869"/>
                  </a:lnTo>
                  <a:lnTo>
                    <a:pt x="167779" y="174828"/>
                  </a:lnTo>
                  <a:lnTo>
                    <a:pt x="167779" y="174282"/>
                  </a:lnTo>
                  <a:close/>
                </a:path>
                <a:path w="213359" h="207645">
                  <a:moveTo>
                    <a:pt x="192189" y="153987"/>
                  </a:moveTo>
                  <a:lnTo>
                    <a:pt x="190855" y="154241"/>
                  </a:lnTo>
                  <a:lnTo>
                    <a:pt x="184505" y="154241"/>
                  </a:lnTo>
                  <a:lnTo>
                    <a:pt x="184251" y="156921"/>
                  </a:lnTo>
                  <a:lnTo>
                    <a:pt x="183959" y="158254"/>
                  </a:lnTo>
                  <a:lnTo>
                    <a:pt x="185293" y="158013"/>
                  </a:lnTo>
                  <a:lnTo>
                    <a:pt x="191643" y="158013"/>
                  </a:lnTo>
                  <a:lnTo>
                    <a:pt x="191947" y="155333"/>
                  </a:lnTo>
                  <a:lnTo>
                    <a:pt x="192189" y="153987"/>
                  </a:lnTo>
                  <a:close/>
                </a:path>
                <a:path w="213359" h="207645">
                  <a:moveTo>
                    <a:pt x="212636" y="123583"/>
                  </a:moveTo>
                  <a:lnTo>
                    <a:pt x="211289" y="122491"/>
                  </a:lnTo>
                  <a:lnTo>
                    <a:pt x="208114" y="122491"/>
                  </a:lnTo>
                  <a:lnTo>
                    <a:pt x="207073" y="123278"/>
                  </a:lnTo>
                  <a:lnTo>
                    <a:pt x="206832" y="124917"/>
                  </a:lnTo>
                  <a:lnTo>
                    <a:pt x="206895" y="125958"/>
                  </a:lnTo>
                  <a:lnTo>
                    <a:pt x="207073" y="127304"/>
                  </a:lnTo>
                  <a:lnTo>
                    <a:pt x="208419" y="127546"/>
                  </a:lnTo>
                  <a:lnTo>
                    <a:pt x="210007" y="127546"/>
                  </a:lnTo>
                  <a:lnTo>
                    <a:pt x="212128" y="125958"/>
                  </a:lnTo>
                  <a:lnTo>
                    <a:pt x="212636" y="125717"/>
                  </a:lnTo>
                  <a:lnTo>
                    <a:pt x="212636" y="123583"/>
                  </a:lnTo>
                  <a:close/>
                </a:path>
                <a:path w="213359" h="207645">
                  <a:moveTo>
                    <a:pt x="212928" y="202857"/>
                  </a:moveTo>
                  <a:lnTo>
                    <a:pt x="211594" y="203098"/>
                  </a:lnTo>
                  <a:lnTo>
                    <a:pt x="207073" y="203098"/>
                  </a:lnTo>
                  <a:lnTo>
                    <a:pt x="207073" y="200723"/>
                  </a:lnTo>
                  <a:lnTo>
                    <a:pt x="207073" y="199872"/>
                  </a:lnTo>
                  <a:lnTo>
                    <a:pt x="206514" y="199631"/>
                  </a:lnTo>
                  <a:lnTo>
                    <a:pt x="204698" y="198831"/>
                  </a:lnTo>
                  <a:lnTo>
                    <a:pt x="203352" y="198589"/>
                  </a:lnTo>
                  <a:lnTo>
                    <a:pt x="201942" y="198589"/>
                  </a:lnTo>
                  <a:lnTo>
                    <a:pt x="200177" y="197739"/>
                  </a:lnTo>
                  <a:lnTo>
                    <a:pt x="199821" y="198856"/>
                  </a:lnTo>
                  <a:lnTo>
                    <a:pt x="197497" y="199377"/>
                  </a:lnTo>
                  <a:lnTo>
                    <a:pt x="195910" y="199631"/>
                  </a:lnTo>
                  <a:lnTo>
                    <a:pt x="192989" y="199631"/>
                  </a:lnTo>
                  <a:lnTo>
                    <a:pt x="192189" y="199377"/>
                  </a:lnTo>
                  <a:lnTo>
                    <a:pt x="191147" y="199377"/>
                  </a:lnTo>
                  <a:lnTo>
                    <a:pt x="189560" y="199085"/>
                  </a:lnTo>
                  <a:lnTo>
                    <a:pt x="189814" y="200723"/>
                  </a:lnTo>
                  <a:lnTo>
                    <a:pt x="189268" y="200418"/>
                  </a:lnTo>
                  <a:lnTo>
                    <a:pt x="188226" y="200177"/>
                  </a:lnTo>
                  <a:lnTo>
                    <a:pt x="187972" y="199872"/>
                  </a:lnTo>
                  <a:lnTo>
                    <a:pt x="187680" y="199631"/>
                  </a:lnTo>
                  <a:lnTo>
                    <a:pt x="186334" y="199631"/>
                  </a:lnTo>
                  <a:lnTo>
                    <a:pt x="185839" y="201218"/>
                  </a:lnTo>
                  <a:lnTo>
                    <a:pt x="186093" y="201218"/>
                  </a:lnTo>
                  <a:lnTo>
                    <a:pt x="187680" y="202552"/>
                  </a:lnTo>
                  <a:lnTo>
                    <a:pt x="187972" y="202857"/>
                  </a:lnTo>
                  <a:lnTo>
                    <a:pt x="188163" y="203644"/>
                  </a:lnTo>
                  <a:lnTo>
                    <a:pt x="188468" y="205232"/>
                  </a:lnTo>
                  <a:lnTo>
                    <a:pt x="191643" y="205232"/>
                  </a:lnTo>
                  <a:lnTo>
                    <a:pt x="191947" y="204685"/>
                  </a:lnTo>
                  <a:lnTo>
                    <a:pt x="192735" y="203644"/>
                  </a:lnTo>
                  <a:lnTo>
                    <a:pt x="193535" y="203098"/>
                  </a:lnTo>
                  <a:lnTo>
                    <a:pt x="196456" y="203098"/>
                  </a:lnTo>
                  <a:lnTo>
                    <a:pt x="198043" y="203352"/>
                  </a:lnTo>
                  <a:lnTo>
                    <a:pt x="199631" y="203898"/>
                  </a:lnTo>
                  <a:lnTo>
                    <a:pt x="200977" y="204444"/>
                  </a:lnTo>
                  <a:lnTo>
                    <a:pt x="202311" y="204685"/>
                  </a:lnTo>
                  <a:lnTo>
                    <a:pt x="205041" y="204685"/>
                  </a:lnTo>
                  <a:lnTo>
                    <a:pt x="204939" y="205778"/>
                  </a:lnTo>
                  <a:lnTo>
                    <a:pt x="204698" y="207124"/>
                  </a:lnTo>
                  <a:lnTo>
                    <a:pt x="205981" y="206819"/>
                  </a:lnTo>
                  <a:lnTo>
                    <a:pt x="212382" y="206819"/>
                  </a:lnTo>
                  <a:lnTo>
                    <a:pt x="212636" y="204190"/>
                  </a:lnTo>
                  <a:lnTo>
                    <a:pt x="212928" y="20285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78459" y="5672429"/>
              <a:ext cx="161925" cy="728345"/>
            </a:xfrm>
            <a:custGeom>
              <a:avLst/>
              <a:gdLst/>
              <a:ahLst/>
              <a:cxnLst/>
              <a:rect l="l" t="t" r="r" b="b"/>
              <a:pathLst>
                <a:path w="161925" h="728345">
                  <a:moveTo>
                    <a:pt x="5308" y="2679"/>
                  </a:moveTo>
                  <a:lnTo>
                    <a:pt x="2628" y="1612"/>
                  </a:lnTo>
                  <a:lnTo>
                    <a:pt x="2628" y="0"/>
                  </a:lnTo>
                  <a:lnTo>
                    <a:pt x="1828" y="0"/>
                  </a:lnTo>
                  <a:lnTo>
                    <a:pt x="1041" y="546"/>
                  </a:lnTo>
                  <a:lnTo>
                    <a:pt x="546" y="1092"/>
                  </a:lnTo>
                  <a:lnTo>
                    <a:pt x="241" y="1638"/>
                  </a:lnTo>
                  <a:lnTo>
                    <a:pt x="0" y="2133"/>
                  </a:lnTo>
                  <a:lnTo>
                    <a:pt x="0" y="4572"/>
                  </a:lnTo>
                  <a:lnTo>
                    <a:pt x="1041" y="5905"/>
                  </a:lnTo>
                  <a:lnTo>
                    <a:pt x="2374" y="5905"/>
                  </a:lnTo>
                  <a:lnTo>
                    <a:pt x="2374" y="4749"/>
                  </a:lnTo>
                  <a:lnTo>
                    <a:pt x="5308" y="2679"/>
                  </a:lnTo>
                  <a:close/>
                </a:path>
                <a:path w="161925" h="728345">
                  <a:moveTo>
                    <a:pt x="71932" y="571754"/>
                  </a:moveTo>
                  <a:lnTo>
                    <a:pt x="70586" y="572008"/>
                  </a:lnTo>
                  <a:lnTo>
                    <a:pt x="64490" y="572008"/>
                  </a:lnTo>
                  <a:lnTo>
                    <a:pt x="64236" y="574675"/>
                  </a:lnTo>
                  <a:lnTo>
                    <a:pt x="63703" y="576021"/>
                  </a:lnTo>
                  <a:lnTo>
                    <a:pt x="65036" y="575767"/>
                  </a:lnTo>
                  <a:lnTo>
                    <a:pt x="71386" y="575767"/>
                  </a:lnTo>
                  <a:lnTo>
                    <a:pt x="71678" y="573087"/>
                  </a:lnTo>
                  <a:lnTo>
                    <a:pt x="71932" y="571754"/>
                  </a:lnTo>
                  <a:close/>
                </a:path>
                <a:path w="161925" h="728345">
                  <a:moveTo>
                    <a:pt x="76200" y="653961"/>
                  </a:moveTo>
                  <a:lnTo>
                    <a:pt x="74853" y="652614"/>
                  </a:lnTo>
                  <a:lnTo>
                    <a:pt x="72974" y="652614"/>
                  </a:lnTo>
                  <a:lnTo>
                    <a:pt x="72974" y="653554"/>
                  </a:lnTo>
                  <a:lnTo>
                    <a:pt x="68999" y="655840"/>
                  </a:lnTo>
                  <a:lnTo>
                    <a:pt x="72720" y="656310"/>
                  </a:lnTo>
                  <a:lnTo>
                    <a:pt x="72720" y="657733"/>
                  </a:lnTo>
                  <a:lnTo>
                    <a:pt x="74066" y="657733"/>
                  </a:lnTo>
                  <a:lnTo>
                    <a:pt x="74853" y="657428"/>
                  </a:lnTo>
                  <a:lnTo>
                    <a:pt x="75895" y="656386"/>
                  </a:lnTo>
                  <a:lnTo>
                    <a:pt x="76200" y="655840"/>
                  </a:lnTo>
                  <a:lnTo>
                    <a:pt x="76200" y="653961"/>
                  </a:lnTo>
                  <a:close/>
                </a:path>
                <a:path w="161925" h="728345">
                  <a:moveTo>
                    <a:pt x="79616" y="586689"/>
                  </a:moveTo>
                  <a:lnTo>
                    <a:pt x="79070" y="585647"/>
                  </a:lnTo>
                  <a:lnTo>
                    <a:pt x="78282" y="584060"/>
                  </a:lnTo>
                  <a:lnTo>
                    <a:pt x="77241" y="583755"/>
                  </a:lnTo>
                  <a:lnTo>
                    <a:pt x="77101" y="583755"/>
                  </a:lnTo>
                  <a:lnTo>
                    <a:pt x="76987" y="583514"/>
                  </a:lnTo>
                  <a:lnTo>
                    <a:pt x="76746" y="583755"/>
                  </a:lnTo>
                  <a:lnTo>
                    <a:pt x="75399" y="583755"/>
                  </a:lnTo>
                  <a:lnTo>
                    <a:pt x="74612" y="584301"/>
                  </a:lnTo>
                  <a:lnTo>
                    <a:pt x="73761" y="584555"/>
                  </a:lnTo>
                  <a:lnTo>
                    <a:pt x="73520" y="584847"/>
                  </a:lnTo>
                  <a:lnTo>
                    <a:pt x="73101" y="585038"/>
                  </a:lnTo>
                  <a:lnTo>
                    <a:pt x="70091" y="583755"/>
                  </a:lnTo>
                  <a:lnTo>
                    <a:pt x="68453" y="583755"/>
                  </a:lnTo>
                  <a:lnTo>
                    <a:pt x="68453" y="584403"/>
                  </a:lnTo>
                  <a:lnTo>
                    <a:pt x="66370" y="583514"/>
                  </a:lnTo>
                  <a:lnTo>
                    <a:pt x="68453" y="584758"/>
                  </a:lnTo>
                  <a:lnTo>
                    <a:pt x="68453" y="586435"/>
                  </a:lnTo>
                  <a:lnTo>
                    <a:pt x="72186" y="587146"/>
                  </a:lnTo>
                  <a:lnTo>
                    <a:pt x="72478" y="587235"/>
                  </a:lnTo>
                  <a:lnTo>
                    <a:pt x="75653" y="588568"/>
                  </a:lnTo>
                  <a:lnTo>
                    <a:pt x="78574" y="588568"/>
                  </a:lnTo>
                  <a:lnTo>
                    <a:pt x="78727" y="588492"/>
                  </a:lnTo>
                  <a:lnTo>
                    <a:pt x="79616" y="588822"/>
                  </a:lnTo>
                  <a:lnTo>
                    <a:pt x="79070" y="587756"/>
                  </a:lnTo>
                  <a:lnTo>
                    <a:pt x="79070" y="587527"/>
                  </a:lnTo>
                  <a:lnTo>
                    <a:pt x="79375" y="587235"/>
                  </a:lnTo>
                  <a:lnTo>
                    <a:pt x="79616" y="586689"/>
                  </a:lnTo>
                  <a:close/>
                </a:path>
                <a:path w="161925" h="728345">
                  <a:moveTo>
                    <a:pt x="83693" y="718553"/>
                  </a:moveTo>
                  <a:lnTo>
                    <a:pt x="79921" y="717257"/>
                  </a:lnTo>
                  <a:lnTo>
                    <a:pt x="79222" y="719289"/>
                  </a:lnTo>
                  <a:lnTo>
                    <a:pt x="82994" y="720534"/>
                  </a:lnTo>
                  <a:lnTo>
                    <a:pt x="83312" y="719632"/>
                  </a:lnTo>
                  <a:lnTo>
                    <a:pt x="83693" y="718553"/>
                  </a:lnTo>
                  <a:close/>
                </a:path>
                <a:path w="161925" h="728345">
                  <a:moveTo>
                    <a:pt x="86271" y="719340"/>
                  </a:moveTo>
                  <a:lnTo>
                    <a:pt x="84924" y="719099"/>
                  </a:lnTo>
                  <a:lnTo>
                    <a:pt x="84137" y="720979"/>
                  </a:lnTo>
                  <a:lnTo>
                    <a:pt x="85471" y="721525"/>
                  </a:lnTo>
                  <a:lnTo>
                    <a:pt x="85864" y="720432"/>
                  </a:lnTo>
                  <a:lnTo>
                    <a:pt x="86017" y="720432"/>
                  </a:lnTo>
                  <a:lnTo>
                    <a:pt x="85890" y="720382"/>
                  </a:lnTo>
                  <a:lnTo>
                    <a:pt x="86271" y="719340"/>
                  </a:lnTo>
                  <a:close/>
                </a:path>
                <a:path w="161925" h="728345">
                  <a:moveTo>
                    <a:pt x="88900" y="622757"/>
                  </a:moveTo>
                  <a:lnTo>
                    <a:pt x="88099" y="622452"/>
                  </a:lnTo>
                  <a:lnTo>
                    <a:pt x="87858" y="622452"/>
                  </a:lnTo>
                  <a:lnTo>
                    <a:pt x="87604" y="622211"/>
                  </a:lnTo>
                  <a:lnTo>
                    <a:pt x="83883" y="620318"/>
                  </a:lnTo>
                  <a:lnTo>
                    <a:pt x="82588" y="620318"/>
                  </a:lnTo>
                  <a:lnTo>
                    <a:pt x="80708" y="618985"/>
                  </a:lnTo>
                  <a:lnTo>
                    <a:pt x="80619" y="620395"/>
                  </a:lnTo>
                  <a:lnTo>
                    <a:pt x="79375" y="621411"/>
                  </a:lnTo>
                  <a:lnTo>
                    <a:pt x="79375" y="624344"/>
                  </a:lnTo>
                  <a:lnTo>
                    <a:pt x="80162" y="624586"/>
                  </a:lnTo>
                  <a:lnTo>
                    <a:pt x="80416" y="624890"/>
                  </a:lnTo>
                  <a:lnTo>
                    <a:pt x="81508" y="624890"/>
                  </a:lnTo>
                  <a:lnTo>
                    <a:pt x="83096" y="625132"/>
                  </a:lnTo>
                  <a:lnTo>
                    <a:pt x="83096" y="625678"/>
                  </a:lnTo>
                  <a:lnTo>
                    <a:pt x="82003" y="626478"/>
                  </a:lnTo>
                  <a:lnTo>
                    <a:pt x="81508" y="626719"/>
                  </a:lnTo>
                  <a:lnTo>
                    <a:pt x="79921" y="627811"/>
                  </a:lnTo>
                  <a:lnTo>
                    <a:pt x="78574" y="628611"/>
                  </a:lnTo>
                  <a:lnTo>
                    <a:pt x="78600" y="628802"/>
                  </a:lnTo>
                  <a:lnTo>
                    <a:pt x="75895" y="629399"/>
                  </a:lnTo>
                  <a:lnTo>
                    <a:pt x="78765" y="630250"/>
                  </a:lnTo>
                  <a:lnTo>
                    <a:pt x="78828" y="631278"/>
                  </a:lnTo>
                  <a:lnTo>
                    <a:pt x="80416" y="632079"/>
                  </a:lnTo>
                  <a:lnTo>
                    <a:pt x="81749" y="632333"/>
                  </a:lnTo>
                  <a:lnTo>
                    <a:pt x="82550" y="632079"/>
                  </a:lnTo>
                  <a:lnTo>
                    <a:pt x="83096" y="631532"/>
                  </a:lnTo>
                  <a:lnTo>
                    <a:pt x="83591" y="630732"/>
                  </a:lnTo>
                  <a:lnTo>
                    <a:pt x="84378" y="630199"/>
                  </a:lnTo>
                  <a:lnTo>
                    <a:pt x="85229" y="629399"/>
                  </a:lnTo>
                  <a:lnTo>
                    <a:pt x="86817" y="628065"/>
                  </a:lnTo>
                  <a:lnTo>
                    <a:pt x="88404" y="626478"/>
                  </a:lnTo>
                  <a:lnTo>
                    <a:pt x="88900" y="623544"/>
                  </a:lnTo>
                  <a:lnTo>
                    <a:pt x="88900" y="622757"/>
                  </a:lnTo>
                  <a:close/>
                </a:path>
                <a:path w="161925" h="728345">
                  <a:moveTo>
                    <a:pt x="89446" y="502348"/>
                  </a:moveTo>
                  <a:lnTo>
                    <a:pt x="84378" y="502348"/>
                  </a:lnTo>
                  <a:lnTo>
                    <a:pt x="82296" y="503936"/>
                  </a:lnTo>
                  <a:lnTo>
                    <a:pt x="80708" y="508254"/>
                  </a:lnTo>
                  <a:lnTo>
                    <a:pt x="85725" y="508254"/>
                  </a:lnTo>
                  <a:lnTo>
                    <a:pt x="87858" y="506615"/>
                  </a:lnTo>
                  <a:lnTo>
                    <a:pt x="88811" y="503936"/>
                  </a:lnTo>
                  <a:lnTo>
                    <a:pt x="89446" y="502348"/>
                  </a:lnTo>
                  <a:close/>
                </a:path>
                <a:path w="161925" h="728345">
                  <a:moveTo>
                    <a:pt x="89992" y="576808"/>
                  </a:moveTo>
                  <a:lnTo>
                    <a:pt x="89649" y="576935"/>
                  </a:lnTo>
                  <a:lnTo>
                    <a:pt x="89446" y="576313"/>
                  </a:lnTo>
                  <a:lnTo>
                    <a:pt x="87858" y="576313"/>
                  </a:lnTo>
                  <a:lnTo>
                    <a:pt x="85471" y="577608"/>
                  </a:lnTo>
                  <a:lnTo>
                    <a:pt x="84924" y="578154"/>
                  </a:lnTo>
                  <a:lnTo>
                    <a:pt x="83591" y="578942"/>
                  </a:lnTo>
                  <a:lnTo>
                    <a:pt x="83807" y="579805"/>
                  </a:lnTo>
                  <a:lnTo>
                    <a:pt x="83337" y="580034"/>
                  </a:lnTo>
                  <a:lnTo>
                    <a:pt x="83883" y="580186"/>
                  </a:lnTo>
                  <a:lnTo>
                    <a:pt x="83883" y="580580"/>
                  </a:lnTo>
                  <a:lnTo>
                    <a:pt x="84378" y="581075"/>
                  </a:lnTo>
                  <a:lnTo>
                    <a:pt x="86017" y="581075"/>
                  </a:lnTo>
                  <a:lnTo>
                    <a:pt x="87312" y="580288"/>
                  </a:lnTo>
                  <a:lnTo>
                    <a:pt x="89446" y="578700"/>
                  </a:lnTo>
                  <a:lnTo>
                    <a:pt x="89992" y="577900"/>
                  </a:lnTo>
                  <a:lnTo>
                    <a:pt x="89700" y="577075"/>
                  </a:lnTo>
                  <a:lnTo>
                    <a:pt x="89992" y="576808"/>
                  </a:lnTo>
                  <a:close/>
                </a:path>
                <a:path w="161925" h="728345">
                  <a:moveTo>
                    <a:pt x="90538" y="617143"/>
                  </a:moveTo>
                  <a:lnTo>
                    <a:pt x="88646" y="613676"/>
                  </a:lnTo>
                  <a:lnTo>
                    <a:pt x="87858" y="613371"/>
                  </a:lnTo>
                  <a:lnTo>
                    <a:pt x="87312" y="613130"/>
                  </a:lnTo>
                  <a:lnTo>
                    <a:pt x="84137" y="613130"/>
                  </a:lnTo>
                  <a:lnTo>
                    <a:pt x="79921" y="613371"/>
                  </a:lnTo>
                  <a:lnTo>
                    <a:pt x="79921" y="616597"/>
                  </a:lnTo>
                  <a:lnTo>
                    <a:pt x="80962" y="617143"/>
                  </a:lnTo>
                  <a:lnTo>
                    <a:pt x="87058" y="617397"/>
                  </a:lnTo>
                  <a:lnTo>
                    <a:pt x="87058" y="618185"/>
                  </a:lnTo>
                  <a:lnTo>
                    <a:pt x="87604" y="619531"/>
                  </a:lnTo>
                  <a:lnTo>
                    <a:pt x="89446" y="619531"/>
                  </a:lnTo>
                  <a:lnTo>
                    <a:pt x="89738" y="619277"/>
                  </a:lnTo>
                  <a:lnTo>
                    <a:pt x="89992" y="619277"/>
                  </a:lnTo>
                  <a:lnTo>
                    <a:pt x="90538" y="618731"/>
                  </a:lnTo>
                  <a:lnTo>
                    <a:pt x="90538" y="617143"/>
                  </a:lnTo>
                  <a:close/>
                </a:path>
                <a:path w="161925" h="728345">
                  <a:moveTo>
                    <a:pt x="109334" y="610196"/>
                  </a:moveTo>
                  <a:lnTo>
                    <a:pt x="108292" y="610196"/>
                  </a:lnTo>
                  <a:lnTo>
                    <a:pt x="108292" y="611238"/>
                  </a:lnTo>
                  <a:lnTo>
                    <a:pt x="108051" y="611238"/>
                  </a:lnTo>
                  <a:lnTo>
                    <a:pt x="107505" y="610997"/>
                  </a:lnTo>
                  <a:lnTo>
                    <a:pt x="107251" y="611543"/>
                  </a:lnTo>
                  <a:lnTo>
                    <a:pt x="105664" y="613130"/>
                  </a:lnTo>
                  <a:lnTo>
                    <a:pt x="105117" y="613371"/>
                  </a:lnTo>
                  <a:lnTo>
                    <a:pt x="105371" y="614464"/>
                  </a:lnTo>
                  <a:lnTo>
                    <a:pt x="105371" y="615264"/>
                  </a:lnTo>
                  <a:lnTo>
                    <a:pt x="106159" y="615264"/>
                  </a:lnTo>
                  <a:lnTo>
                    <a:pt x="109334" y="612089"/>
                  </a:lnTo>
                  <a:lnTo>
                    <a:pt x="109334" y="611238"/>
                  </a:lnTo>
                  <a:lnTo>
                    <a:pt x="109334" y="610196"/>
                  </a:lnTo>
                  <a:close/>
                </a:path>
                <a:path w="161925" h="728345">
                  <a:moveTo>
                    <a:pt x="110680" y="532269"/>
                  </a:moveTo>
                  <a:lnTo>
                    <a:pt x="109512" y="529285"/>
                  </a:lnTo>
                  <a:lnTo>
                    <a:pt x="109639" y="529043"/>
                  </a:lnTo>
                  <a:lnTo>
                    <a:pt x="109880" y="528243"/>
                  </a:lnTo>
                  <a:lnTo>
                    <a:pt x="109880" y="527202"/>
                  </a:lnTo>
                  <a:lnTo>
                    <a:pt x="109334" y="525564"/>
                  </a:lnTo>
                  <a:lnTo>
                    <a:pt x="109093" y="525068"/>
                  </a:lnTo>
                  <a:lnTo>
                    <a:pt x="104330" y="525068"/>
                  </a:lnTo>
                  <a:lnTo>
                    <a:pt x="103543" y="525627"/>
                  </a:lnTo>
                  <a:lnTo>
                    <a:pt x="102984" y="525564"/>
                  </a:lnTo>
                  <a:lnTo>
                    <a:pt x="102247" y="526542"/>
                  </a:lnTo>
                  <a:lnTo>
                    <a:pt x="100609" y="527697"/>
                  </a:lnTo>
                  <a:lnTo>
                    <a:pt x="100507" y="528853"/>
                  </a:lnTo>
                  <a:lnTo>
                    <a:pt x="97929" y="532269"/>
                  </a:lnTo>
                  <a:lnTo>
                    <a:pt x="100355" y="532765"/>
                  </a:lnTo>
                  <a:lnTo>
                    <a:pt x="100355" y="533857"/>
                  </a:lnTo>
                  <a:lnTo>
                    <a:pt x="104330" y="534644"/>
                  </a:lnTo>
                  <a:lnTo>
                    <a:pt x="106464" y="534949"/>
                  </a:lnTo>
                  <a:lnTo>
                    <a:pt x="105117" y="531723"/>
                  </a:lnTo>
                  <a:lnTo>
                    <a:pt x="105371" y="531177"/>
                  </a:lnTo>
                  <a:lnTo>
                    <a:pt x="105371" y="530923"/>
                  </a:lnTo>
                  <a:lnTo>
                    <a:pt x="106159" y="530923"/>
                  </a:lnTo>
                  <a:lnTo>
                    <a:pt x="106705" y="530682"/>
                  </a:lnTo>
                  <a:lnTo>
                    <a:pt x="107480" y="530466"/>
                  </a:lnTo>
                  <a:lnTo>
                    <a:pt x="110680" y="532269"/>
                  </a:lnTo>
                  <a:close/>
                </a:path>
                <a:path w="161925" h="728345">
                  <a:moveTo>
                    <a:pt x="113055" y="719886"/>
                  </a:moveTo>
                  <a:lnTo>
                    <a:pt x="112560" y="719340"/>
                  </a:lnTo>
                  <a:lnTo>
                    <a:pt x="112014" y="719340"/>
                  </a:lnTo>
                  <a:lnTo>
                    <a:pt x="112014" y="720432"/>
                  </a:lnTo>
                  <a:lnTo>
                    <a:pt x="111772" y="720432"/>
                  </a:lnTo>
                  <a:lnTo>
                    <a:pt x="111226" y="720178"/>
                  </a:lnTo>
                  <a:lnTo>
                    <a:pt x="110972" y="720686"/>
                  </a:lnTo>
                  <a:lnTo>
                    <a:pt x="109334" y="722312"/>
                  </a:lnTo>
                  <a:lnTo>
                    <a:pt x="108839" y="722566"/>
                  </a:lnTo>
                  <a:lnTo>
                    <a:pt x="109093" y="723658"/>
                  </a:lnTo>
                  <a:lnTo>
                    <a:pt x="108839" y="723658"/>
                  </a:lnTo>
                  <a:lnTo>
                    <a:pt x="108839" y="724700"/>
                  </a:lnTo>
                  <a:lnTo>
                    <a:pt x="109880" y="724700"/>
                  </a:lnTo>
                  <a:lnTo>
                    <a:pt x="113055" y="721525"/>
                  </a:lnTo>
                  <a:lnTo>
                    <a:pt x="113055" y="720432"/>
                  </a:lnTo>
                  <a:lnTo>
                    <a:pt x="113055" y="719886"/>
                  </a:lnTo>
                  <a:close/>
                </a:path>
                <a:path w="161925" h="728345">
                  <a:moveTo>
                    <a:pt x="113055" y="637679"/>
                  </a:moveTo>
                  <a:lnTo>
                    <a:pt x="112814" y="637794"/>
                  </a:lnTo>
                  <a:lnTo>
                    <a:pt x="112268" y="637133"/>
                  </a:lnTo>
                  <a:lnTo>
                    <a:pt x="111226" y="637133"/>
                  </a:lnTo>
                  <a:lnTo>
                    <a:pt x="110680" y="637438"/>
                  </a:lnTo>
                  <a:lnTo>
                    <a:pt x="109880" y="637679"/>
                  </a:lnTo>
                  <a:lnTo>
                    <a:pt x="108051" y="637679"/>
                  </a:lnTo>
                  <a:lnTo>
                    <a:pt x="106464" y="638225"/>
                  </a:lnTo>
                  <a:lnTo>
                    <a:pt x="106159" y="639267"/>
                  </a:lnTo>
                  <a:lnTo>
                    <a:pt x="106159" y="639572"/>
                  </a:lnTo>
                  <a:lnTo>
                    <a:pt x="106159" y="641400"/>
                  </a:lnTo>
                  <a:lnTo>
                    <a:pt x="107505" y="642251"/>
                  </a:lnTo>
                  <a:lnTo>
                    <a:pt x="109334" y="642251"/>
                  </a:lnTo>
                  <a:lnTo>
                    <a:pt x="110185" y="641946"/>
                  </a:lnTo>
                  <a:lnTo>
                    <a:pt x="110680" y="641400"/>
                  </a:lnTo>
                  <a:lnTo>
                    <a:pt x="111772" y="640905"/>
                  </a:lnTo>
                  <a:lnTo>
                    <a:pt x="113055" y="639267"/>
                  </a:lnTo>
                  <a:lnTo>
                    <a:pt x="112814" y="638225"/>
                  </a:lnTo>
                  <a:lnTo>
                    <a:pt x="112814" y="638048"/>
                  </a:lnTo>
                  <a:lnTo>
                    <a:pt x="113055" y="637679"/>
                  </a:lnTo>
                  <a:close/>
                </a:path>
                <a:path w="161925" h="728345">
                  <a:moveTo>
                    <a:pt x="115189" y="679056"/>
                  </a:moveTo>
                  <a:lnTo>
                    <a:pt x="113855" y="679310"/>
                  </a:lnTo>
                  <a:lnTo>
                    <a:pt x="107505" y="679310"/>
                  </a:lnTo>
                  <a:lnTo>
                    <a:pt x="107251" y="681990"/>
                  </a:lnTo>
                  <a:lnTo>
                    <a:pt x="106959" y="683323"/>
                  </a:lnTo>
                  <a:lnTo>
                    <a:pt x="108292" y="683082"/>
                  </a:lnTo>
                  <a:lnTo>
                    <a:pt x="114642" y="683082"/>
                  </a:lnTo>
                  <a:lnTo>
                    <a:pt x="114947" y="680402"/>
                  </a:lnTo>
                  <a:lnTo>
                    <a:pt x="115189" y="679056"/>
                  </a:lnTo>
                  <a:close/>
                </a:path>
                <a:path w="161925" h="728345">
                  <a:moveTo>
                    <a:pt x="115189" y="600036"/>
                  </a:moveTo>
                  <a:lnTo>
                    <a:pt x="113360" y="598385"/>
                  </a:lnTo>
                  <a:lnTo>
                    <a:pt x="113360" y="596861"/>
                  </a:lnTo>
                  <a:lnTo>
                    <a:pt x="112547" y="596061"/>
                  </a:lnTo>
                  <a:lnTo>
                    <a:pt x="111226" y="594728"/>
                  </a:lnTo>
                  <a:lnTo>
                    <a:pt x="109093" y="592836"/>
                  </a:lnTo>
                  <a:lnTo>
                    <a:pt x="109334" y="596061"/>
                  </a:lnTo>
                  <a:lnTo>
                    <a:pt x="109093" y="595769"/>
                  </a:lnTo>
                  <a:lnTo>
                    <a:pt x="108839" y="595515"/>
                  </a:lnTo>
                  <a:lnTo>
                    <a:pt x="107746" y="594969"/>
                  </a:lnTo>
                  <a:lnTo>
                    <a:pt x="106959" y="594182"/>
                  </a:lnTo>
                  <a:lnTo>
                    <a:pt x="106756" y="594182"/>
                  </a:lnTo>
                  <a:lnTo>
                    <a:pt x="104876" y="590702"/>
                  </a:lnTo>
                  <a:lnTo>
                    <a:pt x="104698" y="594360"/>
                  </a:lnTo>
                  <a:lnTo>
                    <a:pt x="103784" y="594728"/>
                  </a:lnTo>
                  <a:lnTo>
                    <a:pt x="103784" y="597903"/>
                  </a:lnTo>
                  <a:lnTo>
                    <a:pt x="104876" y="600583"/>
                  </a:lnTo>
                  <a:lnTo>
                    <a:pt x="106426" y="601103"/>
                  </a:lnTo>
                  <a:lnTo>
                    <a:pt x="106959" y="602157"/>
                  </a:lnTo>
                  <a:lnTo>
                    <a:pt x="110032" y="601370"/>
                  </a:lnTo>
                  <a:lnTo>
                    <a:pt x="110972" y="601370"/>
                  </a:lnTo>
                  <a:lnTo>
                    <a:pt x="111671" y="600951"/>
                  </a:lnTo>
                  <a:lnTo>
                    <a:pt x="115189" y="600036"/>
                  </a:lnTo>
                  <a:close/>
                </a:path>
                <a:path w="161925" h="728345">
                  <a:moveTo>
                    <a:pt x="117322" y="586981"/>
                  </a:moveTo>
                  <a:lnTo>
                    <a:pt x="112814" y="586981"/>
                  </a:lnTo>
                  <a:lnTo>
                    <a:pt x="110680" y="587235"/>
                  </a:lnTo>
                  <a:lnTo>
                    <a:pt x="110147" y="587921"/>
                  </a:lnTo>
                  <a:lnTo>
                    <a:pt x="109334" y="587781"/>
                  </a:lnTo>
                  <a:lnTo>
                    <a:pt x="109524" y="588683"/>
                  </a:lnTo>
                  <a:lnTo>
                    <a:pt x="108839" y="589368"/>
                  </a:lnTo>
                  <a:lnTo>
                    <a:pt x="108839" y="590461"/>
                  </a:lnTo>
                  <a:lnTo>
                    <a:pt x="109093" y="592048"/>
                  </a:lnTo>
                  <a:lnTo>
                    <a:pt x="109334" y="592836"/>
                  </a:lnTo>
                  <a:lnTo>
                    <a:pt x="110426" y="593140"/>
                  </a:lnTo>
                  <a:lnTo>
                    <a:pt x="113601" y="593140"/>
                  </a:lnTo>
                  <a:lnTo>
                    <a:pt x="115735" y="591502"/>
                  </a:lnTo>
                  <a:lnTo>
                    <a:pt x="117322" y="586981"/>
                  </a:lnTo>
                  <a:close/>
                </a:path>
                <a:path w="161925" h="728345">
                  <a:moveTo>
                    <a:pt x="132207" y="598195"/>
                  </a:moveTo>
                  <a:lnTo>
                    <a:pt x="130873" y="598449"/>
                  </a:lnTo>
                  <a:lnTo>
                    <a:pt x="124472" y="598449"/>
                  </a:lnTo>
                  <a:lnTo>
                    <a:pt x="124218" y="601116"/>
                  </a:lnTo>
                  <a:lnTo>
                    <a:pt x="124218" y="602462"/>
                  </a:lnTo>
                  <a:lnTo>
                    <a:pt x="125564" y="602157"/>
                  </a:lnTo>
                  <a:lnTo>
                    <a:pt x="131660" y="602157"/>
                  </a:lnTo>
                  <a:lnTo>
                    <a:pt x="131914" y="599528"/>
                  </a:lnTo>
                  <a:lnTo>
                    <a:pt x="132207" y="598195"/>
                  </a:lnTo>
                  <a:close/>
                </a:path>
                <a:path w="161925" h="728345">
                  <a:moveTo>
                    <a:pt x="136423" y="691603"/>
                  </a:moveTo>
                  <a:lnTo>
                    <a:pt x="133502" y="690359"/>
                  </a:lnTo>
                  <a:lnTo>
                    <a:pt x="133502" y="688936"/>
                  </a:lnTo>
                  <a:lnTo>
                    <a:pt x="132702" y="688936"/>
                  </a:lnTo>
                  <a:lnTo>
                    <a:pt x="131914" y="689483"/>
                  </a:lnTo>
                  <a:lnTo>
                    <a:pt x="131419" y="690016"/>
                  </a:lnTo>
                  <a:lnTo>
                    <a:pt x="131114" y="690524"/>
                  </a:lnTo>
                  <a:lnTo>
                    <a:pt x="130873" y="691057"/>
                  </a:lnTo>
                  <a:lnTo>
                    <a:pt x="130873" y="693496"/>
                  </a:lnTo>
                  <a:lnTo>
                    <a:pt x="131914" y="694778"/>
                  </a:lnTo>
                  <a:lnTo>
                    <a:pt x="133248" y="694778"/>
                  </a:lnTo>
                  <a:lnTo>
                    <a:pt x="133248" y="693686"/>
                  </a:lnTo>
                  <a:lnTo>
                    <a:pt x="136423" y="691603"/>
                  </a:lnTo>
                  <a:close/>
                </a:path>
                <a:path w="161925" h="728345">
                  <a:moveTo>
                    <a:pt x="139103" y="621957"/>
                  </a:moveTo>
                  <a:lnTo>
                    <a:pt x="136182" y="622757"/>
                  </a:lnTo>
                  <a:lnTo>
                    <a:pt x="135636" y="622998"/>
                  </a:lnTo>
                  <a:lnTo>
                    <a:pt x="132207" y="622998"/>
                  </a:lnTo>
                  <a:lnTo>
                    <a:pt x="130873" y="622757"/>
                  </a:lnTo>
                  <a:lnTo>
                    <a:pt x="129527" y="622757"/>
                  </a:lnTo>
                  <a:lnTo>
                    <a:pt x="128193" y="622452"/>
                  </a:lnTo>
                  <a:lnTo>
                    <a:pt x="126428" y="622452"/>
                  </a:lnTo>
                  <a:lnTo>
                    <a:pt x="124193" y="621411"/>
                  </a:lnTo>
                  <a:lnTo>
                    <a:pt x="125958" y="621411"/>
                  </a:lnTo>
                  <a:lnTo>
                    <a:pt x="128485" y="622452"/>
                  </a:lnTo>
                  <a:lnTo>
                    <a:pt x="128612" y="621309"/>
                  </a:lnTo>
                  <a:lnTo>
                    <a:pt x="129832" y="620318"/>
                  </a:lnTo>
                  <a:lnTo>
                    <a:pt x="130175" y="617689"/>
                  </a:lnTo>
                  <a:lnTo>
                    <a:pt x="130327" y="616597"/>
                  </a:lnTo>
                  <a:lnTo>
                    <a:pt x="128485" y="617397"/>
                  </a:lnTo>
                  <a:lnTo>
                    <a:pt x="127939" y="617689"/>
                  </a:lnTo>
                  <a:lnTo>
                    <a:pt x="126111" y="617689"/>
                  </a:lnTo>
                  <a:lnTo>
                    <a:pt x="125018" y="616851"/>
                  </a:lnTo>
                  <a:lnTo>
                    <a:pt x="123977" y="616356"/>
                  </a:lnTo>
                  <a:lnTo>
                    <a:pt x="123177" y="615810"/>
                  </a:lnTo>
                  <a:lnTo>
                    <a:pt x="122301" y="615378"/>
                  </a:lnTo>
                  <a:lnTo>
                    <a:pt x="121297" y="612584"/>
                  </a:lnTo>
                  <a:lnTo>
                    <a:pt x="120535" y="615264"/>
                  </a:lnTo>
                  <a:lnTo>
                    <a:pt x="119456" y="615264"/>
                  </a:lnTo>
                  <a:lnTo>
                    <a:pt x="118757" y="617639"/>
                  </a:lnTo>
                  <a:lnTo>
                    <a:pt x="118872" y="616597"/>
                  </a:lnTo>
                  <a:lnTo>
                    <a:pt x="118910" y="615505"/>
                  </a:lnTo>
                  <a:lnTo>
                    <a:pt x="118122" y="615264"/>
                  </a:lnTo>
                  <a:lnTo>
                    <a:pt x="117576" y="615010"/>
                  </a:lnTo>
                  <a:lnTo>
                    <a:pt x="116776" y="614718"/>
                  </a:lnTo>
                  <a:lnTo>
                    <a:pt x="113855" y="614718"/>
                  </a:lnTo>
                  <a:lnTo>
                    <a:pt x="113360" y="614718"/>
                  </a:lnTo>
                  <a:lnTo>
                    <a:pt x="109880" y="616597"/>
                  </a:lnTo>
                  <a:lnTo>
                    <a:pt x="109753" y="617664"/>
                  </a:lnTo>
                  <a:lnTo>
                    <a:pt x="107505" y="619277"/>
                  </a:lnTo>
                  <a:lnTo>
                    <a:pt x="109410" y="619620"/>
                  </a:lnTo>
                  <a:lnTo>
                    <a:pt x="109639" y="620623"/>
                  </a:lnTo>
                  <a:lnTo>
                    <a:pt x="113360" y="621411"/>
                  </a:lnTo>
                  <a:lnTo>
                    <a:pt x="113360" y="619277"/>
                  </a:lnTo>
                  <a:lnTo>
                    <a:pt x="115189" y="618985"/>
                  </a:lnTo>
                  <a:lnTo>
                    <a:pt x="116535" y="618731"/>
                  </a:lnTo>
                  <a:lnTo>
                    <a:pt x="117322" y="618985"/>
                  </a:lnTo>
                  <a:lnTo>
                    <a:pt x="117348" y="618642"/>
                  </a:lnTo>
                  <a:lnTo>
                    <a:pt x="118389" y="618528"/>
                  </a:lnTo>
                  <a:lnTo>
                    <a:pt x="118910" y="618985"/>
                  </a:lnTo>
                  <a:lnTo>
                    <a:pt x="119710" y="619823"/>
                  </a:lnTo>
                  <a:lnTo>
                    <a:pt x="121932" y="620788"/>
                  </a:lnTo>
                  <a:lnTo>
                    <a:pt x="122669" y="624103"/>
                  </a:lnTo>
                  <a:lnTo>
                    <a:pt x="122085" y="624890"/>
                  </a:lnTo>
                  <a:lnTo>
                    <a:pt x="122174" y="626719"/>
                  </a:lnTo>
                  <a:lnTo>
                    <a:pt x="122631" y="629158"/>
                  </a:lnTo>
                  <a:lnTo>
                    <a:pt x="125310" y="627557"/>
                  </a:lnTo>
                  <a:lnTo>
                    <a:pt x="127393" y="627557"/>
                  </a:lnTo>
                  <a:lnTo>
                    <a:pt x="129527" y="627265"/>
                  </a:lnTo>
                  <a:lnTo>
                    <a:pt x="132702" y="627024"/>
                  </a:lnTo>
                  <a:lnTo>
                    <a:pt x="133261" y="626973"/>
                  </a:lnTo>
                  <a:lnTo>
                    <a:pt x="134289" y="627265"/>
                  </a:lnTo>
                  <a:lnTo>
                    <a:pt x="134543" y="626859"/>
                  </a:lnTo>
                  <a:lnTo>
                    <a:pt x="135928" y="626719"/>
                  </a:lnTo>
                  <a:lnTo>
                    <a:pt x="138404" y="622998"/>
                  </a:lnTo>
                  <a:lnTo>
                    <a:pt x="139103" y="621957"/>
                  </a:lnTo>
                  <a:close/>
                </a:path>
                <a:path w="161925" h="728345">
                  <a:moveTo>
                    <a:pt x="139357" y="720432"/>
                  </a:moveTo>
                  <a:lnTo>
                    <a:pt x="138010" y="720686"/>
                  </a:lnTo>
                  <a:lnTo>
                    <a:pt x="132448" y="720686"/>
                  </a:lnTo>
                  <a:lnTo>
                    <a:pt x="133502" y="720432"/>
                  </a:lnTo>
                  <a:lnTo>
                    <a:pt x="134048" y="718299"/>
                  </a:lnTo>
                  <a:lnTo>
                    <a:pt x="134289" y="716965"/>
                  </a:lnTo>
                  <a:lnTo>
                    <a:pt x="133502" y="715924"/>
                  </a:lnTo>
                  <a:lnTo>
                    <a:pt x="131419" y="715073"/>
                  </a:lnTo>
                  <a:lnTo>
                    <a:pt x="130327" y="714578"/>
                  </a:lnTo>
                  <a:lnTo>
                    <a:pt x="129832" y="716711"/>
                  </a:lnTo>
                  <a:lnTo>
                    <a:pt x="129527" y="716965"/>
                  </a:lnTo>
                  <a:lnTo>
                    <a:pt x="129286" y="716965"/>
                  </a:lnTo>
                  <a:lnTo>
                    <a:pt x="128485" y="716419"/>
                  </a:lnTo>
                  <a:lnTo>
                    <a:pt x="127939" y="716165"/>
                  </a:lnTo>
                  <a:lnTo>
                    <a:pt x="126898" y="715378"/>
                  </a:lnTo>
                  <a:lnTo>
                    <a:pt x="126111" y="713486"/>
                  </a:lnTo>
                  <a:lnTo>
                    <a:pt x="124256" y="714578"/>
                  </a:lnTo>
                  <a:lnTo>
                    <a:pt x="122885" y="714578"/>
                  </a:lnTo>
                  <a:lnTo>
                    <a:pt x="121297" y="715073"/>
                  </a:lnTo>
                  <a:lnTo>
                    <a:pt x="121043" y="715378"/>
                  </a:lnTo>
                  <a:lnTo>
                    <a:pt x="120802" y="715619"/>
                  </a:lnTo>
                  <a:lnTo>
                    <a:pt x="120002" y="717511"/>
                  </a:lnTo>
                  <a:lnTo>
                    <a:pt x="120256" y="718553"/>
                  </a:lnTo>
                  <a:lnTo>
                    <a:pt x="120802" y="719340"/>
                  </a:lnTo>
                  <a:lnTo>
                    <a:pt x="121843" y="721233"/>
                  </a:lnTo>
                  <a:lnTo>
                    <a:pt x="124764" y="721525"/>
                  </a:lnTo>
                  <a:lnTo>
                    <a:pt x="128981" y="721525"/>
                  </a:lnTo>
                  <a:lnTo>
                    <a:pt x="129247" y="721461"/>
                  </a:lnTo>
                  <a:lnTo>
                    <a:pt x="131902" y="720826"/>
                  </a:lnTo>
                  <a:lnTo>
                    <a:pt x="131660" y="723353"/>
                  </a:lnTo>
                  <a:lnTo>
                    <a:pt x="131114" y="724700"/>
                  </a:lnTo>
                  <a:lnTo>
                    <a:pt x="132461" y="724446"/>
                  </a:lnTo>
                  <a:lnTo>
                    <a:pt x="138811" y="724446"/>
                  </a:lnTo>
                  <a:lnTo>
                    <a:pt x="139103" y="721766"/>
                  </a:lnTo>
                  <a:lnTo>
                    <a:pt x="139357" y="720432"/>
                  </a:lnTo>
                  <a:close/>
                </a:path>
                <a:path w="161925" h="728345">
                  <a:moveTo>
                    <a:pt x="145453" y="573087"/>
                  </a:moveTo>
                  <a:lnTo>
                    <a:pt x="145021" y="572541"/>
                  </a:lnTo>
                  <a:lnTo>
                    <a:pt x="144411" y="571754"/>
                  </a:lnTo>
                  <a:lnTo>
                    <a:pt x="144119" y="571500"/>
                  </a:lnTo>
                  <a:lnTo>
                    <a:pt x="142532" y="572846"/>
                  </a:lnTo>
                  <a:lnTo>
                    <a:pt x="143319" y="573887"/>
                  </a:lnTo>
                  <a:lnTo>
                    <a:pt x="143865" y="574433"/>
                  </a:lnTo>
                  <a:lnTo>
                    <a:pt x="145453" y="573087"/>
                  </a:lnTo>
                  <a:close/>
                </a:path>
                <a:path w="161925" h="728345">
                  <a:moveTo>
                    <a:pt x="147040" y="537870"/>
                  </a:moveTo>
                  <a:lnTo>
                    <a:pt x="145199" y="537870"/>
                  </a:lnTo>
                  <a:lnTo>
                    <a:pt x="144957" y="537578"/>
                  </a:lnTo>
                  <a:lnTo>
                    <a:pt x="143865" y="537083"/>
                  </a:lnTo>
                  <a:lnTo>
                    <a:pt x="143319" y="536778"/>
                  </a:lnTo>
                  <a:lnTo>
                    <a:pt x="142887" y="536778"/>
                  </a:lnTo>
                  <a:lnTo>
                    <a:pt x="142824" y="536536"/>
                  </a:lnTo>
                  <a:lnTo>
                    <a:pt x="142748" y="536778"/>
                  </a:lnTo>
                  <a:lnTo>
                    <a:pt x="141478" y="536778"/>
                  </a:lnTo>
                  <a:lnTo>
                    <a:pt x="141236" y="538124"/>
                  </a:lnTo>
                  <a:lnTo>
                    <a:pt x="140944" y="538657"/>
                  </a:lnTo>
                  <a:lnTo>
                    <a:pt x="140944" y="540791"/>
                  </a:lnTo>
                  <a:lnTo>
                    <a:pt x="142278" y="541832"/>
                  </a:lnTo>
                  <a:lnTo>
                    <a:pt x="145453" y="541832"/>
                  </a:lnTo>
                  <a:lnTo>
                    <a:pt x="146545" y="540791"/>
                  </a:lnTo>
                  <a:lnTo>
                    <a:pt x="147040" y="539203"/>
                  </a:lnTo>
                  <a:lnTo>
                    <a:pt x="147040" y="537870"/>
                  </a:lnTo>
                  <a:close/>
                </a:path>
                <a:path w="161925" h="728345">
                  <a:moveTo>
                    <a:pt x="148628" y="636638"/>
                  </a:moveTo>
                  <a:lnTo>
                    <a:pt x="147586" y="636638"/>
                  </a:lnTo>
                  <a:lnTo>
                    <a:pt x="147586" y="637679"/>
                  </a:lnTo>
                  <a:lnTo>
                    <a:pt x="147332" y="637679"/>
                  </a:lnTo>
                  <a:lnTo>
                    <a:pt x="146786" y="637438"/>
                  </a:lnTo>
                  <a:lnTo>
                    <a:pt x="146545" y="637933"/>
                  </a:lnTo>
                  <a:lnTo>
                    <a:pt x="145745" y="638771"/>
                  </a:lnTo>
                  <a:lnTo>
                    <a:pt x="144957" y="639572"/>
                  </a:lnTo>
                  <a:lnTo>
                    <a:pt x="144411" y="639813"/>
                  </a:lnTo>
                  <a:lnTo>
                    <a:pt x="144653" y="640905"/>
                  </a:lnTo>
                  <a:lnTo>
                    <a:pt x="144653" y="641705"/>
                  </a:lnTo>
                  <a:lnTo>
                    <a:pt x="145453" y="641705"/>
                  </a:lnTo>
                  <a:lnTo>
                    <a:pt x="147040" y="640067"/>
                  </a:lnTo>
                  <a:lnTo>
                    <a:pt x="148628" y="638479"/>
                  </a:lnTo>
                  <a:lnTo>
                    <a:pt x="148628" y="637679"/>
                  </a:lnTo>
                  <a:lnTo>
                    <a:pt x="148628" y="636638"/>
                  </a:lnTo>
                  <a:close/>
                </a:path>
                <a:path w="161925" h="728345">
                  <a:moveTo>
                    <a:pt x="148920" y="566153"/>
                  </a:moveTo>
                  <a:lnTo>
                    <a:pt x="147040" y="566153"/>
                  </a:lnTo>
                  <a:lnTo>
                    <a:pt x="146786" y="565899"/>
                  </a:lnTo>
                  <a:lnTo>
                    <a:pt x="145745" y="565353"/>
                  </a:lnTo>
                  <a:lnTo>
                    <a:pt x="145199" y="565111"/>
                  </a:lnTo>
                  <a:lnTo>
                    <a:pt x="144792" y="565111"/>
                  </a:lnTo>
                  <a:lnTo>
                    <a:pt x="144653" y="564565"/>
                  </a:lnTo>
                  <a:lnTo>
                    <a:pt x="144500" y="565111"/>
                  </a:lnTo>
                  <a:lnTo>
                    <a:pt x="143319" y="565111"/>
                  </a:lnTo>
                  <a:lnTo>
                    <a:pt x="143078" y="566394"/>
                  </a:lnTo>
                  <a:lnTo>
                    <a:pt x="142824" y="566940"/>
                  </a:lnTo>
                  <a:lnTo>
                    <a:pt x="142824" y="569074"/>
                  </a:lnTo>
                  <a:lnTo>
                    <a:pt x="144119" y="570166"/>
                  </a:lnTo>
                  <a:lnTo>
                    <a:pt x="147332" y="570166"/>
                  </a:lnTo>
                  <a:lnTo>
                    <a:pt x="148374" y="569074"/>
                  </a:lnTo>
                  <a:lnTo>
                    <a:pt x="148920" y="567486"/>
                  </a:lnTo>
                  <a:lnTo>
                    <a:pt x="148920" y="566153"/>
                  </a:lnTo>
                  <a:close/>
                </a:path>
                <a:path w="161925" h="728345">
                  <a:moveTo>
                    <a:pt x="149428" y="588568"/>
                  </a:moveTo>
                  <a:lnTo>
                    <a:pt x="148907" y="588352"/>
                  </a:lnTo>
                  <a:lnTo>
                    <a:pt x="146761" y="587438"/>
                  </a:lnTo>
                  <a:lnTo>
                    <a:pt x="146723" y="587235"/>
                  </a:lnTo>
                  <a:lnTo>
                    <a:pt x="146545" y="586193"/>
                  </a:lnTo>
                  <a:lnTo>
                    <a:pt x="144411" y="585393"/>
                  </a:lnTo>
                  <a:lnTo>
                    <a:pt x="143078" y="584847"/>
                  </a:lnTo>
                  <a:lnTo>
                    <a:pt x="143078" y="586981"/>
                  </a:lnTo>
                  <a:lnTo>
                    <a:pt x="142824" y="587235"/>
                  </a:lnTo>
                  <a:lnTo>
                    <a:pt x="142532" y="587235"/>
                  </a:lnTo>
                  <a:lnTo>
                    <a:pt x="141478" y="586689"/>
                  </a:lnTo>
                  <a:lnTo>
                    <a:pt x="140944" y="586193"/>
                  </a:lnTo>
                  <a:lnTo>
                    <a:pt x="139903" y="585647"/>
                  </a:lnTo>
                  <a:lnTo>
                    <a:pt x="138811" y="584847"/>
                  </a:lnTo>
                  <a:lnTo>
                    <a:pt x="136728" y="584847"/>
                  </a:lnTo>
                  <a:lnTo>
                    <a:pt x="135636" y="585393"/>
                  </a:lnTo>
                  <a:lnTo>
                    <a:pt x="135420" y="587527"/>
                  </a:lnTo>
                  <a:lnTo>
                    <a:pt x="135382" y="588568"/>
                  </a:lnTo>
                  <a:lnTo>
                    <a:pt x="135928" y="590156"/>
                  </a:lnTo>
                  <a:lnTo>
                    <a:pt x="137464" y="590829"/>
                  </a:lnTo>
                  <a:lnTo>
                    <a:pt x="138010" y="592289"/>
                  </a:lnTo>
                  <a:lnTo>
                    <a:pt x="142100" y="590956"/>
                  </a:lnTo>
                  <a:lnTo>
                    <a:pt x="142532" y="590956"/>
                  </a:lnTo>
                  <a:lnTo>
                    <a:pt x="145999" y="589915"/>
                  </a:lnTo>
                  <a:lnTo>
                    <a:pt x="146062" y="589673"/>
                  </a:lnTo>
                  <a:lnTo>
                    <a:pt x="149428" y="588568"/>
                  </a:lnTo>
                  <a:close/>
                </a:path>
                <a:path w="161925" h="728345">
                  <a:moveTo>
                    <a:pt x="150507" y="594423"/>
                  </a:moveTo>
                  <a:lnTo>
                    <a:pt x="149174" y="594728"/>
                  </a:lnTo>
                  <a:lnTo>
                    <a:pt x="143078" y="594728"/>
                  </a:lnTo>
                  <a:lnTo>
                    <a:pt x="142824" y="597408"/>
                  </a:lnTo>
                  <a:lnTo>
                    <a:pt x="142532" y="598741"/>
                  </a:lnTo>
                  <a:lnTo>
                    <a:pt x="143865" y="598449"/>
                  </a:lnTo>
                  <a:lnTo>
                    <a:pt x="149961" y="598449"/>
                  </a:lnTo>
                  <a:lnTo>
                    <a:pt x="150266" y="595769"/>
                  </a:lnTo>
                  <a:lnTo>
                    <a:pt x="150507" y="594423"/>
                  </a:lnTo>
                  <a:close/>
                </a:path>
                <a:path w="161925" h="728345">
                  <a:moveTo>
                    <a:pt x="155028" y="663575"/>
                  </a:moveTo>
                  <a:lnTo>
                    <a:pt x="151853" y="660654"/>
                  </a:lnTo>
                  <a:lnTo>
                    <a:pt x="150964" y="659777"/>
                  </a:lnTo>
                  <a:lnTo>
                    <a:pt x="151549" y="659561"/>
                  </a:lnTo>
                  <a:lnTo>
                    <a:pt x="152095" y="658774"/>
                  </a:lnTo>
                  <a:lnTo>
                    <a:pt x="152641" y="658228"/>
                  </a:lnTo>
                  <a:lnTo>
                    <a:pt x="152793" y="657733"/>
                  </a:lnTo>
                  <a:lnTo>
                    <a:pt x="152895" y="655053"/>
                  </a:lnTo>
                  <a:lnTo>
                    <a:pt x="151549" y="653161"/>
                  </a:lnTo>
                  <a:lnTo>
                    <a:pt x="149428" y="653161"/>
                  </a:lnTo>
                  <a:lnTo>
                    <a:pt x="149428" y="655294"/>
                  </a:lnTo>
                  <a:lnTo>
                    <a:pt x="150761" y="655294"/>
                  </a:lnTo>
                  <a:lnTo>
                    <a:pt x="150761" y="657186"/>
                  </a:lnTo>
                  <a:lnTo>
                    <a:pt x="150507" y="657428"/>
                  </a:lnTo>
                  <a:lnTo>
                    <a:pt x="150266" y="657733"/>
                  </a:lnTo>
                  <a:lnTo>
                    <a:pt x="149961" y="657733"/>
                  </a:lnTo>
                  <a:lnTo>
                    <a:pt x="149961" y="659853"/>
                  </a:lnTo>
                  <a:lnTo>
                    <a:pt x="150647" y="659853"/>
                  </a:lnTo>
                  <a:lnTo>
                    <a:pt x="150355" y="660654"/>
                  </a:lnTo>
                  <a:lnTo>
                    <a:pt x="148920" y="664921"/>
                  </a:lnTo>
                  <a:lnTo>
                    <a:pt x="149428" y="666800"/>
                  </a:lnTo>
                  <a:lnTo>
                    <a:pt x="150507" y="668388"/>
                  </a:lnTo>
                  <a:lnTo>
                    <a:pt x="151053" y="668642"/>
                  </a:lnTo>
                  <a:lnTo>
                    <a:pt x="152895" y="668642"/>
                  </a:lnTo>
                  <a:lnTo>
                    <a:pt x="153936" y="667842"/>
                  </a:lnTo>
                  <a:lnTo>
                    <a:pt x="154482" y="665962"/>
                  </a:lnTo>
                  <a:lnTo>
                    <a:pt x="155028" y="663575"/>
                  </a:lnTo>
                  <a:close/>
                </a:path>
                <a:path w="161925" h="728345">
                  <a:moveTo>
                    <a:pt x="156616" y="680948"/>
                  </a:moveTo>
                  <a:lnTo>
                    <a:pt x="148374" y="680948"/>
                  </a:lnTo>
                  <a:lnTo>
                    <a:pt x="148628" y="682282"/>
                  </a:lnTo>
                  <a:lnTo>
                    <a:pt x="148628" y="688682"/>
                  </a:lnTo>
                  <a:lnTo>
                    <a:pt x="151307" y="688936"/>
                  </a:lnTo>
                  <a:lnTo>
                    <a:pt x="152349" y="688936"/>
                  </a:lnTo>
                  <a:lnTo>
                    <a:pt x="152641" y="687882"/>
                  </a:lnTo>
                  <a:lnTo>
                    <a:pt x="152895" y="686803"/>
                  </a:lnTo>
                  <a:lnTo>
                    <a:pt x="156070" y="683628"/>
                  </a:lnTo>
                  <a:lnTo>
                    <a:pt x="156362" y="682282"/>
                  </a:lnTo>
                  <a:lnTo>
                    <a:pt x="156616" y="680948"/>
                  </a:lnTo>
                  <a:close/>
                </a:path>
                <a:path w="161925" h="728345">
                  <a:moveTo>
                    <a:pt x="158203" y="723112"/>
                  </a:moveTo>
                  <a:lnTo>
                    <a:pt x="157657" y="722566"/>
                  </a:lnTo>
                  <a:lnTo>
                    <a:pt x="156362" y="721525"/>
                  </a:lnTo>
                  <a:lnTo>
                    <a:pt x="154724" y="720686"/>
                  </a:lnTo>
                  <a:lnTo>
                    <a:pt x="154482" y="720686"/>
                  </a:lnTo>
                  <a:lnTo>
                    <a:pt x="151549" y="720686"/>
                  </a:lnTo>
                  <a:lnTo>
                    <a:pt x="150266" y="721233"/>
                  </a:lnTo>
                  <a:lnTo>
                    <a:pt x="148628" y="721525"/>
                  </a:lnTo>
                  <a:lnTo>
                    <a:pt x="148869" y="722871"/>
                  </a:lnTo>
                  <a:lnTo>
                    <a:pt x="148628" y="723112"/>
                  </a:lnTo>
                  <a:lnTo>
                    <a:pt x="148132" y="724700"/>
                  </a:lnTo>
                  <a:lnTo>
                    <a:pt x="148272" y="726287"/>
                  </a:lnTo>
                  <a:lnTo>
                    <a:pt x="148374" y="727925"/>
                  </a:lnTo>
                  <a:lnTo>
                    <a:pt x="149428" y="727925"/>
                  </a:lnTo>
                  <a:lnTo>
                    <a:pt x="153936" y="727621"/>
                  </a:lnTo>
                  <a:lnTo>
                    <a:pt x="156616" y="726287"/>
                  </a:lnTo>
                  <a:lnTo>
                    <a:pt x="157949" y="723658"/>
                  </a:lnTo>
                  <a:lnTo>
                    <a:pt x="158203" y="723112"/>
                  </a:lnTo>
                  <a:close/>
                </a:path>
                <a:path w="161925" h="728345">
                  <a:moveTo>
                    <a:pt x="161925" y="617397"/>
                  </a:moveTo>
                  <a:lnTo>
                    <a:pt x="161124" y="616851"/>
                  </a:lnTo>
                  <a:lnTo>
                    <a:pt x="160705" y="616661"/>
                  </a:lnTo>
                  <a:lnTo>
                    <a:pt x="160883" y="616356"/>
                  </a:lnTo>
                  <a:lnTo>
                    <a:pt x="160578" y="616597"/>
                  </a:lnTo>
                  <a:lnTo>
                    <a:pt x="160083" y="616356"/>
                  </a:lnTo>
                  <a:lnTo>
                    <a:pt x="160083" y="616051"/>
                  </a:lnTo>
                  <a:lnTo>
                    <a:pt x="160337" y="616051"/>
                  </a:lnTo>
                  <a:lnTo>
                    <a:pt x="159791" y="615810"/>
                  </a:lnTo>
                  <a:lnTo>
                    <a:pt x="160578" y="615810"/>
                  </a:lnTo>
                  <a:lnTo>
                    <a:pt x="160083" y="615010"/>
                  </a:lnTo>
                  <a:lnTo>
                    <a:pt x="160083" y="614718"/>
                  </a:lnTo>
                  <a:lnTo>
                    <a:pt x="158991" y="614718"/>
                  </a:lnTo>
                  <a:lnTo>
                    <a:pt x="159245" y="613676"/>
                  </a:lnTo>
                  <a:lnTo>
                    <a:pt x="158991" y="613371"/>
                  </a:lnTo>
                  <a:lnTo>
                    <a:pt x="157657" y="613371"/>
                  </a:lnTo>
                  <a:lnTo>
                    <a:pt x="157403" y="613676"/>
                  </a:lnTo>
                  <a:lnTo>
                    <a:pt x="157200" y="613879"/>
                  </a:lnTo>
                  <a:lnTo>
                    <a:pt x="156616" y="613676"/>
                  </a:lnTo>
                  <a:lnTo>
                    <a:pt x="156883" y="614197"/>
                  </a:lnTo>
                  <a:lnTo>
                    <a:pt x="156616" y="614464"/>
                  </a:lnTo>
                  <a:lnTo>
                    <a:pt x="156616" y="615505"/>
                  </a:lnTo>
                  <a:lnTo>
                    <a:pt x="156857" y="616051"/>
                  </a:lnTo>
                  <a:lnTo>
                    <a:pt x="157162" y="616597"/>
                  </a:lnTo>
                  <a:lnTo>
                    <a:pt x="155270" y="618490"/>
                  </a:lnTo>
                  <a:lnTo>
                    <a:pt x="154724" y="618985"/>
                  </a:lnTo>
                  <a:lnTo>
                    <a:pt x="153136" y="618985"/>
                  </a:lnTo>
                  <a:lnTo>
                    <a:pt x="154228" y="620623"/>
                  </a:lnTo>
                  <a:lnTo>
                    <a:pt x="154724" y="621411"/>
                  </a:lnTo>
                  <a:lnTo>
                    <a:pt x="155270" y="621665"/>
                  </a:lnTo>
                  <a:lnTo>
                    <a:pt x="156159" y="621665"/>
                  </a:lnTo>
                  <a:lnTo>
                    <a:pt x="156616" y="622452"/>
                  </a:lnTo>
                  <a:lnTo>
                    <a:pt x="157149" y="621665"/>
                  </a:lnTo>
                  <a:lnTo>
                    <a:pt x="158445" y="621665"/>
                  </a:lnTo>
                  <a:lnTo>
                    <a:pt x="161124" y="617689"/>
                  </a:lnTo>
                  <a:lnTo>
                    <a:pt x="161925" y="61739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51979" y="5641479"/>
              <a:ext cx="288290" cy="979805"/>
            </a:xfrm>
            <a:custGeom>
              <a:avLst/>
              <a:gdLst/>
              <a:ahLst/>
              <a:cxnLst/>
              <a:rect l="l" t="t" r="r" b="b"/>
              <a:pathLst>
                <a:path w="288290" h="979804">
                  <a:moveTo>
                    <a:pt x="13296" y="723607"/>
                  </a:moveTo>
                  <a:lnTo>
                    <a:pt x="12852" y="722312"/>
                  </a:lnTo>
                  <a:lnTo>
                    <a:pt x="12750" y="722007"/>
                  </a:lnTo>
                  <a:lnTo>
                    <a:pt x="12204" y="720128"/>
                  </a:lnTo>
                  <a:lnTo>
                    <a:pt x="10363" y="718299"/>
                  </a:lnTo>
                  <a:lnTo>
                    <a:pt x="7442" y="717499"/>
                  </a:lnTo>
                  <a:lnTo>
                    <a:pt x="5854" y="716953"/>
                  </a:lnTo>
                  <a:lnTo>
                    <a:pt x="5854" y="722312"/>
                  </a:lnTo>
                  <a:lnTo>
                    <a:pt x="5549" y="722312"/>
                  </a:lnTo>
                  <a:lnTo>
                    <a:pt x="5308" y="722007"/>
                  </a:lnTo>
                  <a:lnTo>
                    <a:pt x="5054" y="722007"/>
                  </a:lnTo>
                  <a:lnTo>
                    <a:pt x="3962" y="721766"/>
                  </a:lnTo>
                  <a:lnTo>
                    <a:pt x="2921" y="721474"/>
                  </a:lnTo>
                  <a:lnTo>
                    <a:pt x="1333" y="721220"/>
                  </a:lnTo>
                  <a:lnTo>
                    <a:pt x="0" y="721220"/>
                  </a:lnTo>
                  <a:lnTo>
                    <a:pt x="190" y="722312"/>
                  </a:lnTo>
                  <a:lnTo>
                    <a:pt x="241" y="730542"/>
                  </a:lnTo>
                  <a:lnTo>
                    <a:pt x="2921" y="731088"/>
                  </a:lnTo>
                  <a:lnTo>
                    <a:pt x="4267" y="730846"/>
                  </a:lnTo>
                  <a:lnTo>
                    <a:pt x="4508" y="730046"/>
                  </a:lnTo>
                  <a:lnTo>
                    <a:pt x="5054" y="728954"/>
                  </a:lnTo>
                  <a:lnTo>
                    <a:pt x="5308" y="728954"/>
                  </a:lnTo>
                  <a:lnTo>
                    <a:pt x="5499" y="729157"/>
                  </a:lnTo>
                  <a:lnTo>
                    <a:pt x="5854" y="730542"/>
                  </a:lnTo>
                  <a:lnTo>
                    <a:pt x="6997" y="729500"/>
                  </a:lnTo>
                  <a:lnTo>
                    <a:pt x="8229" y="729500"/>
                  </a:lnTo>
                  <a:lnTo>
                    <a:pt x="9029" y="729208"/>
                  </a:lnTo>
                  <a:lnTo>
                    <a:pt x="9271" y="728954"/>
                  </a:lnTo>
                  <a:lnTo>
                    <a:pt x="9817" y="728408"/>
                  </a:lnTo>
                  <a:lnTo>
                    <a:pt x="9398" y="727913"/>
                  </a:lnTo>
                  <a:lnTo>
                    <a:pt x="8483" y="726821"/>
                  </a:lnTo>
                  <a:lnTo>
                    <a:pt x="8775" y="726821"/>
                  </a:lnTo>
                  <a:lnTo>
                    <a:pt x="9271" y="727075"/>
                  </a:lnTo>
                  <a:lnTo>
                    <a:pt x="10858" y="727075"/>
                  </a:lnTo>
                  <a:lnTo>
                    <a:pt x="11404" y="726821"/>
                  </a:lnTo>
                  <a:lnTo>
                    <a:pt x="11709" y="726579"/>
                  </a:lnTo>
                  <a:lnTo>
                    <a:pt x="12750" y="725233"/>
                  </a:lnTo>
                  <a:lnTo>
                    <a:pt x="13296" y="723607"/>
                  </a:lnTo>
                  <a:close/>
                </a:path>
                <a:path w="288290" h="979804">
                  <a:moveTo>
                    <a:pt x="17259" y="632066"/>
                  </a:moveTo>
                  <a:lnTo>
                    <a:pt x="15671" y="632612"/>
                  </a:lnTo>
                  <a:lnTo>
                    <a:pt x="15379" y="632866"/>
                  </a:lnTo>
                  <a:lnTo>
                    <a:pt x="13792" y="632866"/>
                  </a:lnTo>
                  <a:lnTo>
                    <a:pt x="12750" y="632612"/>
                  </a:lnTo>
                  <a:lnTo>
                    <a:pt x="11950" y="632612"/>
                  </a:lnTo>
                  <a:lnTo>
                    <a:pt x="11163" y="632320"/>
                  </a:lnTo>
                  <a:lnTo>
                    <a:pt x="8483" y="632320"/>
                  </a:lnTo>
                  <a:lnTo>
                    <a:pt x="7442" y="632561"/>
                  </a:lnTo>
                  <a:lnTo>
                    <a:pt x="6400" y="632066"/>
                  </a:lnTo>
                  <a:lnTo>
                    <a:pt x="6464" y="633336"/>
                  </a:lnTo>
                  <a:lnTo>
                    <a:pt x="5854" y="634199"/>
                  </a:lnTo>
                  <a:lnTo>
                    <a:pt x="5549" y="634746"/>
                  </a:lnTo>
                  <a:lnTo>
                    <a:pt x="5549" y="636587"/>
                  </a:lnTo>
                  <a:lnTo>
                    <a:pt x="6400" y="636879"/>
                  </a:lnTo>
                  <a:lnTo>
                    <a:pt x="6896" y="636879"/>
                  </a:lnTo>
                  <a:lnTo>
                    <a:pt x="6642" y="637133"/>
                  </a:lnTo>
                  <a:lnTo>
                    <a:pt x="6642" y="637425"/>
                  </a:lnTo>
                  <a:lnTo>
                    <a:pt x="6400" y="637425"/>
                  </a:lnTo>
                  <a:lnTo>
                    <a:pt x="5054" y="638467"/>
                  </a:lnTo>
                  <a:lnTo>
                    <a:pt x="4508" y="638873"/>
                  </a:lnTo>
                  <a:lnTo>
                    <a:pt x="3962" y="639013"/>
                  </a:lnTo>
                  <a:lnTo>
                    <a:pt x="4025" y="639241"/>
                  </a:lnTo>
                  <a:lnTo>
                    <a:pt x="2921" y="640054"/>
                  </a:lnTo>
                  <a:lnTo>
                    <a:pt x="3962" y="642493"/>
                  </a:lnTo>
                  <a:lnTo>
                    <a:pt x="4508" y="642734"/>
                  </a:lnTo>
                  <a:lnTo>
                    <a:pt x="5308" y="643039"/>
                  </a:lnTo>
                  <a:lnTo>
                    <a:pt x="9271" y="643039"/>
                  </a:lnTo>
                  <a:lnTo>
                    <a:pt x="9347" y="642899"/>
                  </a:lnTo>
                  <a:lnTo>
                    <a:pt x="10858" y="643280"/>
                  </a:lnTo>
                  <a:lnTo>
                    <a:pt x="10185" y="641248"/>
                  </a:lnTo>
                  <a:lnTo>
                    <a:pt x="10363" y="640905"/>
                  </a:lnTo>
                  <a:lnTo>
                    <a:pt x="10858" y="639013"/>
                  </a:lnTo>
                  <a:lnTo>
                    <a:pt x="11404" y="637679"/>
                  </a:lnTo>
                  <a:lnTo>
                    <a:pt x="11645" y="637032"/>
                  </a:lnTo>
                  <a:lnTo>
                    <a:pt x="12204" y="636879"/>
                  </a:lnTo>
                  <a:lnTo>
                    <a:pt x="11861" y="636841"/>
                  </a:lnTo>
                  <a:lnTo>
                    <a:pt x="12750" y="636587"/>
                  </a:lnTo>
                  <a:lnTo>
                    <a:pt x="12992" y="636333"/>
                  </a:lnTo>
                  <a:lnTo>
                    <a:pt x="13792" y="636333"/>
                  </a:lnTo>
                  <a:lnTo>
                    <a:pt x="15125" y="636092"/>
                  </a:lnTo>
                  <a:lnTo>
                    <a:pt x="15608" y="636028"/>
                  </a:lnTo>
                  <a:lnTo>
                    <a:pt x="15925" y="636092"/>
                  </a:lnTo>
                  <a:lnTo>
                    <a:pt x="17259" y="635787"/>
                  </a:lnTo>
                  <a:lnTo>
                    <a:pt x="17259" y="632866"/>
                  </a:lnTo>
                  <a:lnTo>
                    <a:pt x="17259" y="632066"/>
                  </a:lnTo>
                  <a:close/>
                </a:path>
                <a:path w="288290" h="979804">
                  <a:moveTo>
                    <a:pt x="69557" y="156413"/>
                  </a:moveTo>
                  <a:lnTo>
                    <a:pt x="68211" y="155371"/>
                  </a:lnTo>
                  <a:lnTo>
                    <a:pt x="65036" y="155371"/>
                  </a:lnTo>
                  <a:lnTo>
                    <a:pt x="63995" y="156171"/>
                  </a:lnTo>
                  <a:lnTo>
                    <a:pt x="63703" y="157759"/>
                  </a:lnTo>
                  <a:lnTo>
                    <a:pt x="63779" y="158800"/>
                  </a:lnTo>
                  <a:lnTo>
                    <a:pt x="63995" y="160134"/>
                  </a:lnTo>
                  <a:lnTo>
                    <a:pt x="65024" y="160388"/>
                  </a:lnTo>
                  <a:lnTo>
                    <a:pt x="65290" y="160439"/>
                  </a:lnTo>
                  <a:lnTo>
                    <a:pt x="66916" y="160439"/>
                  </a:lnTo>
                  <a:lnTo>
                    <a:pt x="69011" y="158800"/>
                  </a:lnTo>
                  <a:lnTo>
                    <a:pt x="69557" y="158546"/>
                  </a:lnTo>
                  <a:lnTo>
                    <a:pt x="69557" y="156413"/>
                  </a:lnTo>
                  <a:close/>
                </a:path>
                <a:path w="288290" h="979804">
                  <a:moveTo>
                    <a:pt x="79375" y="686003"/>
                  </a:moveTo>
                  <a:lnTo>
                    <a:pt x="78028" y="684110"/>
                  </a:lnTo>
                  <a:lnTo>
                    <a:pt x="75907" y="684110"/>
                  </a:lnTo>
                  <a:lnTo>
                    <a:pt x="75907" y="685673"/>
                  </a:lnTo>
                  <a:lnTo>
                    <a:pt x="72224" y="686790"/>
                  </a:lnTo>
                  <a:lnTo>
                    <a:pt x="76441" y="689749"/>
                  </a:lnTo>
                  <a:lnTo>
                    <a:pt x="76441" y="690803"/>
                  </a:lnTo>
                  <a:lnTo>
                    <a:pt x="77241" y="690803"/>
                  </a:lnTo>
                  <a:lnTo>
                    <a:pt x="78028" y="690511"/>
                  </a:lnTo>
                  <a:lnTo>
                    <a:pt x="78574" y="689724"/>
                  </a:lnTo>
                  <a:lnTo>
                    <a:pt x="79121" y="689178"/>
                  </a:lnTo>
                  <a:lnTo>
                    <a:pt x="79273" y="688682"/>
                  </a:lnTo>
                  <a:lnTo>
                    <a:pt x="79375" y="686003"/>
                  </a:lnTo>
                  <a:close/>
                </a:path>
                <a:path w="288290" h="979804">
                  <a:moveTo>
                    <a:pt x="90233" y="619772"/>
                  </a:moveTo>
                  <a:lnTo>
                    <a:pt x="81508" y="619772"/>
                  </a:lnTo>
                  <a:lnTo>
                    <a:pt x="77533" y="621106"/>
                  </a:lnTo>
                  <a:lnTo>
                    <a:pt x="74853" y="623785"/>
                  </a:lnTo>
                  <a:lnTo>
                    <a:pt x="73025" y="625919"/>
                  </a:lnTo>
                  <a:lnTo>
                    <a:pt x="75907" y="625678"/>
                  </a:lnTo>
                  <a:lnTo>
                    <a:pt x="79375" y="625678"/>
                  </a:lnTo>
                  <a:lnTo>
                    <a:pt x="80962" y="625919"/>
                  </a:lnTo>
                  <a:lnTo>
                    <a:pt x="84429" y="626719"/>
                  </a:lnTo>
                  <a:lnTo>
                    <a:pt x="85445" y="626719"/>
                  </a:lnTo>
                  <a:lnTo>
                    <a:pt x="87604" y="629399"/>
                  </a:lnTo>
                  <a:lnTo>
                    <a:pt x="88011" y="626719"/>
                  </a:lnTo>
                  <a:lnTo>
                    <a:pt x="88950" y="626719"/>
                  </a:lnTo>
                  <a:lnTo>
                    <a:pt x="89230" y="625678"/>
                  </a:lnTo>
                  <a:lnTo>
                    <a:pt x="89738" y="623785"/>
                  </a:lnTo>
                  <a:lnTo>
                    <a:pt x="89992" y="620864"/>
                  </a:lnTo>
                  <a:lnTo>
                    <a:pt x="90233" y="619772"/>
                  </a:lnTo>
                  <a:close/>
                </a:path>
                <a:path w="288290" h="979804">
                  <a:moveTo>
                    <a:pt x="90538" y="745782"/>
                  </a:moveTo>
                  <a:lnTo>
                    <a:pt x="88646" y="745782"/>
                  </a:lnTo>
                  <a:lnTo>
                    <a:pt x="88404" y="745528"/>
                  </a:lnTo>
                  <a:lnTo>
                    <a:pt x="86817" y="744689"/>
                  </a:lnTo>
                  <a:lnTo>
                    <a:pt x="86334" y="744689"/>
                  </a:lnTo>
                  <a:lnTo>
                    <a:pt x="86271" y="744435"/>
                  </a:lnTo>
                  <a:lnTo>
                    <a:pt x="86194" y="744689"/>
                  </a:lnTo>
                  <a:lnTo>
                    <a:pt x="84924" y="744689"/>
                  </a:lnTo>
                  <a:lnTo>
                    <a:pt x="84683" y="746023"/>
                  </a:lnTo>
                  <a:lnTo>
                    <a:pt x="84429" y="746569"/>
                  </a:lnTo>
                  <a:lnTo>
                    <a:pt x="84429" y="748703"/>
                  </a:lnTo>
                  <a:lnTo>
                    <a:pt x="85725" y="749795"/>
                  </a:lnTo>
                  <a:lnTo>
                    <a:pt x="88646" y="749795"/>
                  </a:lnTo>
                  <a:lnTo>
                    <a:pt x="89992" y="748703"/>
                  </a:lnTo>
                  <a:lnTo>
                    <a:pt x="90538" y="747115"/>
                  </a:lnTo>
                  <a:lnTo>
                    <a:pt x="90538" y="745782"/>
                  </a:lnTo>
                  <a:close/>
                </a:path>
                <a:path w="288290" h="979804">
                  <a:moveTo>
                    <a:pt x="189255" y="219671"/>
                  </a:moveTo>
                  <a:lnTo>
                    <a:pt x="188214" y="219671"/>
                  </a:lnTo>
                  <a:lnTo>
                    <a:pt x="188214" y="220764"/>
                  </a:lnTo>
                  <a:lnTo>
                    <a:pt x="187972" y="220764"/>
                  </a:lnTo>
                  <a:lnTo>
                    <a:pt x="187426" y="220459"/>
                  </a:lnTo>
                  <a:lnTo>
                    <a:pt x="187172" y="221005"/>
                  </a:lnTo>
                  <a:lnTo>
                    <a:pt x="186347" y="221805"/>
                  </a:lnTo>
                  <a:lnTo>
                    <a:pt x="185534" y="222592"/>
                  </a:lnTo>
                  <a:lnTo>
                    <a:pt x="185039" y="222897"/>
                  </a:lnTo>
                  <a:lnTo>
                    <a:pt x="185293" y="223939"/>
                  </a:lnTo>
                  <a:lnTo>
                    <a:pt x="185293" y="224726"/>
                  </a:lnTo>
                  <a:lnTo>
                    <a:pt x="186080" y="224726"/>
                  </a:lnTo>
                  <a:lnTo>
                    <a:pt x="189255" y="221551"/>
                  </a:lnTo>
                  <a:lnTo>
                    <a:pt x="189255" y="220764"/>
                  </a:lnTo>
                  <a:lnTo>
                    <a:pt x="189255" y="219671"/>
                  </a:lnTo>
                  <a:close/>
                </a:path>
                <a:path w="288290" h="979804">
                  <a:moveTo>
                    <a:pt x="189255" y="105968"/>
                  </a:moveTo>
                  <a:lnTo>
                    <a:pt x="187426" y="105968"/>
                  </a:lnTo>
                  <a:lnTo>
                    <a:pt x="187426" y="105714"/>
                  </a:lnTo>
                  <a:lnTo>
                    <a:pt x="186880" y="104622"/>
                  </a:lnTo>
                  <a:lnTo>
                    <a:pt x="186626" y="103835"/>
                  </a:lnTo>
                  <a:lnTo>
                    <a:pt x="186080" y="102489"/>
                  </a:lnTo>
                  <a:lnTo>
                    <a:pt x="184492" y="102247"/>
                  </a:lnTo>
                  <a:lnTo>
                    <a:pt x="183705" y="101942"/>
                  </a:lnTo>
                  <a:lnTo>
                    <a:pt x="183451" y="102793"/>
                  </a:lnTo>
                  <a:lnTo>
                    <a:pt x="182359" y="104927"/>
                  </a:lnTo>
                  <a:lnTo>
                    <a:pt x="182765" y="106540"/>
                  </a:lnTo>
                  <a:lnTo>
                    <a:pt x="182359" y="107302"/>
                  </a:lnTo>
                  <a:lnTo>
                    <a:pt x="184099" y="109054"/>
                  </a:lnTo>
                  <a:lnTo>
                    <a:pt x="184492" y="109689"/>
                  </a:lnTo>
                  <a:lnTo>
                    <a:pt x="185534" y="110528"/>
                  </a:lnTo>
                  <a:lnTo>
                    <a:pt x="187426" y="112369"/>
                  </a:lnTo>
                  <a:lnTo>
                    <a:pt x="187706" y="110477"/>
                  </a:lnTo>
                  <a:lnTo>
                    <a:pt x="189014" y="110236"/>
                  </a:lnTo>
                  <a:lnTo>
                    <a:pt x="189052" y="107061"/>
                  </a:lnTo>
                  <a:lnTo>
                    <a:pt x="189255" y="105968"/>
                  </a:lnTo>
                  <a:close/>
                </a:path>
                <a:path w="288290" h="979804">
                  <a:moveTo>
                    <a:pt x="193522" y="84086"/>
                  </a:moveTo>
                  <a:lnTo>
                    <a:pt x="190550" y="86474"/>
                  </a:lnTo>
                  <a:lnTo>
                    <a:pt x="189560" y="86474"/>
                  </a:lnTo>
                  <a:lnTo>
                    <a:pt x="188760" y="86766"/>
                  </a:lnTo>
                  <a:lnTo>
                    <a:pt x="187667" y="87553"/>
                  </a:lnTo>
                  <a:lnTo>
                    <a:pt x="186182" y="88658"/>
                  </a:lnTo>
                  <a:lnTo>
                    <a:pt x="185889" y="88874"/>
                  </a:lnTo>
                  <a:lnTo>
                    <a:pt x="185534" y="89141"/>
                  </a:lnTo>
                  <a:lnTo>
                    <a:pt x="185699" y="89141"/>
                  </a:lnTo>
                  <a:lnTo>
                    <a:pt x="185191" y="89877"/>
                  </a:lnTo>
                  <a:lnTo>
                    <a:pt x="185039" y="89941"/>
                  </a:lnTo>
                  <a:lnTo>
                    <a:pt x="184137" y="91376"/>
                  </a:lnTo>
                  <a:lnTo>
                    <a:pt x="181571" y="95046"/>
                  </a:lnTo>
                  <a:lnTo>
                    <a:pt x="183553" y="95389"/>
                  </a:lnTo>
                  <a:lnTo>
                    <a:pt x="183946" y="96634"/>
                  </a:lnTo>
                  <a:lnTo>
                    <a:pt x="186334" y="96888"/>
                  </a:lnTo>
                  <a:lnTo>
                    <a:pt x="186626" y="97180"/>
                  </a:lnTo>
                  <a:lnTo>
                    <a:pt x="190347" y="96888"/>
                  </a:lnTo>
                  <a:lnTo>
                    <a:pt x="191020" y="95377"/>
                  </a:lnTo>
                  <a:lnTo>
                    <a:pt x="191643" y="95300"/>
                  </a:lnTo>
                  <a:lnTo>
                    <a:pt x="191985" y="93179"/>
                  </a:lnTo>
                  <a:lnTo>
                    <a:pt x="192481" y="92075"/>
                  </a:lnTo>
                  <a:lnTo>
                    <a:pt x="192481" y="90233"/>
                  </a:lnTo>
                  <a:lnTo>
                    <a:pt x="193522" y="84086"/>
                  </a:lnTo>
                  <a:close/>
                </a:path>
                <a:path w="288290" h="979804">
                  <a:moveTo>
                    <a:pt x="195364" y="207911"/>
                  </a:moveTo>
                  <a:lnTo>
                    <a:pt x="195110" y="207416"/>
                  </a:lnTo>
                  <a:lnTo>
                    <a:pt x="194868" y="206870"/>
                  </a:lnTo>
                  <a:lnTo>
                    <a:pt x="194564" y="206082"/>
                  </a:lnTo>
                  <a:lnTo>
                    <a:pt x="193776" y="205778"/>
                  </a:lnTo>
                  <a:lnTo>
                    <a:pt x="192976" y="205778"/>
                  </a:lnTo>
                  <a:lnTo>
                    <a:pt x="193116" y="206844"/>
                  </a:lnTo>
                  <a:lnTo>
                    <a:pt x="190055" y="208749"/>
                  </a:lnTo>
                  <a:lnTo>
                    <a:pt x="192735" y="209892"/>
                  </a:lnTo>
                  <a:lnTo>
                    <a:pt x="192735" y="211683"/>
                  </a:lnTo>
                  <a:lnTo>
                    <a:pt x="194322" y="211683"/>
                  </a:lnTo>
                  <a:lnTo>
                    <a:pt x="195364" y="210337"/>
                  </a:lnTo>
                  <a:lnTo>
                    <a:pt x="195364" y="207911"/>
                  </a:lnTo>
                  <a:close/>
                </a:path>
                <a:path w="288290" h="979804">
                  <a:moveTo>
                    <a:pt x="199085" y="105968"/>
                  </a:moveTo>
                  <a:lnTo>
                    <a:pt x="197789" y="106260"/>
                  </a:lnTo>
                  <a:lnTo>
                    <a:pt x="191389" y="106260"/>
                  </a:lnTo>
                  <a:lnTo>
                    <a:pt x="191147" y="108889"/>
                  </a:lnTo>
                  <a:lnTo>
                    <a:pt x="191147" y="110236"/>
                  </a:lnTo>
                  <a:lnTo>
                    <a:pt x="192481" y="109982"/>
                  </a:lnTo>
                  <a:lnTo>
                    <a:pt x="198589" y="109982"/>
                  </a:lnTo>
                  <a:lnTo>
                    <a:pt x="198831" y="107302"/>
                  </a:lnTo>
                  <a:lnTo>
                    <a:pt x="199085" y="105968"/>
                  </a:lnTo>
                  <a:close/>
                </a:path>
                <a:path w="288290" h="979804">
                  <a:moveTo>
                    <a:pt x="201460" y="137223"/>
                  </a:moveTo>
                  <a:lnTo>
                    <a:pt x="200418" y="135877"/>
                  </a:lnTo>
                  <a:lnTo>
                    <a:pt x="199085" y="135877"/>
                  </a:lnTo>
                  <a:lnTo>
                    <a:pt x="199085" y="138010"/>
                  </a:lnTo>
                  <a:lnTo>
                    <a:pt x="199377" y="138010"/>
                  </a:lnTo>
                  <a:lnTo>
                    <a:pt x="199377" y="139052"/>
                  </a:lnTo>
                  <a:lnTo>
                    <a:pt x="199085" y="139052"/>
                  </a:lnTo>
                  <a:lnTo>
                    <a:pt x="199085" y="139598"/>
                  </a:lnTo>
                  <a:lnTo>
                    <a:pt x="198831" y="139598"/>
                  </a:lnTo>
                  <a:lnTo>
                    <a:pt x="198831" y="141732"/>
                  </a:lnTo>
                  <a:lnTo>
                    <a:pt x="199631" y="141732"/>
                  </a:lnTo>
                  <a:lnTo>
                    <a:pt x="200418" y="141185"/>
                  </a:lnTo>
                  <a:lnTo>
                    <a:pt x="200964" y="140690"/>
                  </a:lnTo>
                  <a:lnTo>
                    <a:pt x="201460" y="139598"/>
                  </a:lnTo>
                  <a:lnTo>
                    <a:pt x="201460" y="137223"/>
                  </a:lnTo>
                  <a:close/>
                </a:path>
                <a:path w="288290" h="979804">
                  <a:moveTo>
                    <a:pt x="242087" y="32842"/>
                  </a:moveTo>
                  <a:lnTo>
                    <a:pt x="241363" y="32550"/>
                  </a:lnTo>
                  <a:lnTo>
                    <a:pt x="241046" y="31496"/>
                  </a:lnTo>
                  <a:lnTo>
                    <a:pt x="235737" y="29121"/>
                  </a:lnTo>
                  <a:lnTo>
                    <a:pt x="233857" y="29121"/>
                  </a:lnTo>
                  <a:lnTo>
                    <a:pt x="233768" y="29400"/>
                  </a:lnTo>
                  <a:lnTo>
                    <a:pt x="229882" y="27774"/>
                  </a:lnTo>
                  <a:lnTo>
                    <a:pt x="233616" y="29845"/>
                  </a:lnTo>
                  <a:lnTo>
                    <a:pt x="233362" y="30949"/>
                  </a:lnTo>
                  <a:lnTo>
                    <a:pt x="234149" y="31254"/>
                  </a:lnTo>
                  <a:lnTo>
                    <a:pt x="236232" y="32588"/>
                  </a:lnTo>
                  <a:lnTo>
                    <a:pt x="236537" y="32842"/>
                  </a:lnTo>
                  <a:lnTo>
                    <a:pt x="237083" y="33629"/>
                  </a:lnTo>
                  <a:lnTo>
                    <a:pt x="238125" y="35217"/>
                  </a:lnTo>
                  <a:lnTo>
                    <a:pt x="238912" y="35217"/>
                  </a:lnTo>
                  <a:lnTo>
                    <a:pt x="240258" y="35217"/>
                  </a:lnTo>
                  <a:lnTo>
                    <a:pt x="240753" y="34975"/>
                  </a:lnTo>
                  <a:lnTo>
                    <a:pt x="241046" y="34721"/>
                  </a:lnTo>
                  <a:lnTo>
                    <a:pt x="241541" y="34175"/>
                  </a:lnTo>
                  <a:lnTo>
                    <a:pt x="241846" y="33629"/>
                  </a:lnTo>
                  <a:lnTo>
                    <a:pt x="241566" y="33147"/>
                  </a:lnTo>
                  <a:lnTo>
                    <a:pt x="242087" y="32842"/>
                  </a:lnTo>
                  <a:close/>
                </a:path>
                <a:path w="288290" h="979804">
                  <a:moveTo>
                    <a:pt x="242887" y="115049"/>
                  </a:moveTo>
                  <a:lnTo>
                    <a:pt x="238975" y="113995"/>
                  </a:lnTo>
                  <a:lnTo>
                    <a:pt x="238912" y="113703"/>
                  </a:lnTo>
                  <a:lnTo>
                    <a:pt x="235445" y="112661"/>
                  </a:lnTo>
                  <a:lnTo>
                    <a:pt x="234035" y="112661"/>
                  </a:lnTo>
                  <a:lnTo>
                    <a:pt x="230936" y="111823"/>
                  </a:lnTo>
                  <a:lnTo>
                    <a:pt x="231140" y="113004"/>
                  </a:lnTo>
                  <a:lnTo>
                    <a:pt x="230682" y="113461"/>
                  </a:lnTo>
                  <a:lnTo>
                    <a:pt x="230428" y="114007"/>
                  </a:lnTo>
                  <a:lnTo>
                    <a:pt x="230428" y="115582"/>
                  </a:lnTo>
                  <a:lnTo>
                    <a:pt x="231228" y="115582"/>
                  </a:lnTo>
                  <a:lnTo>
                    <a:pt x="231724" y="115836"/>
                  </a:lnTo>
                  <a:lnTo>
                    <a:pt x="232562" y="116128"/>
                  </a:lnTo>
                  <a:lnTo>
                    <a:pt x="232270" y="118262"/>
                  </a:lnTo>
                  <a:lnTo>
                    <a:pt x="232016" y="119608"/>
                  </a:lnTo>
                  <a:lnTo>
                    <a:pt x="232016" y="119849"/>
                  </a:lnTo>
                  <a:lnTo>
                    <a:pt x="237083" y="119849"/>
                  </a:lnTo>
                  <a:lnTo>
                    <a:pt x="237324" y="119608"/>
                  </a:lnTo>
                  <a:lnTo>
                    <a:pt x="239458" y="118262"/>
                  </a:lnTo>
                  <a:lnTo>
                    <a:pt x="239699" y="116954"/>
                  </a:lnTo>
                  <a:lnTo>
                    <a:pt x="242887" y="115049"/>
                  </a:lnTo>
                  <a:close/>
                </a:path>
                <a:path w="288290" h="979804">
                  <a:moveTo>
                    <a:pt x="247396" y="21386"/>
                  </a:moveTo>
                  <a:lnTo>
                    <a:pt x="246062" y="21628"/>
                  </a:lnTo>
                  <a:lnTo>
                    <a:pt x="239953" y="21628"/>
                  </a:lnTo>
                  <a:lnTo>
                    <a:pt x="239712" y="24307"/>
                  </a:lnTo>
                  <a:lnTo>
                    <a:pt x="239166" y="25641"/>
                  </a:lnTo>
                  <a:lnTo>
                    <a:pt x="240499" y="25349"/>
                  </a:lnTo>
                  <a:lnTo>
                    <a:pt x="246849" y="25349"/>
                  </a:lnTo>
                  <a:lnTo>
                    <a:pt x="247154" y="22669"/>
                  </a:lnTo>
                  <a:lnTo>
                    <a:pt x="247396" y="21386"/>
                  </a:lnTo>
                  <a:close/>
                </a:path>
                <a:path w="288290" h="979804">
                  <a:moveTo>
                    <a:pt x="249288" y="521296"/>
                  </a:moveTo>
                  <a:lnTo>
                    <a:pt x="247942" y="520255"/>
                  </a:lnTo>
                  <a:lnTo>
                    <a:pt x="244767" y="520255"/>
                  </a:lnTo>
                  <a:lnTo>
                    <a:pt x="243674" y="521042"/>
                  </a:lnTo>
                  <a:lnTo>
                    <a:pt x="243433" y="522630"/>
                  </a:lnTo>
                  <a:lnTo>
                    <a:pt x="243497" y="523671"/>
                  </a:lnTo>
                  <a:lnTo>
                    <a:pt x="243674" y="525018"/>
                  </a:lnTo>
                  <a:lnTo>
                    <a:pt x="244754" y="525259"/>
                  </a:lnTo>
                  <a:lnTo>
                    <a:pt x="245021" y="525310"/>
                  </a:lnTo>
                  <a:lnTo>
                    <a:pt x="246608" y="525310"/>
                  </a:lnTo>
                  <a:lnTo>
                    <a:pt x="247700" y="524764"/>
                  </a:lnTo>
                  <a:lnTo>
                    <a:pt x="248742" y="523671"/>
                  </a:lnTo>
                  <a:lnTo>
                    <a:pt x="249288" y="523430"/>
                  </a:lnTo>
                  <a:lnTo>
                    <a:pt x="249288" y="521296"/>
                  </a:lnTo>
                  <a:close/>
                </a:path>
                <a:path w="288290" h="979804">
                  <a:moveTo>
                    <a:pt x="249783" y="828776"/>
                  </a:moveTo>
                  <a:lnTo>
                    <a:pt x="244767" y="828776"/>
                  </a:lnTo>
                  <a:lnTo>
                    <a:pt x="242633" y="830414"/>
                  </a:lnTo>
                  <a:lnTo>
                    <a:pt x="241046" y="834682"/>
                  </a:lnTo>
                  <a:lnTo>
                    <a:pt x="246062" y="834682"/>
                  </a:lnTo>
                  <a:lnTo>
                    <a:pt x="248196" y="833043"/>
                  </a:lnTo>
                  <a:lnTo>
                    <a:pt x="249783" y="828776"/>
                  </a:lnTo>
                  <a:close/>
                </a:path>
                <a:path w="288290" h="979804">
                  <a:moveTo>
                    <a:pt x="251663" y="43510"/>
                  </a:moveTo>
                  <a:lnTo>
                    <a:pt x="250075" y="43751"/>
                  </a:lnTo>
                  <a:lnTo>
                    <a:pt x="248196" y="43751"/>
                  </a:lnTo>
                  <a:lnTo>
                    <a:pt x="247700" y="43256"/>
                  </a:lnTo>
                  <a:lnTo>
                    <a:pt x="246849" y="42164"/>
                  </a:lnTo>
                  <a:lnTo>
                    <a:pt x="246354" y="41617"/>
                  </a:lnTo>
                  <a:lnTo>
                    <a:pt x="245808" y="40830"/>
                  </a:lnTo>
                  <a:lnTo>
                    <a:pt x="245021" y="40335"/>
                  </a:lnTo>
                  <a:lnTo>
                    <a:pt x="243433" y="39243"/>
                  </a:lnTo>
                  <a:lnTo>
                    <a:pt x="243509" y="42164"/>
                  </a:lnTo>
                  <a:lnTo>
                    <a:pt x="243674" y="43751"/>
                  </a:lnTo>
                  <a:lnTo>
                    <a:pt x="242633" y="45097"/>
                  </a:lnTo>
                  <a:lnTo>
                    <a:pt x="241846" y="46431"/>
                  </a:lnTo>
                  <a:lnTo>
                    <a:pt x="240753" y="48069"/>
                  </a:lnTo>
                  <a:lnTo>
                    <a:pt x="242887" y="47777"/>
                  </a:lnTo>
                  <a:lnTo>
                    <a:pt x="249529" y="47777"/>
                  </a:lnTo>
                  <a:lnTo>
                    <a:pt x="250875" y="47777"/>
                  </a:lnTo>
                  <a:lnTo>
                    <a:pt x="251612" y="43751"/>
                  </a:lnTo>
                  <a:lnTo>
                    <a:pt x="251663" y="43510"/>
                  </a:lnTo>
                  <a:close/>
                </a:path>
                <a:path w="288290" h="979804">
                  <a:moveTo>
                    <a:pt x="253009" y="728954"/>
                  </a:moveTo>
                  <a:lnTo>
                    <a:pt x="251663" y="729208"/>
                  </a:lnTo>
                  <a:lnTo>
                    <a:pt x="245567" y="729208"/>
                  </a:lnTo>
                  <a:lnTo>
                    <a:pt x="245262" y="731888"/>
                  </a:lnTo>
                  <a:lnTo>
                    <a:pt x="245021" y="733221"/>
                  </a:lnTo>
                  <a:lnTo>
                    <a:pt x="246354" y="732980"/>
                  </a:lnTo>
                  <a:lnTo>
                    <a:pt x="252463" y="732980"/>
                  </a:lnTo>
                  <a:lnTo>
                    <a:pt x="252704" y="730300"/>
                  </a:lnTo>
                  <a:lnTo>
                    <a:pt x="253009" y="728954"/>
                  </a:lnTo>
                  <a:close/>
                </a:path>
                <a:path w="288290" h="979804">
                  <a:moveTo>
                    <a:pt x="254596" y="9080"/>
                  </a:moveTo>
                  <a:lnTo>
                    <a:pt x="254292" y="6400"/>
                  </a:lnTo>
                  <a:lnTo>
                    <a:pt x="250329" y="6146"/>
                  </a:lnTo>
                  <a:lnTo>
                    <a:pt x="249288" y="6146"/>
                  </a:lnTo>
                  <a:lnTo>
                    <a:pt x="248983" y="7188"/>
                  </a:lnTo>
                  <a:lnTo>
                    <a:pt x="248488" y="10172"/>
                  </a:lnTo>
                  <a:lnTo>
                    <a:pt x="248742" y="11760"/>
                  </a:lnTo>
                  <a:lnTo>
                    <a:pt x="249529" y="12801"/>
                  </a:lnTo>
                  <a:lnTo>
                    <a:pt x="250075" y="13347"/>
                  </a:lnTo>
                  <a:lnTo>
                    <a:pt x="250571" y="13589"/>
                  </a:lnTo>
                  <a:lnTo>
                    <a:pt x="252704" y="13589"/>
                  </a:lnTo>
                  <a:lnTo>
                    <a:pt x="254292" y="11760"/>
                  </a:lnTo>
                  <a:lnTo>
                    <a:pt x="254508" y="10172"/>
                  </a:lnTo>
                  <a:lnTo>
                    <a:pt x="254596" y="9080"/>
                  </a:lnTo>
                  <a:close/>
                </a:path>
                <a:path w="288290" h="979804">
                  <a:moveTo>
                    <a:pt x="256679" y="973734"/>
                  </a:moveTo>
                  <a:lnTo>
                    <a:pt x="250875" y="973734"/>
                  </a:lnTo>
                  <a:lnTo>
                    <a:pt x="250875" y="979601"/>
                  </a:lnTo>
                  <a:lnTo>
                    <a:pt x="256679" y="979601"/>
                  </a:lnTo>
                  <a:lnTo>
                    <a:pt x="256679" y="973734"/>
                  </a:lnTo>
                  <a:close/>
                </a:path>
                <a:path w="288290" h="979804">
                  <a:moveTo>
                    <a:pt x="258559" y="896048"/>
                  </a:moveTo>
                  <a:lnTo>
                    <a:pt x="256679" y="896835"/>
                  </a:lnTo>
                  <a:lnTo>
                    <a:pt x="256184" y="897140"/>
                  </a:lnTo>
                  <a:lnTo>
                    <a:pt x="255384" y="897382"/>
                  </a:lnTo>
                  <a:lnTo>
                    <a:pt x="253009" y="897382"/>
                  </a:lnTo>
                  <a:lnTo>
                    <a:pt x="251371" y="896835"/>
                  </a:lnTo>
                  <a:lnTo>
                    <a:pt x="250075" y="896340"/>
                  </a:lnTo>
                  <a:lnTo>
                    <a:pt x="248983" y="895794"/>
                  </a:lnTo>
                  <a:lnTo>
                    <a:pt x="248018" y="895527"/>
                  </a:lnTo>
                  <a:lnTo>
                    <a:pt x="246354" y="893914"/>
                  </a:lnTo>
                  <a:lnTo>
                    <a:pt x="246354" y="895502"/>
                  </a:lnTo>
                  <a:lnTo>
                    <a:pt x="245808" y="895502"/>
                  </a:lnTo>
                  <a:lnTo>
                    <a:pt x="245021" y="896340"/>
                  </a:lnTo>
                  <a:lnTo>
                    <a:pt x="245021" y="898728"/>
                  </a:lnTo>
                  <a:lnTo>
                    <a:pt x="246849" y="898728"/>
                  </a:lnTo>
                  <a:lnTo>
                    <a:pt x="247154" y="900607"/>
                  </a:lnTo>
                  <a:lnTo>
                    <a:pt x="247396" y="901941"/>
                  </a:lnTo>
                  <a:lnTo>
                    <a:pt x="247472" y="902538"/>
                  </a:lnTo>
                  <a:lnTo>
                    <a:pt x="247396" y="902741"/>
                  </a:lnTo>
                  <a:lnTo>
                    <a:pt x="247700" y="904074"/>
                  </a:lnTo>
                  <a:lnTo>
                    <a:pt x="249783" y="904328"/>
                  </a:lnTo>
                  <a:lnTo>
                    <a:pt x="250571" y="904582"/>
                  </a:lnTo>
                  <a:lnTo>
                    <a:pt x="250875" y="903528"/>
                  </a:lnTo>
                  <a:lnTo>
                    <a:pt x="250875" y="902449"/>
                  </a:lnTo>
                  <a:lnTo>
                    <a:pt x="251917" y="902195"/>
                  </a:lnTo>
                  <a:lnTo>
                    <a:pt x="255638" y="901103"/>
                  </a:lnTo>
                  <a:lnTo>
                    <a:pt x="255803" y="901077"/>
                  </a:lnTo>
                  <a:lnTo>
                    <a:pt x="256971" y="901407"/>
                  </a:lnTo>
                  <a:lnTo>
                    <a:pt x="257048" y="900811"/>
                  </a:lnTo>
                  <a:lnTo>
                    <a:pt x="258013" y="900607"/>
                  </a:lnTo>
                  <a:lnTo>
                    <a:pt x="258381" y="897382"/>
                  </a:lnTo>
                  <a:lnTo>
                    <a:pt x="258559" y="896048"/>
                  </a:lnTo>
                  <a:close/>
                </a:path>
                <a:path w="288290" h="979804">
                  <a:moveTo>
                    <a:pt x="264668" y="5854"/>
                  </a:moveTo>
                  <a:lnTo>
                    <a:pt x="264121" y="4813"/>
                  </a:lnTo>
                  <a:lnTo>
                    <a:pt x="263232" y="3898"/>
                  </a:lnTo>
                  <a:lnTo>
                    <a:pt x="263321" y="2133"/>
                  </a:lnTo>
                  <a:lnTo>
                    <a:pt x="261327" y="1803"/>
                  </a:lnTo>
                  <a:lnTo>
                    <a:pt x="260692" y="1092"/>
                  </a:lnTo>
                  <a:lnTo>
                    <a:pt x="255384" y="0"/>
                  </a:lnTo>
                  <a:lnTo>
                    <a:pt x="250571" y="0"/>
                  </a:lnTo>
                  <a:lnTo>
                    <a:pt x="249783" y="0"/>
                  </a:lnTo>
                  <a:lnTo>
                    <a:pt x="248983" y="2133"/>
                  </a:lnTo>
                  <a:lnTo>
                    <a:pt x="249529" y="2679"/>
                  </a:lnTo>
                  <a:lnTo>
                    <a:pt x="253009" y="5359"/>
                  </a:lnTo>
                  <a:lnTo>
                    <a:pt x="257225" y="7734"/>
                  </a:lnTo>
                  <a:lnTo>
                    <a:pt x="263080" y="8534"/>
                  </a:lnTo>
                  <a:lnTo>
                    <a:pt x="264414" y="8280"/>
                  </a:lnTo>
                  <a:lnTo>
                    <a:pt x="264414" y="7188"/>
                  </a:lnTo>
                  <a:lnTo>
                    <a:pt x="264668" y="5854"/>
                  </a:lnTo>
                  <a:close/>
                </a:path>
                <a:path w="288290" h="979804">
                  <a:moveTo>
                    <a:pt x="267843" y="10172"/>
                  </a:moveTo>
                  <a:lnTo>
                    <a:pt x="261988" y="10172"/>
                  </a:lnTo>
                  <a:lnTo>
                    <a:pt x="261988" y="16027"/>
                  </a:lnTo>
                  <a:lnTo>
                    <a:pt x="267843" y="16027"/>
                  </a:lnTo>
                  <a:lnTo>
                    <a:pt x="267843" y="10172"/>
                  </a:lnTo>
                  <a:close/>
                </a:path>
                <a:path w="288290" h="979804">
                  <a:moveTo>
                    <a:pt x="271805" y="751382"/>
                  </a:moveTo>
                  <a:lnTo>
                    <a:pt x="270522" y="751636"/>
                  </a:lnTo>
                  <a:lnTo>
                    <a:pt x="264121" y="751636"/>
                  </a:lnTo>
                  <a:lnTo>
                    <a:pt x="263867" y="754303"/>
                  </a:lnTo>
                  <a:lnTo>
                    <a:pt x="263626" y="755650"/>
                  </a:lnTo>
                  <a:lnTo>
                    <a:pt x="264909" y="755396"/>
                  </a:lnTo>
                  <a:lnTo>
                    <a:pt x="271310" y="755396"/>
                  </a:lnTo>
                  <a:lnTo>
                    <a:pt x="271564" y="752716"/>
                  </a:lnTo>
                  <a:lnTo>
                    <a:pt x="271805" y="751382"/>
                  </a:lnTo>
                  <a:close/>
                </a:path>
                <a:path w="288290" h="979804">
                  <a:moveTo>
                    <a:pt x="275285" y="51549"/>
                  </a:moveTo>
                  <a:lnTo>
                    <a:pt x="273697" y="52044"/>
                  </a:lnTo>
                  <a:lnTo>
                    <a:pt x="273151" y="52336"/>
                  </a:lnTo>
                  <a:lnTo>
                    <a:pt x="272110" y="52336"/>
                  </a:lnTo>
                  <a:lnTo>
                    <a:pt x="271805" y="52044"/>
                  </a:lnTo>
                  <a:lnTo>
                    <a:pt x="271360" y="49644"/>
                  </a:lnTo>
                  <a:lnTo>
                    <a:pt x="273151" y="46431"/>
                  </a:lnTo>
                  <a:lnTo>
                    <a:pt x="270408" y="47523"/>
                  </a:lnTo>
                  <a:lnTo>
                    <a:pt x="268135" y="47523"/>
                  </a:lnTo>
                  <a:lnTo>
                    <a:pt x="265709" y="48323"/>
                  </a:lnTo>
                  <a:lnTo>
                    <a:pt x="265709" y="57391"/>
                  </a:lnTo>
                  <a:lnTo>
                    <a:pt x="266801" y="57391"/>
                  </a:lnTo>
                  <a:lnTo>
                    <a:pt x="267589" y="57645"/>
                  </a:lnTo>
                  <a:lnTo>
                    <a:pt x="273697" y="57645"/>
                  </a:lnTo>
                  <a:lnTo>
                    <a:pt x="275285" y="54965"/>
                  </a:lnTo>
                  <a:lnTo>
                    <a:pt x="275031" y="53378"/>
                  </a:lnTo>
                  <a:lnTo>
                    <a:pt x="275170" y="52336"/>
                  </a:lnTo>
                  <a:lnTo>
                    <a:pt x="275285" y="51549"/>
                  </a:lnTo>
                  <a:close/>
                </a:path>
                <a:path w="288290" h="979804">
                  <a:moveTo>
                    <a:pt x="277418" y="937958"/>
                  </a:moveTo>
                  <a:lnTo>
                    <a:pt x="271564" y="937958"/>
                  </a:lnTo>
                  <a:lnTo>
                    <a:pt x="271564" y="943825"/>
                  </a:lnTo>
                  <a:lnTo>
                    <a:pt x="277418" y="943825"/>
                  </a:lnTo>
                  <a:lnTo>
                    <a:pt x="277418" y="937958"/>
                  </a:lnTo>
                  <a:close/>
                </a:path>
                <a:path w="288290" h="979804">
                  <a:moveTo>
                    <a:pt x="277418" y="706780"/>
                  </a:moveTo>
                  <a:lnTo>
                    <a:pt x="276618" y="706539"/>
                  </a:lnTo>
                  <a:lnTo>
                    <a:pt x="276072" y="706285"/>
                  </a:lnTo>
                  <a:lnTo>
                    <a:pt x="275285" y="705993"/>
                  </a:lnTo>
                  <a:lnTo>
                    <a:pt x="273240" y="705993"/>
                  </a:lnTo>
                  <a:lnTo>
                    <a:pt x="272656" y="705739"/>
                  </a:lnTo>
                  <a:lnTo>
                    <a:pt x="272275" y="705993"/>
                  </a:lnTo>
                  <a:lnTo>
                    <a:pt x="271805" y="705993"/>
                  </a:lnTo>
                  <a:lnTo>
                    <a:pt x="268389" y="707872"/>
                  </a:lnTo>
                  <a:lnTo>
                    <a:pt x="268287" y="708710"/>
                  </a:lnTo>
                  <a:lnTo>
                    <a:pt x="266001" y="710260"/>
                  </a:lnTo>
                  <a:lnTo>
                    <a:pt x="267843" y="710590"/>
                  </a:lnTo>
                  <a:lnTo>
                    <a:pt x="268135" y="711898"/>
                  </a:lnTo>
                  <a:lnTo>
                    <a:pt x="270522" y="712393"/>
                  </a:lnTo>
                  <a:lnTo>
                    <a:pt x="271805" y="712685"/>
                  </a:lnTo>
                  <a:lnTo>
                    <a:pt x="271805" y="710552"/>
                  </a:lnTo>
                  <a:lnTo>
                    <a:pt x="273697" y="710260"/>
                  </a:lnTo>
                  <a:lnTo>
                    <a:pt x="275031" y="710006"/>
                  </a:lnTo>
                  <a:lnTo>
                    <a:pt x="275183" y="709993"/>
                  </a:lnTo>
                  <a:lnTo>
                    <a:pt x="275831" y="710260"/>
                  </a:lnTo>
                  <a:lnTo>
                    <a:pt x="275882" y="709917"/>
                  </a:lnTo>
                  <a:lnTo>
                    <a:pt x="277114" y="709764"/>
                  </a:lnTo>
                  <a:lnTo>
                    <a:pt x="277380" y="707872"/>
                  </a:lnTo>
                  <a:lnTo>
                    <a:pt x="277418" y="706780"/>
                  </a:lnTo>
                  <a:close/>
                </a:path>
                <a:path w="288290" h="979804">
                  <a:moveTo>
                    <a:pt x="278206" y="583209"/>
                  </a:moveTo>
                  <a:lnTo>
                    <a:pt x="277114" y="581863"/>
                  </a:lnTo>
                  <a:lnTo>
                    <a:pt x="275831" y="581863"/>
                  </a:lnTo>
                  <a:lnTo>
                    <a:pt x="275831" y="583006"/>
                  </a:lnTo>
                  <a:lnTo>
                    <a:pt x="272656" y="585089"/>
                  </a:lnTo>
                  <a:lnTo>
                    <a:pt x="275526" y="586384"/>
                  </a:lnTo>
                  <a:lnTo>
                    <a:pt x="275526" y="587768"/>
                  </a:lnTo>
                  <a:lnTo>
                    <a:pt x="276326" y="587768"/>
                  </a:lnTo>
                  <a:lnTo>
                    <a:pt x="277114" y="587222"/>
                  </a:lnTo>
                  <a:lnTo>
                    <a:pt x="277660" y="586676"/>
                  </a:lnTo>
                  <a:lnTo>
                    <a:pt x="277964" y="586181"/>
                  </a:lnTo>
                  <a:lnTo>
                    <a:pt x="278206" y="585635"/>
                  </a:lnTo>
                  <a:lnTo>
                    <a:pt x="278206" y="583209"/>
                  </a:lnTo>
                  <a:close/>
                </a:path>
                <a:path w="288290" h="979804">
                  <a:moveTo>
                    <a:pt x="279247" y="104927"/>
                  </a:moveTo>
                  <a:lnTo>
                    <a:pt x="278206" y="104927"/>
                  </a:lnTo>
                  <a:lnTo>
                    <a:pt x="278206" y="105968"/>
                  </a:lnTo>
                  <a:lnTo>
                    <a:pt x="277964" y="105968"/>
                  </a:lnTo>
                  <a:lnTo>
                    <a:pt x="277418" y="105714"/>
                  </a:lnTo>
                  <a:lnTo>
                    <a:pt x="277114" y="106260"/>
                  </a:lnTo>
                  <a:lnTo>
                    <a:pt x="275526" y="107848"/>
                  </a:lnTo>
                  <a:lnTo>
                    <a:pt x="275031" y="108102"/>
                  </a:lnTo>
                  <a:lnTo>
                    <a:pt x="275285" y="109194"/>
                  </a:lnTo>
                  <a:lnTo>
                    <a:pt x="275285" y="109982"/>
                  </a:lnTo>
                  <a:lnTo>
                    <a:pt x="276072" y="109982"/>
                  </a:lnTo>
                  <a:lnTo>
                    <a:pt x="277660" y="108394"/>
                  </a:lnTo>
                  <a:lnTo>
                    <a:pt x="279247" y="106756"/>
                  </a:lnTo>
                  <a:lnTo>
                    <a:pt x="279247" y="105968"/>
                  </a:lnTo>
                  <a:lnTo>
                    <a:pt x="279247" y="104927"/>
                  </a:lnTo>
                  <a:close/>
                </a:path>
                <a:path w="288290" h="979804">
                  <a:moveTo>
                    <a:pt x="281381" y="973480"/>
                  </a:moveTo>
                  <a:lnTo>
                    <a:pt x="280047" y="973734"/>
                  </a:lnTo>
                  <a:lnTo>
                    <a:pt x="273697" y="973734"/>
                  </a:lnTo>
                  <a:lnTo>
                    <a:pt x="273443" y="976414"/>
                  </a:lnTo>
                  <a:lnTo>
                    <a:pt x="273151" y="977747"/>
                  </a:lnTo>
                  <a:lnTo>
                    <a:pt x="274485" y="977455"/>
                  </a:lnTo>
                  <a:lnTo>
                    <a:pt x="280835" y="977455"/>
                  </a:lnTo>
                  <a:lnTo>
                    <a:pt x="281139" y="974775"/>
                  </a:lnTo>
                  <a:lnTo>
                    <a:pt x="281381" y="973480"/>
                  </a:lnTo>
                  <a:close/>
                </a:path>
                <a:path w="288290" h="979804">
                  <a:moveTo>
                    <a:pt x="281381" y="851192"/>
                  </a:moveTo>
                  <a:lnTo>
                    <a:pt x="280047" y="851496"/>
                  </a:lnTo>
                  <a:lnTo>
                    <a:pt x="273697" y="851496"/>
                  </a:lnTo>
                  <a:lnTo>
                    <a:pt x="273443" y="854125"/>
                  </a:lnTo>
                  <a:lnTo>
                    <a:pt x="273151" y="855459"/>
                  </a:lnTo>
                  <a:lnTo>
                    <a:pt x="274485" y="855218"/>
                  </a:lnTo>
                  <a:lnTo>
                    <a:pt x="280835" y="855218"/>
                  </a:lnTo>
                  <a:lnTo>
                    <a:pt x="281139" y="852538"/>
                  </a:lnTo>
                  <a:lnTo>
                    <a:pt x="281381" y="851192"/>
                  </a:lnTo>
                  <a:close/>
                </a:path>
                <a:path w="288290" h="979804">
                  <a:moveTo>
                    <a:pt x="285102" y="100355"/>
                  </a:moveTo>
                  <a:lnTo>
                    <a:pt x="283768" y="100660"/>
                  </a:lnTo>
                  <a:lnTo>
                    <a:pt x="277418" y="100660"/>
                  </a:lnTo>
                  <a:lnTo>
                    <a:pt x="277114" y="103289"/>
                  </a:lnTo>
                  <a:lnTo>
                    <a:pt x="276872" y="104622"/>
                  </a:lnTo>
                  <a:lnTo>
                    <a:pt x="278206" y="104381"/>
                  </a:lnTo>
                  <a:lnTo>
                    <a:pt x="284556" y="104381"/>
                  </a:lnTo>
                  <a:lnTo>
                    <a:pt x="284861" y="101701"/>
                  </a:lnTo>
                  <a:lnTo>
                    <a:pt x="285102" y="100355"/>
                  </a:lnTo>
                  <a:close/>
                </a:path>
                <a:path w="288290" h="979804">
                  <a:moveTo>
                    <a:pt x="286689" y="678510"/>
                  </a:moveTo>
                  <a:lnTo>
                    <a:pt x="286588" y="675030"/>
                  </a:lnTo>
                  <a:lnTo>
                    <a:pt x="286448" y="673696"/>
                  </a:lnTo>
                  <a:lnTo>
                    <a:pt x="286448" y="670217"/>
                  </a:lnTo>
                  <a:lnTo>
                    <a:pt x="282727" y="670217"/>
                  </a:lnTo>
                  <a:lnTo>
                    <a:pt x="282181" y="670521"/>
                  </a:lnTo>
                  <a:lnTo>
                    <a:pt x="281635" y="670521"/>
                  </a:lnTo>
                  <a:lnTo>
                    <a:pt x="280835" y="670763"/>
                  </a:lnTo>
                  <a:lnTo>
                    <a:pt x="280835" y="675030"/>
                  </a:lnTo>
                  <a:lnTo>
                    <a:pt x="282181" y="677164"/>
                  </a:lnTo>
                  <a:lnTo>
                    <a:pt x="285356" y="678256"/>
                  </a:lnTo>
                  <a:lnTo>
                    <a:pt x="286689" y="678510"/>
                  </a:lnTo>
                  <a:close/>
                </a:path>
                <a:path w="288290" h="979804">
                  <a:moveTo>
                    <a:pt x="287235" y="879767"/>
                  </a:moveTo>
                  <a:lnTo>
                    <a:pt x="285102" y="879767"/>
                  </a:lnTo>
                  <a:lnTo>
                    <a:pt x="284861" y="879221"/>
                  </a:lnTo>
                  <a:lnTo>
                    <a:pt x="283768" y="876046"/>
                  </a:lnTo>
                  <a:lnTo>
                    <a:pt x="284314" y="874407"/>
                  </a:lnTo>
                  <a:lnTo>
                    <a:pt x="283413" y="874534"/>
                  </a:lnTo>
                  <a:lnTo>
                    <a:pt x="283273" y="873912"/>
                  </a:lnTo>
                  <a:lnTo>
                    <a:pt x="279006" y="873912"/>
                  </a:lnTo>
                  <a:lnTo>
                    <a:pt x="279006" y="874712"/>
                  </a:lnTo>
                  <a:lnTo>
                    <a:pt x="278752" y="876846"/>
                  </a:lnTo>
                  <a:lnTo>
                    <a:pt x="279793" y="880313"/>
                  </a:lnTo>
                  <a:lnTo>
                    <a:pt x="281381" y="882154"/>
                  </a:lnTo>
                  <a:lnTo>
                    <a:pt x="281673" y="882472"/>
                  </a:lnTo>
                  <a:lnTo>
                    <a:pt x="283514" y="886167"/>
                  </a:lnTo>
                  <a:lnTo>
                    <a:pt x="284530" y="883488"/>
                  </a:lnTo>
                  <a:lnTo>
                    <a:pt x="285902" y="883246"/>
                  </a:lnTo>
                  <a:lnTo>
                    <a:pt x="286689" y="881113"/>
                  </a:lnTo>
                  <a:lnTo>
                    <a:pt x="287235" y="879767"/>
                  </a:lnTo>
                  <a:close/>
                </a:path>
                <a:path w="288290" h="979804">
                  <a:moveTo>
                    <a:pt x="287782" y="47231"/>
                  </a:moveTo>
                  <a:lnTo>
                    <a:pt x="284187" y="46278"/>
                  </a:lnTo>
                  <a:lnTo>
                    <a:pt x="284060" y="45643"/>
                  </a:lnTo>
                  <a:lnTo>
                    <a:pt x="280593" y="44602"/>
                  </a:lnTo>
                  <a:lnTo>
                    <a:pt x="277876" y="44602"/>
                  </a:lnTo>
                  <a:lnTo>
                    <a:pt x="275831" y="44056"/>
                  </a:lnTo>
                  <a:lnTo>
                    <a:pt x="276021" y="45186"/>
                  </a:lnTo>
                  <a:lnTo>
                    <a:pt x="275831" y="45389"/>
                  </a:lnTo>
                  <a:lnTo>
                    <a:pt x="275526" y="45935"/>
                  </a:lnTo>
                  <a:lnTo>
                    <a:pt x="275526" y="47523"/>
                  </a:lnTo>
                  <a:lnTo>
                    <a:pt x="276072" y="47777"/>
                  </a:lnTo>
                  <a:lnTo>
                    <a:pt x="276618" y="48069"/>
                  </a:lnTo>
                  <a:lnTo>
                    <a:pt x="277418" y="48323"/>
                  </a:lnTo>
                  <a:lnTo>
                    <a:pt x="277139" y="50203"/>
                  </a:lnTo>
                  <a:lnTo>
                    <a:pt x="276872" y="51790"/>
                  </a:lnTo>
                  <a:lnTo>
                    <a:pt x="282181" y="51790"/>
                  </a:lnTo>
                  <a:lnTo>
                    <a:pt x="282473" y="51549"/>
                  </a:lnTo>
                  <a:lnTo>
                    <a:pt x="284556" y="50203"/>
                  </a:lnTo>
                  <a:lnTo>
                    <a:pt x="284835" y="48983"/>
                  </a:lnTo>
                  <a:lnTo>
                    <a:pt x="287782" y="47231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42709" y="5640133"/>
              <a:ext cx="583565" cy="1144270"/>
            </a:xfrm>
            <a:custGeom>
              <a:avLst/>
              <a:gdLst/>
              <a:ahLst/>
              <a:cxnLst/>
              <a:rect l="l" t="t" r="r" b="b"/>
              <a:pathLst>
                <a:path w="583565" h="1144270">
                  <a:moveTo>
                    <a:pt x="9029" y="1138148"/>
                  </a:moveTo>
                  <a:lnTo>
                    <a:pt x="6896" y="1136015"/>
                  </a:lnTo>
                  <a:lnTo>
                    <a:pt x="6108" y="1135519"/>
                  </a:lnTo>
                  <a:lnTo>
                    <a:pt x="5029" y="1135519"/>
                  </a:lnTo>
                  <a:lnTo>
                    <a:pt x="4267" y="1134668"/>
                  </a:lnTo>
                  <a:lnTo>
                    <a:pt x="3911" y="1135519"/>
                  </a:lnTo>
                  <a:lnTo>
                    <a:pt x="2933" y="1135519"/>
                  </a:lnTo>
                  <a:lnTo>
                    <a:pt x="2133" y="1137653"/>
                  </a:lnTo>
                  <a:lnTo>
                    <a:pt x="1092" y="1139482"/>
                  </a:lnTo>
                  <a:lnTo>
                    <a:pt x="0" y="1141920"/>
                  </a:lnTo>
                  <a:lnTo>
                    <a:pt x="4813" y="1141920"/>
                  </a:lnTo>
                  <a:lnTo>
                    <a:pt x="5613" y="1140828"/>
                  </a:lnTo>
                  <a:lnTo>
                    <a:pt x="6400" y="1140028"/>
                  </a:lnTo>
                  <a:lnTo>
                    <a:pt x="6896" y="1139240"/>
                  </a:lnTo>
                  <a:lnTo>
                    <a:pt x="7696" y="1138694"/>
                  </a:lnTo>
                  <a:lnTo>
                    <a:pt x="9029" y="1138148"/>
                  </a:lnTo>
                  <a:close/>
                </a:path>
                <a:path w="583565" h="1144270">
                  <a:moveTo>
                    <a:pt x="147586" y="1141374"/>
                  </a:moveTo>
                  <a:lnTo>
                    <a:pt x="147091" y="1139786"/>
                  </a:lnTo>
                  <a:lnTo>
                    <a:pt x="145757" y="1137894"/>
                  </a:lnTo>
                  <a:lnTo>
                    <a:pt x="142278" y="1136802"/>
                  </a:lnTo>
                  <a:lnTo>
                    <a:pt x="140449" y="1136307"/>
                  </a:lnTo>
                  <a:lnTo>
                    <a:pt x="140995" y="1138148"/>
                  </a:lnTo>
                  <a:lnTo>
                    <a:pt x="141490" y="1140282"/>
                  </a:lnTo>
                  <a:lnTo>
                    <a:pt x="142582" y="1142161"/>
                  </a:lnTo>
                  <a:lnTo>
                    <a:pt x="143624" y="1142961"/>
                  </a:lnTo>
                  <a:lnTo>
                    <a:pt x="143878" y="1143254"/>
                  </a:lnTo>
                  <a:lnTo>
                    <a:pt x="147091" y="1143254"/>
                  </a:lnTo>
                  <a:lnTo>
                    <a:pt x="147586" y="1142161"/>
                  </a:lnTo>
                  <a:lnTo>
                    <a:pt x="147586" y="1141374"/>
                  </a:lnTo>
                  <a:close/>
                </a:path>
                <a:path w="583565" h="1144270">
                  <a:moveTo>
                    <a:pt x="182118" y="1140574"/>
                  </a:moveTo>
                  <a:lnTo>
                    <a:pt x="181914" y="1140282"/>
                  </a:lnTo>
                  <a:lnTo>
                    <a:pt x="181571" y="1139786"/>
                  </a:lnTo>
                  <a:lnTo>
                    <a:pt x="181076" y="1139240"/>
                  </a:lnTo>
                  <a:lnTo>
                    <a:pt x="179984" y="1139240"/>
                  </a:lnTo>
                  <a:lnTo>
                    <a:pt x="179438" y="1139482"/>
                  </a:lnTo>
                  <a:lnTo>
                    <a:pt x="178155" y="1140282"/>
                  </a:lnTo>
                  <a:lnTo>
                    <a:pt x="177850" y="1139482"/>
                  </a:lnTo>
                  <a:lnTo>
                    <a:pt x="177355" y="1138936"/>
                  </a:lnTo>
                  <a:lnTo>
                    <a:pt x="176631" y="1138936"/>
                  </a:lnTo>
                  <a:lnTo>
                    <a:pt x="176263" y="1137894"/>
                  </a:lnTo>
                  <a:lnTo>
                    <a:pt x="176060" y="1138936"/>
                  </a:lnTo>
                  <a:lnTo>
                    <a:pt x="175768" y="1138936"/>
                  </a:lnTo>
                  <a:lnTo>
                    <a:pt x="175475" y="1139482"/>
                  </a:lnTo>
                  <a:lnTo>
                    <a:pt x="174980" y="1140282"/>
                  </a:lnTo>
                  <a:lnTo>
                    <a:pt x="175475" y="1141920"/>
                  </a:lnTo>
                  <a:lnTo>
                    <a:pt x="176022" y="1142961"/>
                  </a:lnTo>
                  <a:lnTo>
                    <a:pt x="176263" y="1143508"/>
                  </a:lnTo>
                  <a:lnTo>
                    <a:pt x="180784" y="1143254"/>
                  </a:lnTo>
                  <a:lnTo>
                    <a:pt x="181076" y="1142707"/>
                  </a:lnTo>
                  <a:lnTo>
                    <a:pt x="181571" y="1141374"/>
                  </a:lnTo>
                  <a:lnTo>
                    <a:pt x="182118" y="1140574"/>
                  </a:lnTo>
                  <a:close/>
                </a:path>
                <a:path w="583565" h="1144270">
                  <a:moveTo>
                    <a:pt x="211340" y="1138936"/>
                  </a:moveTo>
                  <a:lnTo>
                    <a:pt x="208661" y="1137539"/>
                  </a:lnTo>
                  <a:lnTo>
                    <a:pt x="208661" y="1136307"/>
                  </a:lnTo>
                  <a:lnTo>
                    <a:pt x="207327" y="1135519"/>
                  </a:lnTo>
                  <a:lnTo>
                    <a:pt x="206032" y="1134973"/>
                  </a:lnTo>
                  <a:lnTo>
                    <a:pt x="205244" y="1134668"/>
                  </a:lnTo>
                  <a:lnTo>
                    <a:pt x="204698" y="1135519"/>
                  </a:lnTo>
                  <a:lnTo>
                    <a:pt x="204393" y="1135761"/>
                  </a:lnTo>
                  <a:lnTo>
                    <a:pt x="203606" y="1136561"/>
                  </a:lnTo>
                  <a:lnTo>
                    <a:pt x="202806" y="1136802"/>
                  </a:lnTo>
                  <a:lnTo>
                    <a:pt x="200723" y="1137894"/>
                  </a:lnTo>
                  <a:lnTo>
                    <a:pt x="198589" y="1138936"/>
                  </a:lnTo>
                  <a:lnTo>
                    <a:pt x="198551" y="1139177"/>
                  </a:lnTo>
                  <a:lnTo>
                    <a:pt x="197497" y="1139482"/>
                  </a:lnTo>
                  <a:lnTo>
                    <a:pt x="198348" y="1140434"/>
                  </a:lnTo>
                  <a:lnTo>
                    <a:pt x="198323" y="1140574"/>
                  </a:lnTo>
                  <a:lnTo>
                    <a:pt x="197497" y="1140574"/>
                  </a:lnTo>
                  <a:lnTo>
                    <a:pt x="197256" y="1140282"/>
                  </a:lnTo>
                  <a:lnTo>
                    <a:pt x="196215" y="1139786"/>
                  </a:lnTo>
                  <a:lnTo>
                    <a:pt x="195668" y="1139482"/>
                  </a:lnTo>
                  <a:lnTo>
                    <a:pt x="195262" y="1139482"/>
                  </a:lnTo>
                  <a:lnTo>
                    <a:pt x="195122" y="1138936"/>
                  </a:lnTo>
                  <a:lnTo>
                    <a:pt x="194957" y="1139482"/>
                  </a:lnTo>
                  <a:lnTo>
                    <a:pt x="193776" y="1139482"/>
                  </a:lnTo>
                  <a:lnTo>
                    <a:pt x="193535" y="1140828"/>
                  </a:lnTo>
                  <a:lnTo>
                    <a:pt x="193281" y="1141374"/>
                  </a:lnTo>
                  <a:lnTo>
                    <a:pt x="193281" y="1142707"/>
                  </a:lnTo>
                  <a:lnTo>
                    <a:pt x="193535" y="1142961"/>
                  </a:lnTo>
                  <a:lnTo>
                    <a:pt x="193776" y="1143508"/>
                  </a:lnTo>
                  <a:lnTo>
                    <a:pt x="198843" y="1143508"/>
                  </a:lnTo>
                  <a:lnTo>
                    <a:pt x="199085" y="1142961"/>
                  </a:lnTo>
                  <a:lnTo>
                    <a:pt x="199631" y="1143508"/>
                  </a:lnTo>
                  <a:lnTo>
                    <a:pt x="202565" y="1142961"/>
                  </a:lnTo>
                  <a:lnTo>
                    <a:pt x="202806" y="1142415"/>
                  </a:lnTo>
                  <a:lnTo>
                    <a:pt x="203111" y="1141920"/>
                  </a:lnTo>
                  <a:lnTo>
                    <a:pt x="204393" y="1141120"/>
                  </a:lnTo>
                  <a:lnTo>
                    <a:pt x="207073" y="1139786"/>
                  </a:lnTo>
                  <a:lnTo>
                    <a:pt x="208267" y="1139151"/>
                  </a:lnTo>
                  <a:lnTo>
                    <a:pt x="211340" y="1138936"/>
                  </a:lnTo>
                  <a:close/>
                </a:path>
                <a:path w="583565" h="1144270">
                  <a:moveTo>
                    <a:pt x="304507" y="1143749"/>
                  </a:moveTo>
                  <a:lnTo>
                    <a:pt x="303669" y="1140282"/>
                  </a:lnTo>
                  <a:lnTo>
                    <a:pt x="303415" y="1139240"/>
                  </a:lnTo>
                  <a:lnTo>
                    <a:pt x="298653" y="1137107"/>
                  </a:lnTo>
                  <a:lnTo>
                    <a:pt x="292011" y="1137107"/>
                  </a:lnTo>
                  <a:lnTo>
                    <a:pt x="289877" y="1137894"/>
                  </a:lnTo>
                  <a:lnTo>
                    <a:pt x="289077" y="1139482"/>
                  </a:lnTo>
                  <a:lnTo>
                    <a:pt x="287794" y="1141615"/>
                  </a:lnTo>
                  <a:lnTo>
                    <a:pt x="290169" y="1140828"/>
                  </a:lnTo>
                  <a:lnTo>
                    <a:pt x="291211" y="1140574"/>
                  </a:lnTo>
                  <a:lnTo>
                    <a:pt x="292011" y="1140282"/>
                  </a:lnTo>
                  <a:lnTo>
                    <a:pt x="294678" y="1140282"/>
                  </a:lnTo>
                  <a:lnTo>
                    <a:pt x="297065" y="1142161"/>
                  </a:lnTo>
                  <a:lnTo>
                    <a:pt x="297853" y="1142961"/>
                  </a:lnTo>
                  <a:lnTo>
                    <a:pt x="298399" y="1143254"/>
                  </a:lnTo>
                  <a:lnTo>
                    <a:pt x="298653" y="1143508"/>
                  </a:lnTo>
                  <a:lnTo>
                    <a:pt x="298653" y="1143749"/>
                  </a:lnTo>
                  <a:lnTo>
                    <a:pt x="304507" y="1143749"/>
                  </a:lnTo>
                  <a:close/>
                </a:path>
                <a:path w="583565" h="1144270">
                  <a:moveTo>
                    <a:pt x="486321" y="232778"/>
                  </a:moveTo>
                  <a:lnTo>
                    <a:pt x="482904" y="232727"/>
                  </a:lnTo>
                  <a:lnTo>
                    <a:pt x="482904" y="231432"/>
                  </a:lnTo>
                  <a:lnTo>
                    <a:pt x="481812" y="231432"/>
                  </a:lnTo>
                  <a:lnTo>
                    <a:pt x="480771" y="231686"/>
                  </a:lnTo>
                  <a:lnTo>
                    <a:pt x="480225" y="231978"/>
                  </a:lnTo>
                  <a:lnTo>
                    <a:pt x="478878" y="232232"/>
                  </a:lnTo>
                  <a:lnTo>
                    <a:pt x="478878" y="234911"/>
                  </a:lnTo>
                  <a:lnTo>
                    <a:pt x="480771" y="235953"/>
                  </a:lnTo>
                  <a:lnTo>
                    <a:pt x="482904" y="235953"/>
                  </a:lnTo>
                  <a:lnTo>
                    <a:pt x="482904" y="234835"/>
                  </a:lnTo>
                  <a:lnTo>
                    <a:pt x="486321" y="232778"/>
                  </a:lnTo>
                  <a:close/>
                </a:path>
                <a:path w="583565" h="1144270">
                  <a:moveTo>
                    <a:pt x="489343" y="95059"/>
                  </a:moveTo>
                  <a:lnTo>
                    <a:pt x="489254" y="94513"/>
                  </a:lnTo>
                  <a:lnTo>
                    <a:pt x="488708" y="93967"/>
                  </a:lnTo>
                  <a:lnTo>
                    <a:pt x="488454" y="93713"/>
                  </a:lnTo>
                  <a:lnTo>
                    <a:pt x="488213" y="93421"/>
                  </a:lnTo>
                  <a:lnTo>
                    <a:pt x="487667" y="93167"/>
                  </a:lnTo>
                  <a:lnTo>
                    <a:pt x="487133" y="93167"/>
                  </a:lnTo>
                  <a:lnTo>
                    <a:pt x="486079" y="92621"/>
                  </a:lnTo>
                  <a:lnTo>
                    <a:pt x="486130" y="93649"/>
                  </a:lnTo>
                  <a:lnTo>
                    <a:pt x="485533" y="94208"/>
                  </a:lnTo>
                  <a:lnTo>
                    <a:pt x="485279" y="95059"/>
                  </a:lnTo>
                  <a:lnTo>
                    <a:pt x="485279" y="96100"/>
                  </a:lnTo>
                  <a:lnTo>
                    <a:pt x="482358" y="96100"/>
                  </a:lnTo>
                  <a:lnTo>
                    <a:pt x="481812" y="96393"/>
                  </a:lnTo>
                  <a:lnTo>
                    <a:pt x="480466" y="96647"/>
                  </a:lnTo>
                  <a:lnTo>
                    <a:pt x="480377" y="96888"/>
                  </a:lnTo>
                  <a:lnTo>
                    <a:pt x="475703" y="96647"/>
                  </a:lnTo>
                  <a:lnTo>
                    <a:pt x="480237" y="98933"/>
                  </a:lnTo>
                  <a:lnTo>
                    <a:pt x="480225" y="99568"/>
                  </a:lnTo>
                  <a:lnTo>
                    <a:pt x="482600" y="100114"/>
                  </a:lnTo>
                  <a:lnTo>
                    <a:pt x="485279" y="101460"/>
                  </a:lnTo>
                  <a:lnTo>
                    <a:pt x="486194" y="100114"/>
                  </a:lnTo>
                  <a:lnTo>
                    <a:pt x="486321" y="100114"/>
                  </a:lnTo>
                  <a:lnTo>
                    <a:pt x="488213" y="99326"/>
                  </a:lnTo>
                  <a:lnTo>
                    <a:pt x="489000" y="97688"/>
                  </a:lnTo>
                  <a:lnTo>
                    <a:pt x="489254" y="97434"/>
                  </a:lnTo>
                  <a:lnTo>
                    <a:pt x="489343" y="95059"/>
                  </a:lnTo>
                  <a:close/>
                </a:path>
                <a:path w="583565" h="1144270">
                  <a:moveTo>
                    <a:pt x="489496" y="209003"/>
                  </a:moveTo>
                  <a:lnTo>
                    <a:pt x="488213" y="209257"/>
                  </a:lnTo>
                  <a:lnTo>
                    <a:pt x="481812" y="209257"/>
                  </a:lnTo>
                  <a:lnTo>
                    <a:pt x="481558" y="211937"/>
                  </a:lnTo>
                  <a:lnTo>
                    <a:pt x="481558" y="213271"/>
                  </a:lnTo>
                  <a:lnTo>
                    <a:pt x="482904" y="213029"/>
                  </a:lnTo>
                  <a:lnTo>
                    <a:pt x="489000" y="213029"/>
                  </a:lnTo>
                  <a:lnTo>
                    <a:pt x="489254" y="210350"/>
                  </a:lnTo>
                  <a:lnTo>
                    <a:pt x="489496" y="209003"/>
                  </a:lnTo>
                  <a:close/>
                </a:path>
                <a:path w="583565" h="1144270">
                  <a:moveTo>
                    <a:pt x="492975" y="89954"/>
                  </a:moveTo>
                  <a:lnTo>
                    <a:pt x="492125" y="89420"/>
                  </a:lnTo>
                  <a:lnTo>
                    <a:pt x="492150" y="88900"/>
                  </a:lnTo>
                  <a:lnTo>
                    <a:pt x="492175" y="88607"/>
                  </a:lnTo>
                  <a:lnTo>
                    <a:pt x="490956" y="88696"/>
                  </a:lnTo>
                  <a:lnTo>
                    <a:pt x="489254" y="87566"/>
                  </a:lnTo>
                  <a:lnTo>
                    <a:pt x="488454" y="86779"/>
                  </a:lnTo>
                  <a:lnTo>
                    <a:pt x="487667" y="86233"/>
                  </a:lnTo>
                  <a:lnTo>
                    <a:pt x="487121" y="85432"/>
                  </a:lnTo>
                  <a:lnTo>
                    <a:pt x="486625" y="84099"/>
                  </a:lnTo>
                  <a:lnTo>
                    <a:pt x="485533" y="85178"/>
                  </a:lnTo>
                  <a:lnTo>
                    <a:pt x="483946" y="86474"/>
                  </a:lnTo>
                  <a:lnTo>
                    <a:pt x="483400" y="87566"/>
                  </a:lnTo>
                  <a:lnTo>
                    <a:pt x="483616" y="88544"/>
                  </a:lnTo>
                  <a:lnTo>
                    <a:pt x="481812" y="90246"/>
                  </a:lnTo>
                  <a:lnTo>
                    <a:pt x="484098" y="90690"/>
                  </a:lnTo>
                  <a:lnTo>
                    <a:pt x="484187" y="91033"/>
                  </a:lnTo>
                  <a:lnTo>
                    <a:pt x="486625" y="92075"/>
                  </a:lnTo>
                  <a:lnTo>
                    <a:pt x="489000" y="93167"/>
                  </a:lnTo>
                  <a:lnTo>
                    <a:pt x="489800" y="93421"/>
                  </a:lnTo>
                  <a:lnTo>
                    <a:pt x="490842" y="93967"/>
                  </a:lnTo>
                  <a:lnTo>
                    <a:pt x="491388" y="94208"/>
                  </a:lnTo>
                  <a:lnTo>
                    <a:pt x="492721" y="95059"/>
                  </a:lnTo>
                  <a:lnTo>
                    <a:pt x="492810" y="92075"/>
                  </a:lnTo>
                  <a:lnTo>
                    <a:pt x="492975" y="89954"/>
                  </a:lnTo>
                  <a:close/>
                </a:path>
                <a:path w="583565" h="1144270">
                  <a:moveTo>
                    <a:pt x="496697" y="233819"/>
                  </a:moveTo>
                  <a:lnTo>
                    <a:pt x="493699" y="233489"/>
                  </a:lnTo>
                  <a:lnTo>
                    <a:pt x="491934" y="233019"/>
                  </a:lnTo>
                  <a:lnTo>
                    <a:pt x="489559" y="233019"/>
                  </a:lnTo>
                  <a:lnTo>
                    <a:pt x="487413" y="232778"/>
                  </a:lnTo>
                  <a:lnTo>
                    <a:pt x="487654" y="233959"/>
                  </a:lnTo>
                  <a:lnTo>
                    <a:pt x="487413" y="234365"/>
                  </a:lnTo>
                  <a:lnTo>
                    <a:pt x="486867" y="234911"/>
                  </a:lnTo>
                  <a:lnTo>
                    <a:pt x="486625" y="235699"/>
                  </a:lnTo>
                  <a:lnTo>
                    <a:pt x="487121" y="237286"/>
                  </a:lnTo>
                  <a:lnTo>
                    <a:pt x="488213" y="237286"/>
                  </a:lnTo>
                  <a:lnTo>
                    <a:pt x="489000" y="237578"/>
                  </a:lnTo>
                  <a:lnTo>
                    <a:pt x="489000" y="238125"/>
                  </a:lnTo>
                  <a:lnTo>
                    <a:pt x="488708" y="239420"/>
                  </a:lnTo>
                  <a:lnTo>
                    <a:pt x="494309" y="239420"/>
                  </a:lnTo>
                  <a:lnTo>
                    <a:pt x="494563" y="238925"/>
                  </a:lnTo>
                  <a:lnTo>
                    <a:pt x="495604" y="237286"/>
                  </a:lnTo>
                  <a:lnTo>
                    <a:pt x="495350" y="235953"/>
                  </a:lnTo>
                  <a:lnTo>
                    <a:pt x="496697" y="233819"/>
                  </a:lnTo>
                  <a:close/>
                </a:path>
                <a:path w="583565" h="1144270">
                  <a:moveTo>
                    <a:pt x="510730" y="138569"/>
                  </a:moveTo>
                  <a:lnTo>
                    <a:pt x="509689" y="137223"/>
                  </a:lnTo>
                  <a:lnTo>
                    <a:pt x="508355" y="137223"/>
                  </a:lnTo>
                  <a:lnTo>
                    <a:pt x="508355" y="138315"/>
                  </a:lnTo>
                  <a:lnTo>
                    <a:pt x="505180" y="140398"/>
                  </a:lnTo>
                  <a:lnTo>
                    <a:pt x="508101" y="141732"/>
                  </a:lnTo>
                  <a:lnTo>
                    <a:pt x="508101" y="143078"/>
                  </a:lnTo>
                  <a:lnTo>
                    <a:pt x="508901" y="143078"/>
                  </a:lnTo>
                  <a:lnTo>
                    <a:pt x="509689" y="142532"/>
                  </a:lnTo>
                  <a:lnTo>
                    <a:pt x="510235" y="142036"/>
                  </a:lnTo>
                  <a:lnTo>
                    <a:pt x="510730" y="140944"/>
                  </a:lnTo>
                  <a:lnTo>
                    <a:pt x="510730" y="138569"/>
                  </a:lnTo>
                  <a:close/>
                </a:path>
                <a:path w="583565" h="1144270">
                  <a:moveTo>
                    <a:pt x="515543" y="188722"/>
                  </a:moveTo>
                  <a:lnTo>
                    <a:pt x="513257" y="189611"/>
                  </a:lnTo>
                  <a:lnTo>
                    <a:pt x="511581" y="189509"/>
                  </a:lnTo>
                  <a:lnTo>
                    <a:pt x="509447" y="189814"/>
                  </a:lnTo>
                  <a:lnTo>
                    <a:pt x="508355" y="190309"/>
                  </a:lnTo>
                  <a:lnTo>
                    <a:pt x="507860" y="190309"/>
                  </a:lnTo>
                  <a:lnTo>
                    <a:pt x="506768" y="190601"/>
                  </a:lnTo>
                  <a:lnTo>
                    <a:pt x="506272" y="192735"/>
                  </a:lnTo>
                  <a:lnTo>
                    <a:pt x="507314" y="193535"/>
                  </a:lnTo>
                  <a:lnTo>
                    <a:pt x="508101" y="194081"/>
                  </a:lnTo>
                  <a:lnTo>
                    <a:pt x="508596" y="193052"/>
                  </a:lnTo>
                  <a:lnTo>
                    <a:pt x="509143" y="191947"/>
                  </a:lnTo>
                  <a:lnTo>
                    <a:pt x="509143" y="192443"/>
                  </a:lnTo>
                  <a:lnTo>
                    <a:pt x="508698" y="193128"/>
                  </a:lnTo>
                  <a:lnTo>
                    <a:pt x="508292" y="193776"/>
                  </a:lnTo>
                  <a:lnTo>
                    <a:pt x="513168" y="193776"/>
                  </a:lnTo>
                  <a:lnTo>
                    <a:pt x="513664" y="192989"/>
                  </a:lnTo>
                  <a:lnTo>
                    <a:pt x="514261" y="191947"/>
                  </a:lnTo>
                  <a:lnTo>
                    <a:pt x="514451" y="191643"/>
                  </a:lnTo>
                  <a:lnTo>
                    <a:pt x="514108" y="190957"/>
                  </a:lnTo>
                  <a:lnTo>
                    <a:pt x="515543" y="188722"/>
                  </a:lnTo>
                  <a:close/>
                </a:path>
                <a:path w="583565" h="1144270">
                  <a:moveTo>
                    <a:pt x="518477" y="110782"/>
                  </a:moveTo>
                  <a:lnTo>
                    <a:pt x="518287" y="109994"/>
                  </a:lnTo>
                  <a:lnTo>
                    <a:pt x="518172" y="108407"/>
                  </a:lnTo>
                  <a:lnTo>
                    <a:pt x="517677" y="107861"/>
                  </a:lnTo>
                  <a:lnTo>
                    <a:pt x="513410" y="107315"/>
                  </a:lnTo>
                  <a:lnTo>
                    <a:pt x="513334" y="106273"/>
                  </a:lnTo>
                  <a:lnTo>
                    <a:pt x="513168" y="105727"/>
                  </a:lnTo>
                  <a:lnTo>
                    <a:pt x="513168" y="105422"/>
                  </a:lnTo>
                  <a:lnTo>
                    <a:pt x="512787" y="105181"/>
                  </a:lnTo>
                  <a:lnTo>
                    <a:pt x="512622" y="104927"/>
                  </a:lnTo>
                  <a:lnTo>
                    <a:pt x="512076" y="104381"/>
                  </a:lnTo>
                  <a:lnTo>
                    <a:pt x="511276" y="103835"/>
                  </a:lnTo>
                  <a:lnTo>
                    <a:pt x="510768" y="103835"/>
                  </a:lnTo>
                  <a:lnTo>
                    <a:pt x="509943" y="103289"/>
                  </a:lnTo>
                  <a:lnTo>
                    <a:pt x="509739" y="103886"/>
                  </a:lnTo>
                  <a:lnTo>
                    <a:pt x="508647" y="104140"/>
                  </a:lnTo>
                  <a:lnTo>
                    <a:pt x="507860" y="106273"/>
                  </a:lnTo>
                  <a:lnTo>
                    <a:pt x="507860" y="106768"/>
                  </a:lnTo>
                  <a:lnTo>
                    <a:pt x="508901" y="109994"/>
                  </a:lnTo>
                  <a:lnTo>
                    <a:pt x="513410" y="110782"/>
                  </a:lnTo>
                  <a:lnTo>
                    <a:pt x="518477" y="110782"/>
                  </a:lnTo>
                  <a:close/>
                </a:path>
                <a:path w="583565" h="1144270">
                  <a:moveTo>
                    <a:pt x="519264" y="92925"/>
                  </a:moveTo>
                  <a:lnTo>
                    <a:pt x="518477" y="92621"/>
                  </a:lnTo>
                  <a:lnTo>
                    <a:pt x="518172" y="92621"/>
                  </a:lnTo>
                  <a:lnTo>
                    <a:pt x="517385" y="92379"/>
                  </a:lnTo>
                  <a:lnTo>
                    <a:pt x="517385" y="90792"/>
                  </a:lnTo>
                  <a:lnTo>
                    <a:pt x="518172" y="90487"/>
                  </a:lnTo>
                  <a:lnTo>
                    <a:pt x="518718" y="89954"/>
                  </a:lnTo>
                  <a:lnTo>
                    <a:pt x="518718" y="88900"/>
                  </a:lnTo>
                  <a:lnTo>
                    <a:pt x="518718" y="87312"/>
                  </a:lnTo>
                  <a:lnTo>
                    <a:pt x="516585" y="87020"/>
                  </a:lnTo>
                  <a:lnTo>
                    <a:pt x="515797" y="86779"/>
                  </a:lnTo>
                  <a:lnTo>
                    <a:pt x="515543" y="87566"/>
                  </a:lnTo>
                  <a:lnTo>
                    <a:pt x="514997" y="88607"/>
                  </a:lnTo>
                  <a:lnTo>
                    <a:pt x="514756" y="88900"/>
                  </a:lnTo>
                  <a:lnTo>
                    <a:pt x="514210" y="88900"/>
                  </a:lnTo>
                  <a:lnTo>
                    <a:pt x="513168" y="87820"/>
                  </a:lnTo>
                  <a:lnTo>
                    <a:pt x="512622" y="87312"/>
                  </a:lnTo>
                  <a:lnTo>
                    <a:pt x="511454" y="86169"/>
                  </a:lnTo>
                  <a:lnTo>
                    <a:pt x="511276" y="85686"/>
                  </a:lnTo>
                  <a:lnTo>
                    <a:pt x="511022" y="85725"/>
                  </a:lnTo>
                  <a:lnTo>
                    <a:pt x="510235" y="84886"/>
                  </a:lnTo>
                  <a:lnTo>
                    <a:pt x="507860" y="84886"/>
                  </a:lnTo>
                  <a:lnTo>
                    <a:pt x="507796" y="85979"/>
                  </a:lnTo>
                  <a:lnTo>
                    <a:pt x="507314" y="88607"/>
                  </a:lnTo>
                  <a:lnTo>
                    <a:pt x="508381" y="89522"/>
                  </a:lnTo>
                  <a:lnTo>
                    <a:pt x="508355" y="89700"/>
                  </a:lnTo>
                  <a:lnTo>
                    <a:pt x="508596" y="89700"/>
                  </a:lnTo>
                  <a:lnTo>
                    <a:pt x="508901" y="89954"/>
                  </a:lnTo>
                  <a:lnTo>
                    <a:pt x="510235" y="90792"/>
                  </a:lnTo>
                  <a:lnTo>
                    <a:pt x="509143" y="91033"/>
                  </a:lnTo>
                  <a:lnTo>
                    <a:pt x="507860" y="91579"/>
                  </a:lnTo>
                  <a:lnTo>
                    <a:pt x="507860" y="93967"/>
                  </a:lnTo>
                  <a:lnTo>
                    <a:pt x="508901" y="95059"/>
                  </a:lnTo>
                  <a:lnTo>
                    <a:pt x="512368" y="96647"/>
                  </a:lnTo>
                  <a:lnTo>
                    <a:pt x="515137" y="96647"/>
                  </a:lnTo>
                  <a:lnTo>
                    <a:pt x="517677" y="97688"/>
                  </a:lnTo>
                  <a:lnTo>
                    <a:pt x="517804" y="96545"/>
                  </a:lnTo>
                  <a:lnTo>
                    <a:pt x="518972" y="95554"/>
                  </a:lnTo>
                  <a:lnTo>
                    <a:pt x="519214" y="93967"/>
                  </a:lnTo>
                  <a:lnTo>
                    <a:pt x="519264" y="92925"/>
                  </a:lnTo>
                  <a:close/>
                </a:path>
                <a:path w="583565" h="1144270">
                  <a:moveTo>
                    <a:pt x="519518" y="175133"/>
                  </a:moveTo>
                  <a:lnTo>
                    <a:pt x="518172" y="175374"/>
                  </a:lnTo>
                  <a:lnTo>
                    <a:pt x="511822" y="175374"/>
                  </a:lnTo>
                  <a:lnTo>
                    <a:pt x="511581" y="178054"/>
                  </a:lnTo>
                  <a:lnTo>
                    <a:pt x="511276" y="179387"/>
                  </a:lnTo>
                  <a:lnTo>
                    <a:pt x="512622" y="179095"/>
                  </a:lnTo>
                  <a:lnTo>
                    <a:pt x="518972" y="179095"/>
                  </a:lnTo>
                  <a:lnTo>
                    <a:pt x="519264" y="176466"/>
                  </a:lnTo>
                  <a:lnTo>
                    <a:pt x="519518" y="175133"/>
                  </a:lnTo>
                  <a:close/>
                </a:path>
                <a:path w="583565" h="1144270">
                  <a:moveTo>
                    <a:pt x="527507" y="154533"/>
                  </a:moveTo>
                  <a:lnTo>
                    <a:pt x="527202" y="152158"/>
                  </a:lnTo>
                  <a:lnTo>
                    <a:pt x="525614" y="150279"/>
                  </a:lnTo>
                  <a:lnTo>
                    <a:pt x="523786" y="147891"/>
                  </a:lnTo>
                  <a:lnTo>
                    <a:pt x="520065" y="146558"/>
                  </a:lnTo>
                  <a:lnTo>
                    <a:pt x="512368" y="146558"/>
                  </a:lnTo>
                  <a:lnTo>
                    <a:pt x="508901" y="147637"/>
                  </a:lnTo>
                  <a:lnTo>
                    <a:pt x="506514" y="148932"/>
                  </a:lnTo>
                  <a:lnTo>
                    <a:pt x="505726" y="149479"/>
                  </a:lnTo>
                  <a:lnTo>
                    <a:pt x="505968" y="150279"/>
                  </a:lnTo>
                  <a:lnTo>
                    <a:pt x="507314" y="153492"/>
                  </a:lnTo>
                  <a:lnTo>
                    <a:pt x="507860" y="155625"/>
                  </a:lnTo>
                  <a:lnTo>
                    <a:pt x="508101" y="157213"/>
                  </a:lnTo>
                  <a:lnTo>
                    <a:pt x="508520" y="159334"/>
                  </a:lnTo>
                  <a:lnTo>
                    <a:pt x="508101" y="159651"/>
                  </a:lnTo>
                  <a:lnTo>
                    <a:pt x="508673" y="160096"/>
                  </a:lnTo>
                  <a:lnTo>
                    <a:pt x="508901" y="161785"/>
                  </a:lnTo>
                  <a:lnTo>
                    <a:pt x="511822" y="163918"/>
                  </a:lnTo>
                  <a:lnTo>
                    <a:pt x="514210" y="165747"/>
                  </a:lnTo>
                  <a:lnTo>
                    <a:pt x="513664" y="163118"/>
                  </a:lnTo>
                  <a:lnTo>
                    <a:pt x="513664" y="161239"/>
                  </a:lnTo>
                  <a:lnTo>
                    <a:pt x="513956" y="160985"/>
                  </a:lnTo>
                  <a:lnTo>
                    <a:pt x="514210" y="160439"/>
                  </a:lnTo>
                  <a:lnTo>
                    <a:pt x="515251" y="160147"/>
                  </a:lnTo>
                  <a:lnTo>
                    <a:pt x="520344" y="160147"/>
                  </a:lnTo>
                  <a:lnTo>
                    <a:pt x="524027" y="162026"/>
                  </a:lnTo>
                  <a:lnTo>
                    <a:pt x="524687" y="160147"/>
                  </a:lnTo>
                  <a:lnTo>
                    <a:pt x="526161" y="160147"/>
                  </a:lnTo>
                  <a:lnTo>
                    <a:pt x="526961" y="157518"/>
                  </a:lnTo>
                  <a:lnTo>
                    <a:pt x="527507" y="154533"/>
                  </a:lnTo>
                  <a:close/>
                </a:path>
                <a:path w="583565" h="1144270">
                  <a:moveTo>
                    <a:pt x="539953" y="220764"/>
                  </a:moveTo>
                  <a:lnTo>
                    <a:pt x="539699" y="219671"/>
                  </a:lnTo>
                  <a:lnTo>
                    <a:pt x="539699" y="219176"/>
                  </a:lnTo>
                  <a:lnTo>
                    <a:pt x="537324" y="217843"/>
                  </a:lnTo>
                  <a:lnTo>
                    <a:pt x="536232" y="217297"/>
                  </a:lnTo>
                  <a:lnTo>
                    <a:pt x="534898" y="217297"/>
                  </a:lnTo>
                  <a:lnTo>
                    <a:pt x="534644" y="217843"/>
                  </a:lnTo>
                  <a:lnTo>
                    <a:pt x="534403" y="218630"/>
                  </a:lnTo>
                  <a:lnTo>
                    <a:pt x="534644" y="219430"/>
                  </a:lnTo>
                  <a:lnTo>
                    <a:pt x="535444" y="221018"/>
                  </a:lnTo>
                  <a:lnTo>
                    <a:pt x="533857" y="222110"/>
                  </a:lnTo>
                  <a:lnTo>
                    <a:pt x="533958" y="222491"/>
                  </a:lnTo>
                  <a:lnTo>
                    <a:pt x="531469" y="223443"/>
                  </a:lnTo>
                  <a:lnTo>
                    <a:pt x="534200" y="223443"/>
                  </a:lnTo>
                  <a:lnTo>
                    <a:pt x="534403" y="223939"/>
                  </a:lnTo>
                  <a:lnTo>
                    <a:pt x="536524" y="223939"/>
                  </a:lnTo>
                  <a:lnTo>
                    <a:pt x="538365" y="223443"/>
                  </a:lnTo>
                  <a:lnTo>
                    <a:pt x="539699" y="223443"/>
                  </a:lnTo>
                  <a:lnTo>
                    <a:pt x="539445" y="222173"/>
                  </a:lnTo>
                  <a:lnTo>
                    <a:pt x="539699" y="221805"/>
                  </a:lnTo>
                  <a:lnTo>
                    <a:pt x="539953" y="220764"/>
                  </a:lnTo>
                  <a:close/>
                </a:path>
                <a:path w="583565" h="1144270">
                  <a:moveTo>
                    <a:pt x="541832" y="209257"/>
                  </a:moveTo>
                  <a:lnTo>
                    <a:pt x="533857" y="209257"/>
                  </a:lnTo>
                  <a:lnTo>
                    <a:pt x="532803" y="209257"/>
                  </a:lnTo>
                  <a:lnTo>
                    <a:pt x="532269" y="211937"/>
                  </a:lnTo>
                  <a:lnTo>
                    <a:pt x="532015" y="213029"/>
                  </a:lnTo>
                  <a:lnTo>
                    <a:pt x="532803" y="213029"/>
                  </a:lnTo>
                  <a:lnTo>
                    <a:pt x="531177" y="213271"/>
                  </a:lnTo>
                  <a:lnTo>
                    <a:pt x="530377" y="213575"/>
                  </a:lnTo>
                  <a:lnTo>
                    <a:pt x="530377" y="214109"/>
                  </a:lnTo>
                  <a:lnTo>
                    <a:pt x="526161" y="214363"/>
                  </a:lnTo>
                  <a:lnTo>
                    <a:pt x="530453" y="215315"/>
                  </a:lnTo>
                  <a:lnTo>
                    <a:pt x="530682" y="216992"/>
                  </a:lnTo>
                  <a:lnTo>
                    <a:pt x="540207" y="216992"/>
                  </a:lnTo>
                  <a:lnTo>
                    <a:pt x="540994" y="217297"/>
                  </a:lnTo>
                  <a:lnTo>
                    <a:pt x="541832" y="216992"/>
                  </a:lnTo>
                  <a:lnTo>
                    <a:pt x="541832" y="209257"/>
                  </a:lnTo>
                  <a:close/>
                </a:path>
                <a:path w="583565" h="1144270">
                  <a:moveTo>
                    <a:pt x="549529" y="6400"/>
                  </a:moveTo>
                  <a:lnTo>
                    <a:pt x="548982" y="5905"/>
                  </a:lnTo>
                  <a:lnTo>
                    <a:pt x="547636" y="4813"/>
                  </a:lnTo>
                  <a:lnTo>
                    <a:pt x="546049" y="4025"/>
                  </a:lnTo>
                  <a:lnTo>
                    <a:pt x="545503" y="4025"/>
                  </a:lnTo>
                  <a:lnTo>
                    <a:pt x="542874" y="4025"/>
                  </a:lnTo>
                  <a:lnTo>
                    <a:pt x="541566" y="4559"/>
                  </a:lnTo>
                  <a:lnTo>
                    <a:pt x="539699" y="4813"/>
                  </a:lnTo>
                  <a:lnTo>
                    <a:pt x="539978" y="6375"/>
                  </a:lnTo>
                  <a:lnTo>
                    <a:pt x="539407" y="8039"/>
                  </a:lnTo>
                  <a:lnTo>
                    <a:pt x="539572" y="9626"/>
                  </a:lnTo>
                  <a:lnTo>
                    <a:pt x="539699" y="11214"/>
                  </a:lnTo>
                  <a:lnTo>
                    <a:pt x="540753" y="11214"/>
                  </a:lnTo>
                  <a:lnTo>
                    <a:pt x="545261" y="10972"/>
                  </a:lnTo>
                  <a:lnTo>
                    <a:pt x="547941" y="9626"/>
                  </a:lnTo>
                  <a:lnTo>
                    <a:pt x="549224" y="6946"/>
                  </a:lnTo>
                  <a:lnTo>
                    <a:pt x="549529" y="6400"/>
                  </a:lnTo>
                  <a:close/>
                </a:path>
                <a:path w="583565" h="1144270">
                  <a:moveTo>
                    <a:pt x="551116" y="24853"/>
                  </a:moveTo>
                  <a:lnTo>
                    <a:pt x="548182" y="21221"/>
                  </a:lnTo>
                  <a:lnTo>
                    <a:pt x="548182" y="20548"/>
                  </a:lnTo>
                  <a:lnTo>
                    <a:pt x="546595" y="19253"/>
                  </a:lnTo>
                  <a:lnTo>
                    <a:pt x="545261" y="18161"/>
                  </a:lnTo>
                  <a:lnTo>
                    <a:pt x="543128" y="17373"/>
                  </a:lnTo>
                  <a:lnTo>
                    <a:pt x="542328" y="14935"/>
                  </a:lnTo>
                  <a:lnTo>
                    <a:pt x="542086" y="14935"/>
                  </a:lnTo>
                  <a:lnTo>
                    <a:pt x="540207" y="14935"/>
                  </a:lnTo>
                  <a:lnTo>
                    <a:pt x="539699" y="15481"/>
                  </a:lnTo>
                  <a:lnTo>
                    <a:pt x="539153" y="16027"/>
                  </a:lnTo>
                  <a:lnTo>
                    <a:pt x="539254" y="18161"/>
                  </a:lnTo>
                  <a:lnTo>
                    <a:pt x="539407" y="19253"/>
                  </a:lnTo>
                  <a:lnTo>
                    <a:pt x="541540" y="20840"/>
                  </a:lnTo>
                  <a:lnTo>
                    <a:pt x="541832" y="21094"/>
                  </a:lnTo>
                  <a:lnTo>
                    <a:pt x="545261" y="22974"/>
                  </a:lnTo>
                  <a:lnTo>
                    <a:pt x="546354" y="23228"/>
                  </a:lnTo>
                  <a:lnTo>
                    <a:pt x="547636" y="23228"/>
                  </a:lnTo>
                  <a:lnTo>
                    <a:pt x="547801" y="22987"/>
                  </a:lnTo>
                  <a:lnTo>
                    <a:pt x="551116" y="24853"/>
                  </a:lnTo>
                  <a:close/>
                </a:path>
                <a:path w="583565" h="1144270">
                  <a:moveTo>
                    <a:pt x="553250" y="605929"/>
                  </a:moveTo>
                  <a:lnTo>
                    <a:pt x="551903" y="606183"/>
                  </a:lnTo>
                  <a:lnTo>
                    <a:pt x="545503" y="606183"/>
                  </a:lnTo>
                  <a:lnTo>
                    <a:pt x="545261" y="608863"/>
                  </a:lnTo>
                  <a:lnTo>
                    <a:pt x="545261" y="610196"/>
                  </a:lnTo>
                  <a:lnTo>
                    <a:pt x="546595" y="609904"/>
                  </a:lnTo>
                  <a:lnTo>
                    <a:pt x="552704" y="609904"/>
                  </a:lnTo>
                  <a:lnTo>
                    <a:pt x="552945" y="607275"/>
                  </a:lnTo>
                  <a:lnTo>
                    <a:pt x="553250" y="605929"/>
                  </a:lnTo>
                  <a:close/>
                </a:path>
                <a:path w="583565" h="1144270">
                  <a:moveTo>
                    <a:pt x="553745" y="3225"/>
                  </a:moveTo>
                  <a:lnTo>
                    <a:pt x="550316" y="1473"/>
                  </a:lnTo>
                  <a:lnTo>
                    <a:pt x="550316" y="0"/>
                  </a:lnTo>
                  <a:lnTo>
                    <a:pt x="549770" y="0"/>
                  </a:lnTo>
                  <a:lnTo>
                    <a:pt x="548982" y="304"/>
                  </a:lnTo>
                  <a:lnTo>
                    <a:pt x="548436" y="1346"/>
                  </a:lnTo>
                  <a:lnTo>
                    <a:pt x="548182" y="1892"/>
                  </a:lnTo>
                  <a:lnTo>
                    <a:pt x="548182" y="4025"/>
                  </a:lnTo>
                  <a:lnTo>
                    <a:pt x="549529" y="5905"/>
                  </a:lnTo>
                  <a:lnTo>
                    <a:pt x="551357" y="5905"/>
                  </a:lnTo>
                  <a:lnTo>
                    <a:pt x="551357" y="4457"/>
                  </a:lnTo>
                  <a:lnTo>
                    <a:pt x="553745" y="3225"/>
                  </a:lnTo>
                  <a:close/>
                </a:path>
                <a:path w="583565" h="1144270">
                  <a:moveTo>
                    <a:pt x="554037" y="231686"/>
                  </a:moveTo>
                  <a:lnTo>
                    <a:pt x="553745" y="230644"/>
                  </a:lnTo>
                  <a:lnTo>
                    <a:pt x="549529" y="230644"/>
                  </a:lnTo>
                  <a:lnTo>
                    <a:pt x="547636" y="230098"/>
                  </a:lnTo>
                  <a:lnTo>
                    <a:pt x="546595" y="229552"/>
                  </a:lnTo>
                  <a:lnTo>
                    <a:pt x="546354" y="229552"/>
                  </a:lnTo>
                  <a:lnTo>
                    <a:pt x="546049" y="228752"/>
                  </a:lnTo>
                  <a:lnTo>
                    <a:pt x="545807" y="228511"/>
                  </a:lnTo>
                  <a:lnTo>
                    <a:pt x="545261" y="227418"/>
                  </a:lnTo>
                  <a:lnTo>
                    <a:pt x="544461" y="226377"/>
                  </a:lnTo>
                  <a:lnTo>
                    <a:pt x="544004" y="226377"/>
                  </a:lnTo>
                  <a:lnTo>
                    <a:pt x="543674" y="225285"/>
                  </a:lnTo>
                  <a:lnTo>
                    <a:pt x="543369" y="226377"/>
                  </a:lnTo>
                  <a:lnTo>
                    <a:pt x="542086" y="226377"/>
                  </a:lnTo>
                  <a:lnTo>
                    <a:pt x="541832" y="227965"/>
                  </a:lnTo>
                  <a:lnTo>
                    <a:pt x="541540" y="228511"/>
                  </a:lnTo>
                  <a:lnTo>
                    <a:pt x="541286" y="229552"/>
                  </a:lnTo>
                  <a:lnTo>
                    <a:pt x="542328" y="229844"/>
                  </a:lnTo>
                  <a:lnTo>
                    <a:pt x="542874" y="230098"/>
                  </a:lnTo>
                  <a:lnTo>
                    <a:pt x="543674" y="230390"/>
                  </a:lnTo>
                  <a:lnTo>
                    <a:pt x="543420" y="232524"/>
                  </a:lnTo>
                  <a:lnTo>
                    <a:pt x="543128" y="233324"/>
                  </a:lnTo>
                  <a:lnTo>
                    <a:pt x="544461" y="233324"/>
                  </a:lnTo>
                  <a:lnTo>
                    <a:pt x="550570" y="232778"/>
                  </a:lnTo>
                  <a:lnTo>
                    <a:pt x="554037" y="232778"/>
                  </a:lnTo>
                  <a:lnTo>
                    <a:pt x="554037" y="231686"/>
                  </a:lnTo>
                  <a:close/>
                </a:path>
                <a:path w="583565" h="1144270">
                  <a:moveTo>
                    <a:pt x="555332" y="108102"/>
                  </a:moveTo>
                  <a:lnTo>
                    <a:pt x="553745" y="106768"/>
                  </a:lnTo>
                  <a:lnTo>
                    <a:pt x="552450" y="105727"/>
                  </a:lnTo>
                  <a:lnTo>
                    <a:pt x="551662" y="106768"/>
                  </a:lnTo>
                  <a:lnTo>
                    <a:pt x="550570" y="106768"/>
                  </a:lnTo>
                  <a:lnTo>
                    <a:pt x="550570" y="106514"/>
                  </a:lnTo>
                  <a:lnTo>
                    <a:pt x="550316" y="106514"/>
                  </a:lnTo>
                  <a:lnTo>
                    <a:pt x="549224" y="105727"/>
                  </a:lnTo>
                  <a:lnTo>
                    <a:pt x="548728" y="105422"/>
                  </a:lnTo>
                  <a:lnTo>
                    <a:pt x="547941" y="105422"/>
                  </a:lnTo>
                  <a:lnTo>
                    <a:pt x="547636" y="105727"/>
                  </a:lnTo>
                  <a:lnTo>
                    <a:pt x="546049" y="106768"/>
                  </a:lnTo>
                  <a:lnTo>
                    <a:pt x="546049" y="107861"/>
                  </a:lnTo>
                  <a:lnTo>
                    <a:pt x="546354" y="108407"/>
                  </a:lnTo>
                  <a:lnTo>
                    <a:pt x="546849" y="110236"/>
                  </a:lnTo>
                  <a:lnTo>
                    <a:pt x="550316" y="111036"/>
                  </a:lnTo>
                  <a:lnTo>
                    <a:pt x="554291" y="111036"/>
                  </a:lnTo>
                  <a:lnTo>
                    <a:pt x="554837" y="110236"/>
                  </a:lnTo>
                  <a:lnTo>
                    <a:pt x="555078" y="109740"/>
                  </a:lnTo>
                  <a:lnTo>
                    <a:pt x="555332" y="108102"/>
                  </a:lnTo>
                  <a:close/>
                </a:path>
                <a:path w="583565" h="1144270">
                  <a:moveTo>
                    <a:pt x="559054" y="350494"/>
                  </a:moveTo>
                  <a:lnTo>
                    <a:pt x="556260" y="351917"/>
                  </a:lnTo>
                  <a:lnTo>
                    <a:pt x="556120" y="351840"/>
                  </a:lnTo>
                  <a:lnTo>
                    <a:pt x="555078" y="351840"/>
                  </a:lnTo>
                  <a:lnTo>
                    <a:pt x="555078" y="352501"/>
                  </a:lnTo>
                  <a:lnTo>
                    <a:pt x="553745" y="353174"/>
                  </a:lnTo>
                  <a:lnTo>
                    <a:pt x="553745" y="358736"/>
                  </a:lnTo>
                  <a:lnTo>
                    <a:pt x="555078" y="359422"/>
                  </a:lnTo>
                  <a:lnTo>
                    <a:pt x="555078" y="360616"/>
                  </a:lnTo>
                  <a:lnTo>
                    <a:pt x="556971" y="360616"/>
                  </a:lnTo>
                  <a:lnTo>
                    <a:pt x="557110" y="360451"/>
                  </a:lnTo>
                  <a:lnTo>
                    <a:pt x="559054" y="361416"/>
                  </a:lnTo>
                  <a:lnTo>
                    <a:pt x="559054" y="350494"/>
                  </a:lnTo>
                  <a:close/>
                </a:path>
                <a:path w="583565" h="1144270">
                  <a:moveTo>
                    <a:pt x="560387" y="470052"/>
                  </a:moveTo>
                  <a:lnTo>
                    <a:pt x="559841" y="469506"/>
                  </a:lnTo>
                  <a:lnTo>
                    <a:pt x="559346" y="469506"/>
                  </a:lnTo>
                  <a:lnTo>
                    <a:pt x="559346" y="470598"/>
                  </a:lnTo>
                  <a:lnTo>
                    <a:pt x="559054" y="470598"/>
                  </a:lnTo>
                  <a:lnTo>
                    <a:pt x="558558" y="470357"/>
                  </a:lnTo>
                  <a:lnTo>
                    <a:pt x="558253" y="470852"/>
                  </a:lnTo>
                  <a:lnTo>
                    <a:pt x="557504" y="471627"/>
                  </a:lnTo>
                  <a:lnTo>
                    <a:pt x="556666" y="472490"/>
                  </a:lnTo>
                  <a:lnTo>
                    <a:pt x="556120" y="472732"/>
                  </a:lnTo>
                  <a:lnTo>
                    <a:pt x="556425" y="473773"/>
                  </a:lnTo>
                  <a:lnTo>
                    <a:pt x="556120" y="473773"/>
                  </a:lnTo>
                  <a:lnTo>
                    <a:pt x="556120" y="474865"/>
                  </a:lnTo>
                  <a:lnTo>
                    <a:pt x="557212" y="474865"/>
                  </a:lnTo>
                  <a:lnTo>
                    <a:pt x="560387" y="471639"/>
                  </a:lnTo>
                  <a:lnTo>
                    <a:pt x="560387" y="470598"/>
                  </a:lnTo>
                  <a:lnTo>
                    <a:pt x="560387" y="470052"/>
                  </a:lnTo>
                  <a:close/>
                </a:path>
                <a:path w="583565" h="1144270">
                  <a:moveTo>
                    <a:pt x="560641" y="532511"/>
                  </a:moveTo>
                  <a:lnTo>
                    <a:pt x="558800" y="532511"/>
                  </a:lnTo>
                  <a:lnTo>
                    <a:pt x="558558" y="532269"/>
                  </a:lnTo>
                  <a:lnTo>
                    <a:pt x="558012" y="531964"/>
                  </a:lnTo>
                  <a:lnTo>
                    <a:pt x="557466" y="531723"/>
                  </a:lnTo>
                  <a:lnTo>
                    <a:pt x="556971" y="531469"/>
                  </a:lnTo>
                  <a:lnTo>
                    <a:pt x="556501" y="531469"/>
                  </a:lnTo>
                  <a:lnTo>
                    <a:pt x="556425" y="531177"/>
                  </a:lnTo>
                  <a:lnTo>
                    <a:pt x="556336" y="531469"/>
                  </a:lnTo>
                  <a:lnTo>
                    <a:pt x="555078" y="531469"/>
                  </a:lnTo>
                  <a:lnTo>
                    <a:pt x="554837" y="532815"/>
                  </a:lnTo>
                  <a:lnTo>
                    <a:pt x="554532" y="533311"/>
                  </a:lnTo>
                  <a:lnTo>
                    <a:pt x="554532" y="535444"/>
                  </a:lnTo>
                  <a:lnTo>
                    <a:pt x="555879" y="536536"/>
                  </a:lnTo>
                  <a:lnTo>
                    <a:pt x="559054" y="536536"/>
                  </a:lnTo>
                  <a:lnTo>
                    <a:pt x="560146" y="535444"/>
                  </a:lnTo>
                  <a:lnTo>
                    <a:pt x="560641" y="533857"/>
                  </a:lnTo>
                  <a:lnTo>
                    <a:pt x="560641" y="532511"/>
                  </a:lnTo>
                  <a:close/>
                </a:path>
                <a:path w="583565" h="1144270">
                  <a:moveTo>
                    <a:pt x="560641" y="502348"/>
                  </a:moveTo>
                  <a:lnTo>
                    <a:pt x="559346" y="502653"/>
                  </a:lnTo>
                  <a:lnTo>
                    <a:pt x="552945" y="502653"/>
                  </a:lnTo>
                  <a:lnTo>
                    <a:pt x="552704" y="505282"/>
                  </a:lnTo>
                  <a:lnTo>
                    <a:pt x="552450" y="506615"/>
                  </a:lnTo>
                  <a:lnTo>
                    <a:pt x="553745" y="506374"/>
                  </a:lnTo>
                  <a:lnTo>
                    <a:pt x="560146" y="506374"/>
                  </a:lnTo>
                  <a:lnTo>
                    <a:pt x="560387" y="503694"/>
                  </a:lnTo>
                  <a:lnTo>
                    <a:pt x="560641" y="502348"/>
                  </a:lnTo>
                  <a:close/>
                </a:path>
                <a:path w="583565" h="1144270">
                  <a:moveTo>
                    <a:pt x="560641" y="395338"/>
                  </a:moveTo>
                  <a:lnTo>
                    <a:pt x="559346" y="395592"/>
                  </a:lnTo>
                  <a:lnTo>
                    <a:pt x="552945" y="395592"/>
                  </a:lnTo>
                  <a:lnTo>
                    <a:pt x="552704" y="398272"/>
                  </a:lnTo>
                  <a:lnTo>
                    <a:pt x="552450" y="399605"/>
                  </a:lnTo>
                  <a:lnTo>
                    <a:pt x="553745" y="399313"/>
                  </a:lnTo>
                  <a:lnTo>
                    <a:pt x="560146" y="399313"/>
                  </a:lnTo>
                  <a:lnTo>
                    <a:pt x="560387" y="396684"/>
                  </a:lnTo>
                  <a:lnTo>
                    <a:pt x="560641" y="395338"/>
                  </a:lnTo>
                  <a:close/>
                </a:path>
                <a:path w="583565" h="1144270">
                  <a:moveTo>
                    <a:pt x="572350" y="937425"/>
                  </a:moveTo>
                  <a:lnTo>
                    <a:pt x="565150" y="937425"/>
                  </a:lnTo>
                  <a:lnTo>
                    <a:pt x="561975" y="938758"/>
                  </a:lnTo>
                  <a:lnTo>
                    <a:pt x="560387" y="941692"/>
                  </a:lnTo>
                  <a:lnTo>
                    <a:pt x="559600" y="943330"/>
                  </a:lnTo>
                  <a:lnTo>
                    <a:pt x="566788" y="943330"/>
                  </a:lnTo>
                  <a:lnTo>
                    <a:pt x="569963" y="941692"/>
                  </a:lnTo>
                  <a:lnTo>
                    <a:pt x="571550" y="939063"/>
                  </a:lnTo>
                  <a:lnTo>
                    <a:pt x="572350" y="937425"/>
                  </a:lnTo>
                  <a:close/>
                </a:path>
                <a:path w="583565" h="1144270">
                  <a:moveTo>
                    <a:pt x="573684" y="846937"/>
                  </a:moveTo>
                  <a:lnTo>
                    <a:pt x="572350" y="847229"/>
                  </a:lnTo>
                  <a:lnTo>
                    <a:pt x="565950" y="847229"/>
                  </a:lnTo>
                  <a:lnTo>
                    <a:pt x="565696" y="849858"/>
                  </a:lnTo>
                  <a:lnTo>
                    <a:pt x="565454" y="851204"/>
                  </a:lnTo>
                  <a:lnTo>
                    <a:pt x="566788" y="850950"/>
                  </a:lnTo>
                  <a:lnTo>
                    <a:pt x="573138" y="850950"/>
                  </a:lnTo>
                  <a:lnTo>
                    <a:pt x="573392" y="848271"/>
                  </a:lnTo>
                  <a:lnTo>
                    <a:pt x="573684" y="846937"/>
                  </a:lnTo>
                  <a:close/>
                </a:path>
                <a:path w="583565" h="1144270">
                  <a:moveTo>
                    <a:pt x="579488" y="1003109"/>
                  </a:moveTo>
                  <a:lnTo>
                    <a:pt x="569963" y="1003109"/>
                  </a:lnTo>
                  <a:lnTo>
                    <a:pt x="567042" y="1002804"/>
                  </a:lnTo>
                  <a:lnTo>
                    <a:pt x="565696" y="1001522"/>
                  </a:lnTo>
                  <a:lnTo>
                    <a:pt x="563321" y="999083"/>
                  </a:lnTo>
                  <a:lnTo>
                    <a:pt x="563867" y="1002563"/>
                  </a:lnTo>
                  <a:lnTo>
                    <a:pt x="564362" y="1006576"/>
                  </a:lnTo>
                  <a:lnTo>
                    <a:pt x="565518" y="1007084"/>
                  </a:lnTo>
                  <a:lnTo>
                    <a:pt x="565696" y="1008418"/>
                  </a:lnTo>
                  <a:lnTo>
                    <a:pt x="576618" y="1008710"/>
                  </a:lnTo>
                  <a:lnTo>
                    <a:pt x="576922" y="1007592"/>
                  </a:lnTo>
                  <a:lnTo>
                    <a:pt x="578205" y="1006830"/>
                  </a:lnTo>
                  <a:lnTo>
                    <a:pt x="579247" y="1004443"/>
                  </a:lnTo>
                  <a:lnTo>
                    <a:pt x="579488" y="1003109"/>
                  </a:lnTo>
                  <a:close/>
                </a:path>
                <a:path w="583565" h="1144270">
                  <a:moveTo>
                    <a:pt x="581926" y="665962"/>
                  </a:moveTo>
                  <a:lnTo>
                    <a:pt x="581634" y="662241"/>
                  </a:lnTo>
                  <a:lnTo>
                    <a:pt x="581596" y="661200"/>
                  </a:lnTo>
                  <a:lnTo>
                    <a:pt x="581380" y="658774"/>
                  </a:lnTo>
                  <a:lnTo>
                    <a:pt x="581075" y="655053"/>
                  </a:lnTo>
                  <a:lnTo>
                    <a:pt x="579691" y="658228"/>
                  </a:lnTo>
                  <a:lnTo>
                    <a:pt x="578205" y="658228"/>
                  </a:lnTo>
                  <a:lnTo>
                    <a:pt x="577405" y="659853"/>
                  </a:lnTo>
                  <a:lnTo>
                    <a:pt x="576859" y="661200"/>
                  </a:lnTo>
                  <a:lnTo>
                    <a:pt x="576313" y="662241"/>
                  </a:lnTo>
                  <a:lnTo>
                    <a:pt x="576859" y="664121"/>
                  </a:lnTo>
                  <a:lnTo>
                    <a:pt x="577659" y="665162"/>
                  </a:lnTo>
                  <a:lnTo>
                    <a:pt x="578446" y="666254"/>
                  </a:lnTo>
                  <a:lnTo>
                    <a:pt x="579247" y="666508"/>
                  </a:lnTo>
                  <a:lnTo>
                    <a:pt x="579793" y="666508"/>
                  </a:lnTo>
                  <a:lnTo>
                    <a:pt x="579793" y="666254"/>
                  </a:lnTo>
                  <a:lnTo>
                    <a:pt x="581926" y="665962"/>
                  </a:lnTo>
                  <a:close/>
                </a:path>
                <a:path w="583565" h="1144270">
                  <a:moveTo>
                    <a:pt x="582968" y="600036"/>
                  </a:moveTo>
                  <a:lnTo>
                    <a:pt x="580072" y="600125"/>
                  </a:lnTo>
                  <a:lnTo>
                    <a:pt x="578700" y="599528"/>
                  </a:lnTo>
                  <a:lnTo>
                    <a:pt x="574484" y="599528"/>
                  </a:lnTo>
                  <a:lnTo>
                    <a:pt x="572897" y="600036"/>
                  </a:lnTo>
                  <a:lnTo>
                    <a:pt x="572693" y="600316"/>
                  </a:lnTo>
                  <a:lnTo>
                    <a:pt x="572096" y="600329"/>
                  </a:lnTo>
                  <a:lnTo>
                    <a:pt x="572198" y="600989"/>
                  </a:lnTo>
                  <a:lnTo>
                    <a:pt x="572096" y="601129"/>
                  </a:lnTo>
                  <a:lnTo>
                    <a:pt x="571550" y="601916"/>
                  </a:lnTo>
                  <a:lnTo>
                    <a:pt x="571550" y="604050"/>
                  </a:lnTo>
                  <a:lnTo>
                    <a:pt x="572350" y="604304"/>
                  </a:lnTo>
                  <a:lnTo>
                    <a:pt x="572897" y="604304"/>
                  </a:lnTo>
                  <a:lnTo>
                    <a:pt x="573684" y="604837"/>
                  </a:lnTo>
                  <a:lnTo>
                    <a:pt x="574179" y="605142"/>
                  </a:lnTo>
                  <a:lnTo>
                    <a:pt x="575271" y="605929"/>
                  </a:lnTo>
                  <a:lnTo>
                    <a:pt x="576313" y="606475"/>
                  </a:lnTo>
                  <a:lnTo>
                    <a:pt x="579488" y="606475"/>
                  </a:lnTo>
                  <a:lnTo>
                    <a:pt x="580288" y="605929"/>
                  </a:lnTo>
                  <a:lnTo>
                    <a:pt x="580834" y="605929"/>
                  </a:lnTo>
                  <a:lnTo>
                    <a:pt x="581075" y="605383"/>
                  </a:lnTo>
                  <a:lnTo>
                    <a:pt x="582168" y="603504"/>
                  </a:lnTo>
                  <a:lnTo>
                    <a:pt x="581926" y="602462"/>
                  </a:lnTo>
                  <a:lnTo>
                    <a:pt x="581761" y="602234"/>
                  </a:lnTo>
                  <a:lnTo>
                    <a:pt x="582968" y="600036"/>
                  </a:lnTo>
                  <a:close/>
                </a:path>
                <a:path w="583565" h="1144270">
                  <a:moveTo>
                    <a:pt x="583514" y="108902"/>
                  </a:moveTo>
                  <a:lnTo>
                    <a:pt x="582714" y="108102"/>
                  </a:lnTo>
                  <a:lnTo>
                    <a:pt x="582168" y="107315"/>
                  </a:lnTo>
                  <a:lnTo>
                    <a:pt x="581025" y="107315"/>
                  </a:lnTo>
                  <a:lnTo>
                    <a:pt x="580580" y="106768"/>
                  </a:lnTo>
                  <a:lnTo>
                    <a:pt x="580542" y="107315"/>
                  </a:lnTo>
                  <a:lnTo>
                    <a:pt x="579793" y="107315"/>
                  </a:lnTo>
                  <a:lnTo>
                    <a:pt x="579247" y="109448"/>
                  </a:lnTo>
                  <a:lnTo>
                    <a:pt x="578993" y="111582"/>
                  </a:lnTo>
                  <a:lnTo>
                    <a:pt x="578866" y="112128"/>
                  </a:lnTo>
                  <a:lnTo>
                    <a:pt x="578205" y="113461"/>
                  </a:lnTo>
                  <a:lnTo>
                    <a:pt x="578205" y="114261"/>
                  </a:lnTo>
                  <a:lnTo>
                    <a:pt x="578612" y="115163"/>
                  </a:lnTo>
                  <a:lnTo>
                    <a:pt x="577405" y="117729"/>
                  </a:lnTo>
                  <a:lnTo>
                    <a:pt x="579056" y="115595"/>
                  </a:lnTo>
                  <a:lnTo>
                    <a:pt x="580834" y="115595"/>
                  </a:lnTo>
                  <a:lnTo>
                    <a:pt x="582422" y="112369"/>
                  </a:lnTo>
                  <a:lnTo>
                    <a:pt x="582523" y="111874"/>
                  </a:lnTo>
                  <a:lnTo>
                    <a:pt x="583209" y="110236"/>
                  </a:lnTo>
                  <a:lnTo>
                    <a:pt x="583514" y="108902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78459" y="5674867"/>
              <a:ext cx="345440" cy="1109345"/>
            </a:xfrm>
            <a:custGeom>
              <a:avLst/>
              <a:gdLst/>
              <a:ahLst/>
              <a:cxnLst/>
              <a:rect l="l" t="t" r="r" b="b"/>
              <a:pathLst>
                <a:path w="345440" h="1109345">
                  <a:moveTo>
                    <a:pt x="2171" y="153733"/>
                  </a:moveTo>
                  <a:lnTo>
                    <a:pt x="2133" y="153987"/>
                  </a:lnTo>
                  <a:lnTo>
                    <a:pt x="2171" y="153733"/>
                  </a:lnTo>
                  <a:close/>
                </a:path>
                <a:path w="345440" h="1109345">
                  <a:moveTo>
                    <a:pt x="10363" y="148374"/>
                  </a:moveTo>
                  <a:lnTo>
                    <a:pt x="7543" y="148069"/>
                  </a:lnTo>
                  <a:lnTo>
                    <a:pt x="7442" y="147828"/>
                  </a:lnTo>
                  <a:lnTo>
                    <a:pt x="5308" y="147332"/>
                  </a:lnTo>
                  <a:lnTo>
                    <a:pt x="2628" y="147332"/>
                  </a:lnTo>
                  <a:lnTo>
                    <a:pt x="2260" y="147472"/>
                  </a:lnTo>
                  <a:lnTo>
                    <a:pt x="1041" y="147332"/>
                  </a:lnTo>
                  <a:lnTo>
                    <a:pt x="1181" y="148056"/>
                  </a:lnTo>
                  <a:lnTo>
                    <a:pt x="787" y="148678"/>
                  </a:lnTo>
                  <a:lnTo>
                    <a:pt x="241" y="149466"/>
                  </a:lnTo>
                  <a:lnTo>
                    <a:pt x="0" y="150266"/>
                  </a:lnTo>
                  <a:lnTo>
                    <a:pt x="241" y="151053"/>
                  </a:lnTo>
                  <a:lnTo>
                    <a:pt x="546" y="151853"/>
                  </a:lnTo>
                  <a:lnTo>
                    <a:pt x="1333" y="151853"/>
                  </a:lnTo>
                  <a:lnTo>
                    <a:pt x="1828" y="152095"/>
                  </a:lnTo>
                  <a:lnTo>
                    <a:pt x="2374" y="152095"/>
                  </a:lnTo>
                  <a:lnTo>
                    <a:pt x="2273" y="153187"/>
                  </a:lnTo>
                  <a:lnTo>
                    <a:pt x="2171" y="153733"/>
                  </a:lnTo>
                  <a:lnTo>
                    <a:pt x="7683" y="153733"/>
                  </a:lnTo>
                  <a:lnTo>
                    <a:pt x="7937" y="153187"/>
                  </a:lnTo>
                  <a:lnTo>
                    <a:pt x="9029" y="151599"/>
                  </a:lnTo>
                  <a:lnTo>
                    <a:pt x="8826" y="150761"/>
                  </a:lnTo>
                  <a:lnTo>
                    <a:pt x="10363" y="148374"/>
                  </a:lnTo>
                  <a:close/>
                </a:path>
                <a:path w="345440" h="1109345">
                  <a:moveTo>
                    <a:pt x="68757" y="1109014"/>
                  </a:moveTo>
                  <a:lnTo>
                    <a:pt x="67919" y="1105547"/>
                  </a:lnTo>
                  <a:lnTo>
                    <a:pt x="67665" y="1104506"/>
                  </a:lnTo>
                  <a:lnTo>
                    <a:pt x="66179" y="1103845"/>
                  </a:lnTo>
                  <a:lnTo>
                    <a:pt x="66078" y="1103414"/>
                  </a:lnTo>
                  <a:lnTo>
                    <a:pt x="64414" y="1103058"/>
                  </a:lnTo>
                  <a:lnTo>
                    <a:pt x="62903" y="1102372"/>
                  </a:lnTo>
                  <a:lnTo>
                    <a:pt x="61277" y="1102372"/>
                  </a:lnTo>
                  <a:lnTo>
                    <a:pt x="56261" y="1101280"/>
                  </a:lnTo>
                  <a:lnTo>
                    <a:pt x="55473" y="1102664"/>
                  </a:lnTo>
                  <a:lnTo>
                    <a:pt x="54127" y="1103160"/>
                  </a:lnTo>
                  <a:lnTo>
                    <a:pt x="53327" y="1104747"/>
                  </a:lnTo>
                  <a:lnTo>
                    <a:pt x="52044" y="1106881"/>
                  </a:lnTo>
                  <a:lnTo>
                    <a:pt x="54419" y="1106093"/>
                  </a:lnTo>
                  <a:lnTo>
                    <a:pt x="55460" y="1105839"/>
                  </a:lnTo>
                  <a:lnTo>
                    <a:pt x="56261" y="1105547"/>
                  </a:lnTo>
                  <a:lnTo>
                    <a:pt x="58928" y="1105547"/>
                  </a:lnTo>
                  <a:lnTo>
                    <a:pt x="61315" y="1107427"/>
                  </a:lnTo>
                  <a:lnTo>
                    <a:pt x="62103" y="1108227"/>
                  </a:lnTo>
                  <a:lnTo>
                    <a:pt x="62649" y="1108519"/>
                  </a:lnTo>
                  <a:lnTo>
                    <a:pt x="62903" y="1108773"/>
                  </a:lnTo>
                  <a:lnTo>
                    <a:pt x="62903" y="1109014"/>
                  </a:lnTo>
                  <a:lnTo>
                    <a:pt x="68757" y="1109014"/>
                  </a:lnTo>
                  <a:close/>
                </a:path>
                <a:path w="345440" h="1109345">
                  <a:moveTo>
                    <a:pt x="71932" y="140398"/>
                  </a:moveTo>
                  <a:lnTo>
                    <a:pt x="70662" y="140055"/>
                  </a:lnTo>
                  <a:lnTo>
                    <a:pt x="70586" y="139852"/>
                  </a:lnTo>
                  <a:lnTo>
                    <a:pt x="70345" y="139052"/>
                  </a:lnTo>
                  <a:lnTo>
                    <a:pt x="69545" y="138760"/>
                  </a:lnTo>
                  <a:lnTo>
                    <a:pt x="68999" y="138506"/>
                  </a:lnTo>
                  <a:lnTo>
                    <a:pt x="68757" y="138506"/>
                  </a:lnTo>
                  <a:lnTo>
                    <a:pt x="68453" y="138760"/>
                  </a:lnTo>
                  <a:lnTo>
                    <a:pt x="62649" y="141185"/>
                  </a:lnTo>
                  <a:lnTo>
                    <a:pt x="61569" y="141439"/>
                  </a:lnTo>
                  <a:lnTo>
                    <a:pt x="61607" y="142506"/>
                  </a:lnTo>
                  <a:lnTo>
                    <a:pt x="58928" y="143573"/>
                  </a:lnTo>
                  <a:lnTo>
                    <a:pt x="61607" y="142519"/>
                  </a:lnTo>
                  <a:lnTo>
                    <a:pt x="61645" y="143065"/>
                  </a:lnTo>
                  <a:lnTo>
                    <a:pt x="61861" y="143865"/>
                  </a:lnTo>
                  <a:lnTo>
                    <a:pt x="64236" y="144653"/>
                  </a:lnTo>
                  <a:lnTo>
                    <a:pt x="65278" y="144907"/>
                  </a:lnTo>
                  <a:lnTo>
                    <a:pt x="66878" y="145453"/>
                  </a:lnTo>
                  <a:lnTo>
                    <a:pt x="68453" y="146240"/>
                  </a:lnTo>
                  <a:lnTo>
                    <a:pt x="70345" y="147332"/>
                  </a:lnTo>
                  <a:lnTo>
                    <a:pt x="69799" y="145199"/>
                  </a:lnTo>
                  <a:lnTo>
                    <a:pt x="69545" y="143865"/>
                  </a:lnTo>
                  <a:lnTo>
                    <a:pt x="69799" y="143065"/>
                  </a:lnTo>
                  <a:lnTo>
                    <a:pt x="70345" y="142227"/>
                  </a:lnTo>
                  <a:lnTo>
                    <a:pt x="70586" y="141439"/>
                  </a:lnTo>
                  <a:lnTo>
                    <a:pt x="70789" y="140893"/>
                  </a:lnTo>
                  <a:lnTo>
                    <a:pt x="71932" y="140398"/>
                  </a:lnTo>
                  <a:close/>
                </a:path>
                <a:path w="345440" h="1109345">
                  <a:moveTo>
                    <a:pt x="72174" y="97434"/>
                  </a:moveTo>
                  <a:lnTo>
                    <a:pt x="70891" y="97675"/>
                  </a:lnTo>
                  <a:lnTo>
                    <a:pt x="68757" y="97675"/>
                  </a:lnTo>
                  <a:lnTo>
                    <a:pt x="67957" y="97434"/>
                  </a:lnTo>
                  <a:lnTo>
                    <a:pt x="67170" y="97434"/>
                  </a:lnTo>
                  <a:lnTo>
                    <a:pt x="66078" y="97129"/>
                  </a:lnTo>
                  <a:lnTo>
                    <a:pt x="63233" y="97129"/>
                  </a:lnTo>
                  <a:lnTo>
                    <a:pt x="59728" y="95542"/>
                  </a:lnTo>
                  <a:lnTo>
                    <a:pt x="60617" y="98679"/>
                  </a:lnTo>
                  <a:lnTo>
                    <a:pt x="59982" y="99568"/>
                  </a:lnTo>
                  <a:lnTo>
                    <a:pt x="59982" y="100609"/>
                  </a:lnTo>
                  <a:lnTo>
                    <a:pt x="60769" y="103289"/>
                  </a:lnTo>
                  <a:lnTo>
                    <a:pt x="71678" y="103289"/>
                  </a:lnTo>
                  <a:lnTo>
                    <a:pt x="72072" y="99568"/>
                  </a:lnTo>
                  <a:lnTo>
                    <a:pt x="72174" y="97675"/>
                  </a:lnTo>
                  <a:lnTo>
                    <a:pt x="72174" y="97434"/>
                  </a:lnTo>
                  <a:close/>
                </a:path>
                <a:path w="345440" h="1109345">
                  <a:moveTo>
                    <a:pt x="75653" y="40830"/>
                  </a:moveTo>
                  <a:lnTo>
                    <a:pt x="75399" y="40525"/>
                  </a:lnTo>
                  <a:lnTo>
                    <a:pt x="75399" y="38392"/>
                  </a:lnTo>
                  <a:lnTo>
                    <a:pt x="74066" y="37350"/>
                  </a:lnTo>
                  <a:lnTo>
                    <a:pt x="70891" y="37350"/>
                  </a:lnTo>
                  <a:lnTo>
                    <a:pt x="69799" y="38150"/>
                  </a:lnTo>
                  <a:lnTo>
                    <a:pt x="69545" y="39738"/>
                  </a:lnTo>
                  <a:lnTo>
                    <a:pt x="69545" y="41071"/>
                  </a:lnTo>
                  <a:lnTo>
                    <a:pt x="71386" y="41071"/>
                  </a:lnTo>
                  <a:lnTo>
                    <a:pt x="71678" y="41376"/>
                  </a:lnTo>
                  <a:lnTo>
                    <a:pt x="72720" y="41871"/>
                  </a:lnTo>
                  <a:lnTo>
                    <a:pt x="73266" y="42164"/>
                  </a:lnTo>
                  <a:lnTo>
                    <a:pt x="73609" y="42164"/>
                  </a:lnTo>
                  <a:lnTo>
                    <a:pt x="73761" y="42710"/>
                  </a:lnTo>
                  <a:lnTo>
                    <a:pt x="73926" y="42164"/>
                  </a:lnTo>
                  <a:lnTo>
                    <a:pt x="75107" y="42164"/>
                  </a:lnTo>
                  <a:lnTo>
                    <a:pt x="75653" y="40830"/>
                  </a:lnTo>
                  <a:close/>
                </a:path>
                <a:path w="345440" h="1109345">
                  <a:moveTo>
                    <a:pt x="76987" y="180124"/>
                  </a:moveTo>
                  <a:lnTo>
                    <a:pt x="76695" y="179336"/>
                  </a:lnTo>
                  <a:lnTo>
                    <a:pt x="76631" y="179146"/>
                  </a:lnTo>
                  <a:lnTo>
                    <a:pt x="76441" y="178536"/>
                  </a:lnTo>
                  <a:lnTo>
                    <a:pt x="74853" y="178536"/>
                  </a:lnTo>
                  <a:lnTo>
                    <a:pt x="72478" y="179882"/>
                  </a:lnTo>
                  <a:lnTo>
                    <a:pt x="71932" y="180428"/>
                  </a:lnTo>
                  <a:lnTo>
                    <a:pt x="70586" y="181216"/>
                  </a:lnTo>
                  <a:lnTo>
                    <a:pt x="70866" y="182219"/>
                  </a:lnTo>
                  <a:lnTo>
                    <a:pt x="70345" y="182562"/>
                  </a:lnTo>
                  <a:lnTo>
                    <a:pt x="70891" y="182626"/>
                  </a:lnTo>
                  <a:lnTo>
                    <a:pt x="70891" y="182803"/>
                  </a:lnTo>
                  <a:lnTo>
                    <a:pt x="71386" y="183349"/>
                  </a:lnTo>
                  <a:lnTo>
                    <a:pt x="72974" y="183349"/>
                  </a:lnTo>
                  <a:lnTo>
                    <a:pt x="74307" y="182803"/>
                  </a:lnTo>
                  <a:lnTo>
                    <a:pt x="75399" y="181762"/>
                  </a:lnTo>
                  <a:lnTo>
                    <a:pt x="76441" y="180975"/>
                  </a:lnTo>
                  <a:lnTo>
                    <a:pt x="76987" y="180124"/>
                  </a:lnTo>
                  <a:close/>
                </a:path>
                <a:path w="345440" h="1109345">
                  <a:moveTo>
                    <a:pt x="79375" y="28524"/>
                  </a:moveTo>
                  <a:lnTo>
                    <a:pt x="78282" y="26390"/>
                  </a:lnTo>
                  <a:lnTo>
                    <a:pt x="74853" y="25590"/>
                  </a:lnTo>
                  <a:lnTo>
                    <a:pt x="73520" y="25349"/>
                  </a:lnTo>
                  <a:lnTo>
                    <a:pt x="73520" y="28524"/>
                  </a:lnTo>
                  <a:lnTo>
                    <a:pt x="73761" y="29857"/>
                  </a:lnTo>
                  <a:lnTo>
                    <a:pt x="74853" y="31991"/>
                  </a:lnTo>
                  <a:lnTo>
                    <a:pt x="75653" y="32537"/>
                  </a:lnTo>
                  <a:lnTo>
                    <a:pt x="78028" y="32537"/>
                  </a:lnTo>
                  <a:lnTo>
                    <a:pt x="79070" y="31496"/>
                  </a:lnTo>
                  <a:lnTo>
                    <a:pt x="79121" y="29857"/>
                  </a:lnTo>
                  <a:lnTo>
                    <a:pt x="79375" y="28524"/>
                  </a:lnTo>
                  <a:close/>
                </a:path>
                <a:path w="345440" h="1109345">
                  <a:moveTo>
                    <a:pt x="84378" y="82994"/>
                  </a:moveTo>
                  <a:lnTo>
                    <a:pt x="82791" y="80073"/>
                  </a:lnTo>
                  <a:lnTo>
                    <a:pt x="78574" y="78181"/>
                  </a:lnTo>
                  <a:lnTo>
                    <a:pt x="76695" y="77393"/>
                  </a:lnTo>
                  <a:lnTo>
                    <a:pt x="77241" y="79527"/>
                  </a:lnTo>
                  <a:lnTo>
                    <a:pt x="78574" y="84328"/>
                  </a:lnTo>
                  <a:lnTo>
                    <a:pt x="80416" y="87007"/>
                  </a:lnTo>
                  <a:lnTo>
                    <a:pt x="83337" y="87007"/>
                  </a:lnTo>
                  <a:lnTo>
                    <a:pt x="84137" y="86461"/>
                  </a:lnTo>
                  <a:lnTo>
                    <a:pt x="84226" y="84328"/>
                  </a:lnTo>
                  <a:lnTo>
                    <a:pt x="84378" y="82994"/>
                  </a:lnTo>
                  <a:close/>
                </a:path>
                <a:path w="345440" h="1109345">
                  <a:moveTo>
                    <a:pt x="99809" y="13589"/>
                  </a:moveTo>
                  <a:lnTo>
                    <a:pt x="96342" y="12192"/>
                  </a:lnTo>
                  <a:lnTo>
                    <a:pt x="96342" y="11214"/>
                  </a:lnTo>
                  <a:lnTo>
                    <a:pt x="92786" y="10756"/>
                  </a:lnTo>
                  <a:lnTo>
                    <a:pt x="91821" y="10363"/>
                  </a:lnTo>
                  <a:lnTo>
                    <a:pt x="90919" y="10668"/>
                  </a:lnTo>
                  <a:lnTo>
                    <a:pt x="88404" y="10668"/>
                  </a:lnTo>
                  <a:lnTo>
                    <a:pt x="87604" y="10909"/>
                  </a:lnTo>
                  <a:lnTo>
                    <a:pt x="86817" y="11214"/>
                  </a:lnTo>
                  <a:lnTo>
                    <a:pt x="86817" y="18161"/>
                  </a:lnTo>
                  <a:lnTo>
                    <a:pt x="89446" y="18402"/>
                  </a:lnTo>
                  <a:lnTo>
                    <a:pt x="90538" y="18948"/>
                  </a:lnTo>
                  <a:lnTo>
                    <a:pt x="90779" y="18161"/>
                  </a:lnTo>
                  <a:lnTo>
                    <a:pt x="91033" y="17856"/>
                  </a:lnTo>
                  <a:lnTo>
                    <a:pt x="91033" y="16814"/>
                  </a:lnTo>
                  <a:lnTo>
                    <a:pt x="91325" y="15176"/>
                  </a:lnTo>
                  <a:lnTo>
                    <a:pt x="93954" y="15176"/>
                  </a:lnTo>
                  <a:lnTo>
                    <a:pt x="94754" y="14935"/>
                  </a:lnTo>
                  <a:lnTo>
                    <a:pt x="96088" y="14681"/>
                  </a:lnTo>
                  <a:lnTo>
                    <a:pt x="96342" y="13843"/>
                  </a:lnTo>
                  <a:lnTo>
                    <a:pt x="96342" y="13589"/>
                  </a:lnTo>
                  <a:lnTo>
                    <a:pt x="99809" y="13589"/>
                  </a:lnTo>
                  <a:close/>
                </a:path>
                <a:path w="345440" h="1109345">
                  <a:moveTo>
                    <a:pt x="100063" y="126746"/>
                  </a:moveTo>
                  <a:lnTo>
                    <a:pt x="98717" y="125704"/>
                  </a:lnTo>
                  <a:lnTo>
                    <a:pt x="95542" y="125704"/>
                  </a:lnTo>
                  <a:lnTo>
                    <a:pt x="94500" y="126504"/>
                  </a:lnTo>
                  <a:lnTo>
                    <a:pt x="94208" y="128092"/>
                  </a:lnTo>
                  <a:lnTo>
                    <a:pt x="94208" y="129425"/>
                  </a:lnTo>
                  <a:lnTo>
                    <a:pt x="95846" y="129425"/>
                  </a:lnTo>
                  <a:lnTo>
                    <a:pt x="96088" y="129730"/>
                  </a:lnTo>
                  <a:lnTo>
                    <a:pt x="96634" y="129971"/>
                  </a:lnTo>
                  <a:lnTo>
                    <a:pt x="97675" y="130517"/>
                  </a:lnTo>
                  <a:lnTo>
                    <a:pt x="98082" y="130517"/>
                  </a:lnTo>
                  <a:lnTo>
                    <a:pt x="98221" y="131013"/>
                  </a:lnTo>
                  <a:lnTo>
                    <a:pt x="98361" y="130517"/>
                  </a:lnTo>
                  <a:lnTo>
                    <a:pt x="99517" y="130517"/>
                  </a:lnTo>
                  <a:lnTo>
                    <a:pt x="99809" y="129184"/>
                  </a:lnTo>
                  <a:lnTo>
                    <a:pt x="100063" y="128879"/>
                  </a:lnTo>
                  <a:lnTo>
                    <a:pt x="100063" y="126746"/>
                  </a:lnTo>
                  <a:close/>
                </a:path>
                <a:path w="345440" h="1109345">
                  <a:moveTo>
                    <a:pt x="102743" y="6096"/>
                  </a:moveTo>
                  <a:lnTo>
                    <a:pt x="100609" y="6946"/>
                  </a:lnTo>
                  <a:lnTo>
                    <a:pt x="100355" y="7188"/>
                  </a:lnTo>
                  <a:lnTo>
                    <a:pt x="98475" y="7188"/>
                  </a:lnTo>
                  <a:lnTo>
                    <a:pt x="97675" y="6096"/>
                  </a:lnTo>
                  <a:lnTo>
                    <a:pt x="95542" y="3962"/>
                  </a:lnTo>
                  <a:lnTo>
                    <a:pt x="94754" y="2921"/>
                  </a:lnTo>
                  <a:lnTo>
                    <a:pt x="94208" y="0"/>
                  </a:lnTo>
                  <a:lnTo>
                    <a:pt x="92938" y="2921"/>
                  </a:lnTo>
                  <a:lnTo>
                    <a:pt x="91821" y="2921"/>
                  </a:lnTo>
                  <a:lnTo>
                    <a:pt x="91033" y="4508"/>
                  </a:lnTo>
                  <a:lnTo>
                    <a:pt x="90538" y="5600"/>
                  </a:lnTo>
                  <a:lnTo>
                    <a:pt x="89992" y="7188"/>
                  </a:lnTo>
                  <a:lnTo>
                    <a:pt x="92125" y="7188"/>
                  </a:lnTo>
                  <a:lnTo>
                    <a:pt x="93408" y="7988"/>
                  </a:lnTo>
                  <a:lnTo>
                    <a:pt x="94500" y="8775"/>
                  </a:lnTo>
                  <a:lnTo>
                    <a:pt x="96024" y="9842"/>
                  </a:lnTo>
                  <a:lnTo>
                    <a:pt x="96088" y="10121"/>
                  </a:lnTo>
                  <a:lnTo>
                    <a:pt x="96316" y="10020"/>
                  </a:lnTo>
                  <a:lnTo>
                    <a:pt x="97675" y="10909"/>
                  </a:lnTo>
                  <a:lnTo>
                    <a:pt x="99263" y="13042"/>
                  </a:lnTo>
                  <a:lnTo>
                    <a:pt x="99949" y="10858"/>
                  </a:lnTo>
                  <a:lnTo>
                    <a:pt x="101155" y="10363"/>
                  </a:lnTo>
                  <a:lnTo>
                    <a:pt x="102743" y="6096"/>
                  </a:lnTo>
                  <a:close/>
                </a:path>
                <a:path w="345440" h="1109345">
                  <a:moveTo>
                    <a:pt x="110680" y="104330"/>
                  </a:moveTo>
                  <a:lnTo>
                    <a:pt x="108292" y="104622"/>
                  </a:lnTo>
                  <a:lnTo>
                    <a:pt x="103784" y="104876"/>
                  </a:lnTo>
                  <a:lnTo>
                    <a:pt x="101155" y="106210"/>
                  </a:lnTo>
                  <a:lnTo>
                    <a:pt x="101155" y="109143"/>
                  </a:lnTo>
                  <a:lnTo>
                    <a:pt x="101942" y="109931"/>
                  </a:lnTo>
                  <a:lnTo>
                    <a:pt x="105371" y="109931"/>
                  </a:lnTo>
                  <a:lnTo>
                    <a:pt x="107505" y="108597"/>
                  </a:lnTo>
                  <a:lnTo>
                    <a:pt x="109334" y="106210"/>
                  </a:lnTo>
                  <a:lnTo>
                    <a:pt x="110680" y="104330"/>
                  </a:lnTo>
                  <a:close/>
                </a:path>
                <a:path w="345440" h="1109345">
                  <a:moveTo>
                    <a:pt x="266001" y="1087132"/>
                  </a:moveTo>
                  <a:lnTo>
                    <a:pt x="264909" y="1086091"/>
                  </a:lnTo>
                  <a:lnTo>
                    <a:pt x="264668" y="1085545"/>
                  </a:lnTo>
                  <a:lnTo>
                    <a:pt x="264363" y="1085253"/>
                  </a:lnTo>
                  <a:lnTo>
                    <a:pt x="264121" y="1085253"/>
                  </a:lnTo>
                  <a:lnTo>
                    <a:pt x="262775" y="1084999"/>
                  </a:lnTo>
                  <a:lnTo>
                    <a:pt x="261988" y="1084757"/>
                  </a:lnTo>
                  <a:lnTo>
                    <a:pt x="260400" y="1084757"/>
                  </a:lnTo>
                  <a:lnTo>
                    <a:pt x="260248" y="1085049"/>
                  </a:lnTo>
                  <a:lnTo>
                    <a:pt x="260172" y="1085189"/>
                  </a:lnTo>
                  <a:lnTo>
                    <a:pt x="259854" y="1085545"/>
                  </a:lnTo>
                  <a:lnTo>
                    <a:pt x="259600" y="1086345"/>
                  </a:lnTo>
                  <a:lnTo>
                    <a:pt x="260146" y="1087437"/>
                  </a:lnTo>
                  <a:lnTo>
                    <a:pt x="260946" y="1088478"/>
                  </a:lnTo>
                  <a:lnTo>
                    <a:pt x="261493" y="1089266"/>
                  </a:lnTo>
                  <a:lnTo>
                    <a:pt x="264121" y="1087932"/>
                  </a:lnTo>
                  <a:lnTo>
                    <a:pt x="264668" y="1087678"/>
                  </a:lnTo>
                  <a:lnTo>
                    <a:pt x="266001" y="1087132"/>
                  </a:lnTo>
                  <a:close/>
                </a:path>
                <a:path w="345440" h="1109345">
                  <a:moveTo>
                    <a:pt x="319328" y="232473"/>
                  </a:moveTo>
                  <a:lnTo>
                    <a:pt x="317995" y="232714"/>
                  </a:lnTo>
                  <a:lnTo>
                    <a:pt x="311645" y="232714"/>
                  </a:lnTo>
                  <a:lnTo>
                    <a:pt x="311391" y="235394"/>
                  </a:lnTo>
                  <a:lnTo>
                    <a:pt x="311391" y="236728"/>
                  </a:lnTo>
                  <a:lnTo>
                    <a:pt x="312686" y="236486"/>
                  </a:lnTo>
                  <a:lnTo>
                    <a:pt x="318782" y="236486"/>
                  </a:lnTo>
                  <a:lnTo>
                    <a:pt x="319087" y="233807"/>
                  </a:lnTo>
                  <a:lnTo>
                    <a:pt x="319328" y="232473"/>
                  </a:lnTo>
                  <a:close/>
                </a:path>
                <a:path w="345440" h="1109345">
                  <a:moveTo>
                    <a:pt x="319328" y="147828"/>
                  </a:moveTo>
                  <a:lnTo>
                    <a:pt x="317500" y="147828"/>
                  </a:lnTo>
                  <a:lnTo>
                    <a:pt x="317195" y="147586"/>
                  </a:lnTo>
                  <a:lnTo>
                    <a:pt x="316153" y="147040"/>
                  </a:lnTo>
                  <a:lnTo>
                    <a:pt x="315607" y="146786"/>
                  </a:lnTo>
                  <a:lnTo>
                    <a:pt x="315214" y="146786"/>
                  </a:lnTo>
                  <a:lnTo>
                    <a:pt x="315061" y="146240"/>
                  </a:lnTo>
                  <a:lnTo>
                    <a:pt x="314896" y="146786"/>
                  </a:lnTo>
                  <a:lnTo>
                    <a:pt x="313778" y="146786"/>
                  </a:lnTo>
                  <a:lnTo>
                    <a:pt x="313474" y="148132"/>
                  </a:lnTo>
                  <a:lnTo>
                    <a:pt x="313232" y="148678"/>
                  </a:lnTo>
                  <a:lnTo>
                    <a:pt x="313232" y="150507"/>
                  </a:lnTo>
                  <a:lnTo>
                    <a:pt x="314566" y="151599"/>
                  </a:lnTo>
                  <a:lnTo>
                    <a:pt x="317500" y="151599"/>
                  </a:lnTo>
                  <a:lnTo>
                    <a:pt x="318782" y="150812"/>
                  </a:lnTo>
                  <a:lnTo>
                    <a:pt x="319328" y="149174"/>
                  </a:lnTo>
                  <a:lnTo>
                    <a:pt x="319328" y="147828"/>
                  </a:lnTo>
                  <a:close/>
                </a:path>
                <a:path w="345440" h="1109345">
                  <a:moveTo>
                    <a:pt x="320370" y="138264"/>
                  </a:moveTo>
                  <a:lnTo>
                    <a:pt x="315125" y="138798"/>
                  </a:lnTo>
                  <a:lnTo>
                    <a:pt x="314820" y="138760"/>
                  </a:lnTo>
                  <a:lnTo>
                    <a:pt x="312432" y="138760"/>
                  </a:lnTo>
                  <a:lnTo>
                    <a:pt x="310299" y="139052"/>
                  </a:lnTo>
                  <a:lnTo>
                    <a:pt x="310248" y="139293"/>
                  </a:lnTo>
                  <a:lnTo>
                    <a:pt x="307124" y="139598"/>
                  </a:lnTo>
                  <a:lnTo>
                    <a:pt x="310057" y="140627"/>
                  </a:lnTo>
                  <a:lnTo>
                    <a:pt x="310057" y="141732"/>
                  </a:lnTo>
                  <a:lnTo>
                    <a:pt x="311645" y="142227"/>
                  </a:lnTo>
                  <a:lnTo>
                    <a:pt x="313232" y="143065"/>
                  </a:lnTo>
                  <a:lnTo>
                    <a:pt x="313778" y="143319"/>
                  </a:lnTo>
                  <a:lnTo>
                    <a:pt x="314566" y="143865"/>
                  </a:lnTo>
                  <a:lnTo>
                    <a:pt x="315607" y="144360"/>
                  </a:lnTo>
                  <a:lnTo>
                    <a:pt x="318541" y="144360"/>
                  </a:lnTo>
                  <a:lnTo>
                    <a:pt x="319582" y="142227"/>
                  </a:lnTo>
                  <a:lnTo>
                    <a:pt x="319087" y="141185"/>
                  </a:lnTo>
                  <a:lnTo>
                    <a:pt x="320370" y="138264"/>
                  </a:lnTo>
                  <a:close/>
                </a:path>
                <a:path w="345440" h="1109345">
                  <a:moveTo>
                    <a:pt x="323596" y="22923"/>
                  </a:moveTo>
                  <a:lnTo>
                    <a:pt x="318541" y="21424"/>
                  </a:lnTo>
                  <a:lnTo>
                    <a:pt x="318541" y="20294"/>
                  </a:lnTo>
                  <a:lnTo>
                    <a:pt x="317195" y="20294"/>
                  </a:lnTo>
                  <a:lnTo>
                    <a:pt x="316407" y="21336"/>
                  </a:lnTo>
                  <a:lnTo>
                    <a:pt x="316407" y="22669"/>
                  </a:lnTo>
                  <a:lnTo>
                    <a:pt x="316699" y="23469"/>
                  </a:lnTo>
                  <a:lnTo>
                    <a:pt x="317195" y="24003"/>
                  </a:lnTo>
                  <a:lnTo>
                    <a:pt x="317995" y="24803"/>
                  </a:lnTo>
                  <a:lnTo>
                    <a:pt x="319328" y="25349"/>
                  </a:lnTo>
                  <a:lnTo>
                    <a:pt x="320675" y="25349"/>
                  </a:lnTo>
                  <a:lnTo>
                    <a:pt x="320675" y="23876"/>
                  </a:lnTo>
                  <a:lnTo>
                    <a:pt x="323596" y="22923"/>
                  </a:lnTo>
                  <a:close/>
                </a:path>
                <a:path w="345440" h="1109345">
                  <a:moveTo>
                    <a:pt x="324637" y="48818"/>
                  </a:moveTo>
                  <a:lnTo>
                    <a:pt x="323596" y="48818"/>
                  </a:lnTo>
                  <a:lnTo>
                    <a:pt x="323596" y="49911"/>
                  </a:lnTo>
                  <a:lnTo>
                    <a:pt x="323303" y="49911"/>
                  </a:lnTo>
                  <a:lnTo>
                    <a:pt x="322808" y="49606"/>
                  </a:lnTo>
                  <a:lnTo>
                    <a:pt x="322503" y="50152"/>
                  </a:lnTo>
                  <a:lnTo>
                    <a:pt x="320916" y="51739"/>
                  </a:lnTo>
                  <a:lnTo>
                    <a:pt x="320370" y="52044"/>
                  </a:lnTo>
                  <a:lnTo>
                    <a:pt x="320675" y="53086"/>
                  </a:lnTo>
                  <a:lnTo>
                    <a:pt x="320675" y="53873"/>
                  </a:lnTo>
                  <a:lnTo>
                    <a:pt x="321462" y="53873"/>
                  </a:lnTo>
                  <a:lnTo>
                    <a:pt x="324637" y="50698"/>
                  </a:lnTo>
                  <a:lnTo>
                    <a:pt x="324637" y="49911"/>
                  </a:lnTo>
                  <a:lnTo>
                    <a:pt x="324637" y="48818"/>
                  </a:lnTo>
                  <a:close/>
                </a:path>
                <a:path w="345440" h="1109345">
                  <a:moveTo>
                    <a:pt x="326771" y="416915"/>
                  </a:moveTo>
                  <a:lnTo>
                    <a:pt x="325437" y="417169"/>
                  </a:lnTo>
                  <a:lnTo>
                    <a:pt x="319087" y="417169"/>
                  </a:lnTo>
                  <a:lnTo>
                    <a:pt x="318782" y="419836"/>
                  </a:lnTo>
                  <a:lnTo>
                    <a:pt x="318541" y="421182"/>
                  </a:lnTo>
                  <a:lnTo>
                    <a:pt x="319874" y="420928"/>
                  </a:lnTo>
                  <a:lnTo>
                    <a:pt x="326224" y="420928"/>
                  </a:lnTo>
                  <a:lnTo>
                    <a:pt x="326529" y="418249"/>
                  </a:lnTo>
                  <a:lnTo>
                    <a:pt x="326771" y="416915"/>
                  </a:lnTo>
                  <a:close/>
                </a:path>
                <a:path w="345440" h="1109345">
                  <a:moveTo>
                    <a:pt x="328358" y="136131"/>
                  </a:moveTo>
                  <a:lnTo>
                    <a:pt x="328117" y="135826"/>
                  </a:lnTo>
                  <a:lnTo>
                    <a:pt x="327812" y="135585"/>
                  </a:lnTo>
                  <a:lnTo>
                    <a:pt x="327317" y="135585"/>
                  </a:lnTo>
                  <a:lnTo>
                    <a:pt x="327317" y="136626"/>
                  </a:lnTo>
                  <a:lnTo>
                    <a:pt x="327025" y="136626"/>
                  </a:lnTo>
                  <a:lnTo>
                    <a:pt x="326529" y="136372"/>
                  </a:lnTo>
                  <a:lnTo>
                    <a:pt x="326224" y="136918"/>
                  </a:lnTo>
                  <a:lnTo>
                    <a:pt x="324637" y="138506"/>
                  </a:lnTo>
                  <a:lnTo>
                    <a:pt x="324091" y="138760"/>
                  </a:lnTo>
                  <a:lnTo>
                    <a:pt x="324396" y="139852"/>
                  </a:lnTo>
                  <a:lnTo>
                    <a:pt x="324091" y="139852"/>
                  </a:lnTo>
                  <a:lnTo>
                    <a:pt x="324091" y="140944"/>
                  </a:lnTo>
                  <a:lnTo>
                    <a:pt x="325183" y="140944"/>
                  </a:lnTo>
                  <a:lnTo>
                    <a:pt x="328358" y="137718"/>
                  </a:lnTo>
                  <a:lnTo>
                    <a:pt x="328358" y="136626"/>
                  </a:lnTo>
                  <a:lnTo>
                    <a:pt x="328358" y="136131"/>
                  </a:lnTo>
                  <a:close/>
                </a:path>
                <a:path w="345440" h="1109345">
                  <a:moveTo>
                    <a:pt x="330200" y="766559"/>
                  </a:moveTo>
                  <a:lnTo>
                    <a:pt x="329844" y="765225"/>
                  </a:lnTo>
                  <a:lnTo>
                    <a:pt x="329158" y="762596"/>
                  </a:lnTo>
                  <a:lnTo>
                    <a:pt x="328117" y="762139"/>
                  </a:lnTo>
                  <a:lnTo>
                    <a:pt x="328117" y="760958"/>
                  </a:lnTo>
                  <a:lnTo>
                    <a:pt x="326771" y="760958"/>
                  </a:lnTo>
                  <a:lnTo>
                    <a:pt x="326199" y="761301"/>
                  </a:lnTo>
                  <a:lnTo>
                    <a:pt x="325437" y="760958"/>
                  </a:lnTo>
                  <a:lnTo>
                    <a:pt x="324612" y="762812"/>
                  </a:lnTo>
                  <a:lnTo>
                    <a:pt x="324396" y="763092"/>
                  </a:lnTo>
                  <a:lnTo>
                    <a:pt x="323596" y="764425"/>
                  </a:lnTo>
                  <a:lnTo>
                    <a:pt x="323049" y="765771"/>
                  </a:lnTo>
                  <a:lnTo>
                    <a:pt x="323049" y="766356"/>
                  </a:lnTo>
                  <a:lnTo>
                    <a:pt x="322008" y="768692"/>
                  </a:lnTo>
                  <a:lnTo>
                    <a:pt x="323278" y="768515"/>
                  </a:lnTo>
                  <a:lnTo>
                    <a:pt x="323850" y="769239"/>
                  </a:lnTo>
                  <a:lnTo>
                    <a:pt x="325183" y="769239"/>
                  </a:lnTo>
                  <a:lnTo>
                    <a:pt x="325056" y="768261"/>
                  </a:lnTo>
                  <a:lnTo>
                    <a:pt x="325437" y="768197"/>
                  </a:lnTo>
                  <a:lnTo>
                    <a:pt x="325729" y="765225"/>
                  </a:lnTo>
                  <a:lnTo>
                    <a:pt x="330200" y="766559"/>
                  </a:lnTo>
                  <a:close/>
                </a:path>
                <a:path w="345440" h="1109345">
                  <a:moveTo>
                    <a:pt x="330492" y="249288"/>
                  </a:moveTo>
                  <a:lnTo>
                    <a:pt x="328612" y="249288"/>
                  </a:lnTo>
                  <a:lnTo>
                    <a:pt x="328358" y="249034"/>
                  </a:lnTo>
                  <a:lnTo>
                    <a:pt x="326771" y="248196"/>
                  </a:lnTo>
                  <a:lnTo>
                    <a:pt x="326288" y="248196"/>
                  </a:lnTo>
                  <a:lnTo>
                    <a:pt x="326224" y="247942"/>
                  </a:lnTo>
                  <a:lnTo>
                    <a:pt x="326148" y="248196"/>
                  </a:lnTo>
                  <a:lnTo>
                    <a:pt x="324891" y="248196"/>
                  </a:lnTo>
                  <a:lnTo>
                    <a:pt x="324637" y="249529"/>
                  </a:lnTo>
                  <a:lnTo>
                    <a:pt x="324396" y="250075"/>
                  </a:lnTo>
                  <a:lnTo>
                    <a:pt x="324396" y="252209"/>
                  </a:lnTo>
                  <a:lnTo>
                    <a:pt x="325729" y="253301"/>
                  </a:lnTo>
                  <a:lnTo>
                    <a:pt x="328904" y="253301"/>
                  </a:lnTo>
                  <a:lnTo>
                    <a:pt x="329946" y="252514"/>
                  </a:lnTo>
                  <a:lnTo>
                    <a:pt x="330492" y="250621"/>
                  </a:lnTo>
                  <a:lnTo>
                    <a:pt x="330492" y="249288"/>
                  </a:lnTo>
                  <a:close/>
                </a:path>
                <a:path w="345440" h="1109345">
                  <a:moveTo>
                    <a:pt x="332879" y="463346"/>
                  </a:moveTo>
                  <a:lnTo>
                    <a:pt x="329399" y="463296"/>
                  </a:lnTo>
                  <a:lnTo>
                    <a:pt x="329399" y="462013"/>
                  </a:lnTo>
                  <a:lnTo>
                    <a:pt x="328358" y="462013"/>
                  </a:lnTo>
                  <a:lnTo>
                    <a:pt x="327317" y="462305"/>
                  </a:lnTo>
                  <a:lnTo>
                    <a:pt x="326771" y="462559"/>
                  </a:lnTo>
                  <a:lnTo>
                    <a:pt x="325437" y="462800"/>
                  </a:lnTo>
                  <a:lnTo>
                    <a:pt x="325437" y="465480"/>
                  </a:lnTo>
                  <a:lnTo>
                    <a:pt x="327317" y="466572"/>
                  </a:lnTo>
                  <a:lnTo>
                    <a:pt x="329399" y="466572"/>
                  </a:lnTo>
                  <a:lnTo>
                    <a:pt x="329399" y="465391"/>
                  </a:lnTo>
                  <a:lnTo>
                    <a:pt x="332879" y="463346"/>
                  </a:lnTo>
                  <a:close/>
                </a:path>
                <a:path w="345440" h="1109345">
                  <a:moveTo>
                    <a:pt x="336054" y="300278"/>
                  </a:moveTo>
                  <a:lnTo>
                    <a:pt x="333921" y="300278"/>
                  </a:lnTo>
                  <a:lnTo>
                    <a:pt x="333667" y="299986"/>
                  </a:lnTo>
                  <a:lnTo>
                    <a:pt x="332879" y="299186"/>
                  </a:lnTo>
                  <a:lnTo>
                    <a:pt x="332079" y="298640"/>
                  </a:lnTo>
                  <a:lnTo>
                    <a:pt x="331292" y="298399"/>
                  </a:lnTo>
                  <a:lnTo>
                    <a:pt x="329946" y="298145"/>
                  </a:lnTo>
                  <a:lnTo>
                    <a:pt x="329946" y="300278"/>
                  </a:lnTo>
                  <a:lnTo>
                    <a:pt x="328904" y="301320"/>
                  </a:lnTo>
                  <a:lnTo>
                    <a:pt x="328358" y="302120"/>
                  </a:lnTo>
                  <a:lnTo>
                    <a:pt x="328117" y="302907"/>
                  </a:lnTo>
                  <a:lnTo>
                    <a:pt x="327812" y="304253"/>
                  </a:lnTo>
                  <a:lnTo>
                    <a:pt x="329946" y="304253"/>
                  </a:lnTo>
                  <a:lnTo>
                    <a:pt x="330200" y="304546"/>
                  </a:lnTo>
                  <a:lnTo>
                    <a:pt x="330746" y="305041"/>
                  </a:lnTo>
                  <a:lnTo>
                    <a:pt x="331038" y="305346"/>
                  </a:lnTo>
                  <a:lnTo>
                    <a:pt x="331838" y="305892"/>
                  </a:lnTo>
                  <a:lnTo>
                    <a:pt x="332625" y="306133"/>
                  </a:lnTo>
                  <a:lnTo>
                    <a:pt x="333921" y="306387"/>
                  </a:lnTo>
                  <a:lnTo>
                    <a:pt x="333921" y="304253"/>
                  </a:lnTo>
                  <a:lnTo>
                    <a:pt x="334213" y="303999"/>
                  </a:lnTo>
                  <a:lnTo>
                    <a:pt x="334708" y="303453"/>
                  </a:lnTo>
                  <a:lnTo>
                    <a:pt x="335013" y="303212"/>
                  </a:lnTo>
                  <a:lnTo>
                    <a:pt x="335508" y="302412"/>
                  </a:lnTo>
                  <a:lnTo>
                    <a:pt x="335800" y="301625"/>
                  </a:lnTo>
                  <a:lnTo>
                    <a:pt x="336054" y="300278"/>
                  </a:lnTo>
                  <a:close/>
                </a:path>
                <a:path w="345440" h="1109345">
                  <a:moveTo>
                    <a:pt x="336346" y="279196"/>
                  </a:moveTo>
                  <a:lnTo>
                    <a:pt x="332676" y="281355"/>
                  </a:lnTo>
                  <a:lnTo>
                    <a:pt x="330492" y="281330"/>
                  </a:lnTo>
                  <a:lnTo>
                    <a:pt x="328904" y="281825"/>
                  </a:lnTo>
                  <a:lnTo>
                    <a:pt x="327012" y="283019"/>
                  </a:lnTo>
                  <a:lnTo>
                    <a:pt x="326529" y="282371"/>
                  </a:lnTo>
                  <a:lnTo>
                    <a:pt x="326682" y="283222"/>
                  </a:lnTo>
                  <a:lnTo>
                    <a:pt x="325437" y="283959"/>
                  </a:lnTo>
                  <a:lnTo>
                    <a:pt x="325183" y="284264"/>
                  </a:lnTo>
                  <a:lnTo>
                    <a:pt x="325183" y="285051"/>
                  </a:lnTo>
                  <a:lnTo>
                    <a:pt x="325386" y="285724"/>
                  </a:lnTo>
                  <a:lnTo>
                    <a:pt x="325183" y="285851"/>
                  </a:lnTo>
                  <a:lnTo>
                    <a:pt x="325386" y="285737"/>
                  </a:lnTo>
                  <a:lnTo>
                    <a:pt x="325983" y="286092"/>
                  </a:lnTo>
                  <a:lnTo>
                    <a:pt x="326224" y="286092"/>
                  </a:lnTo>
                  <a:lnTo>
                    <a:pt x="326224" y="286397"/>
                  </a:lnTo>
                  <a:lnTo>
                    <a:pt x="327266" y="286207"/>
                  </a:lnTo>
                  <a:lnTo>
                    <a:pt x="327317" y="286397"/>
                  </a:lnTo>
                  <a:lnTo>
                    <a:pt x="327279" y="286207"/>
                  </a:lnTo>
                  <a:lnTo>
                    <a:pt x="327812" y="286092"/>
                  </a:lnTo>
                  <a:lnTo>
                    <a:pt x="329399" y="287731"/>
                  </a:lnTo>
                  <a:lnTo>
                    <a:pt x="329704" y="288277"/>
                  </a:lnTo>
                  <a:lnTo>
                    <a:pt x="330200" y="289077"/>
                  </a:lnTo>
                  <a:lnTo>
                    <a:pt x="330492" y="289318"/>
                  </a:lnTo>
                  <a:lnTo>
                    <a:pt x="331038" y="289318"/>
                  </a:lnTo>
                  <a:lnTo>
                    <a:pt x="331292" y="288772"/>
                  </a:lnTo>
                  <a:lnTo>
                    <a:pt x="332333" y="288277"/>
                  </a:lnTo>
                  <a:lnTo>
                    <a:pt x="334213" y="284810"/>
                  </a:lnTo>
                  <a:lnTo>
                    <a:pt x="333959" y="283972"/>
                  </a:lnTo>
                  <a:lnTo>
                    <a:pt x="336346" y="279196"/>
                  </a:lnTo>
                  <a:close/>
                </a:path>
                <a:path w="345440" h="1109345">
                  <a:moveTo>
                    <a:pt x="338188" y="488454"/>
                  </a:moveTo>
                  <a:lnTo>
                    <a:pt x="335800" y="486486"/>
                  </a:lnTo>
                  <a:lnTo>
                    <a:pt x="335800" y="484974"/>
                  </a:lnTo>
                  <a:lnTo>
                    <a:pt x="331838" y="482549"/>
                  </a:lnTo>
                  <a:lnTo>
                    <a:pt x="331038" y="482549"/>
                  </a:lnTo>
                  <a:lnTo>
                    <a:pt x="329946" y="482549"/>
                  </a:lnTo>
                  <a:lnTo>
                    <a:pt x="329946" y="483336"/>
                  </a:lnTo>
                  <a:lnTo>
                    <a:pt x="329158" y="483882"/>
                  </a:lnTo>
                  <a:lnTo>
                    <a:pt x="327571" y="485228"/>
                  </a:lnTo>
                  <a:lnTo>
                    <a:pt x="332625" y="485775"/>
                  </a:lnTo>
                  <a:lnTo>
                    <a:pt x="332841" y="485775"/>
                  </a:lnTo>
                  <a:lnTo>
                    <a:pt x="333667" y="486321"/>
                  </a:lnTo>
                  <a:lnTo>
                    <a:pt x="333768" y="486562"/>
                  </a:lnTo>
                  <a:lnTo>
                    <a:pt x="334429" y="486562"/>
                  </a:lnTo>
                  <a:lnTo>
                    <a:pt x="335038" y="486867"/>
                  </a:lnTo>
                  <a:lnTo>
                    <a:pt x="334708" y="486867"/>
                  </a:lnTo>
                  <a:lnTo>
                    <a:pt x="334708" y="487362"/>
                  </a:lnTo>
                  <a:lnTo>
                    <a:pt x="335254" y="487362"/>
                  </a:lnTo>
                  <a:lnTo>
                    <a:pt x="335508" y="487108"/>
                  </a:lnTo>
                  <a:lnTo>
                    <a:pt x="338188" y="488454"/>
                  </a:lnTo>
                  <a:close/>
                </a:path>
                <a:path w="345440" h="1109345">
                  <a:moveTo>
                    <a:pt x="338429" y="21869"/>
                  </a:moveTo>
                  <a:lnTo>
                    <a:pt x="334467" y="21082"/>
                  </a:lnTo>
                  <a:lnTo>
                    <a:pt x="331292" y="20535"/>
                  </a:lnTo>
                  <a:lnTo>
                    <a:pt x="330746" y="20535"/>
                  </a:lnTo>
                  <a:lnTo>
                    <a:pt x="330200" y="20294"/>
                  </a:lnTo>
                  <a:lnTo>
                    <a:pt x="329704" y="20294"/>
                  </a:lnTo>
                  <a:lnTo>
                    <a:pt x="328612" y="19989"/>
                  </a:lnTo>
                  <a:lnTo>
                    <a:pt x="328358" y="21082"/>
                  </a:lnTo>
                  <a:lnTo>
                    <a:pt x="327812" y="22669"/>
                  </a:lnTo>
                  <a:lnTo>
                    <a:pt x="328117" y="24003"/>
                  </a:lnTo>
                  <a:lnTo>
                    <a:pt x="328307" y="24333"/>
                  </a:lnTo>
                  <a:lnTo>
                    <a:pt x="327571" y="27178"/>
                  </a:lnTo>
                  <a:lnTo>
                    <a:pt x="329907" y="26136"/>
                  </a:lnTo>
                  <a:lnTo>
                    <a:pt x="331292" y="26136"/>
                  </a:lnTo>
                  <a:lnTo>
                    <a:pt x="332879" y="26390"/>
                  </a:lnTo>
                  <a:lnTo>
                    <a:pt x="334213" y="26390"/>
                  </a:lnTo>
                  <a:lnTo>
                    <a:pt x="335508" y="26682"/>
                  </a:lnTo>
                  <a:lnTo>
                    <a:pt x="335800" y="27178"/>
                  </a:lnTo>
                  <a:lnTo>
                    <a:pt x="337388" y="30657"/>
                  </a:lnTo>
                  <a:lnTo>
                    <a:pt x="337896" y="27178"/>
                  </a:lnTo>
                  <a:lnTo>
                    <a:pt x="338429" y="21869"/>
                  </a:lnTo>
                  <a:close/>
                </a:path>
                <a:path w="345440" h="1109345">
                  <a:moveTo>
                    <a:pt x="339775" y="772718"/>
                  </a:moveTo>
                  <a:lnTo>
                    <a:pt x="338429" y="772960"/>
                  </a:lnTo>
                  <a:lnTo>
                    <a:pt x="332079" y="772960"/>
                  </a:lnTo>
                  <a:lnTo>
                    <a:pt x="331838" y="775639"/>
                  </a:lnTo>
                  <a:lnTo>
                    <a:pt x="331533" y="776986"/>
                  </a:lnTo>
                  <a:lnTo>
                    <a:pt x="332879" y="776732"/>
                  </a:lnTo>
                  <a:lnTo>
                    <a:pt x="339229" y="776732"/>
                  </a:lnTo>
                  <a:lnTo>
                    <a:pt x="339521" y="774052"/>
                  </a:lnTo>
                  <a:lnTo>
                    <a:pt x="339775" y="772718"/>
                  </a:lnTo>
                  <a:close/>
                </a:path>
                <a:path w="345440" h="1109345">
                  <a:moveTo>
                    <a:pt x="340563" y="150812"/>
                  </a:moveTo>
                  <a:lnTo>
                    <a:pt x="336842" y="150774"/>
                  </a:lnTo>
                  <a:lnTo>
                    <a:pt x="336842" y="149466"/>
                  </a:lnTo>
                  <a:lnTo>
                    <a:pt x="335800" y="149466"/>
                  </a:lnTo>
                  <a:lnTo>
                    <a:pt x="334708" y="149720"/>
                  </a:lnTo>
                  <a:lnTo>
                    <a:pt x="334213" y="149961"/>
                  </a:lnTo>
                  <a:lnTo>
                    <a:pt x="332879" y="150266"/>
                  </a:lnTo>
                  <a:lnTo>
                    <a:pt x="332879" y="152946"/>
                  </a:lnTo>
                  <a:lnTo>
                    <a:pt x="334708" y="153987"/>
                  </a:lnTo>
                  <a:lnTo>
                    <a:pt x="336842" y="153987"/>
                  </a:lnTo>
                  <a:lnTo>
                    <a:pt x="336842" y="152933"/>
                  </a:lnTo>
                  <a:lnTo>
                    <a:pt x="337058" y="152984"/>
                  </a:lnTo>
                  <a:lnTo>
                    <a:pt x="340563" y="150812"/>
                  </a:lnTo>
                  <a:close/>
                </a:path>
                <a:path w="345440" h="1109345">
                  <a:moveTo>
                    <a:pt x="341363" y="316801"/>
                  </a:moveTo>
                  <a:lnTo>
                    <a:pt x="341109" y="316560"/>
                  </a:lnTo>
                  <a:lnTo>
                    <a:pt x="340868" y="316255"/>
                  </a:lnTo>
                  <a:lnTo>
                    <a:pt x="340321" y="316255"/>
                  </a:lnTo>
                  <a:lnTo>
                    <a:pt x="340321" y="317347"/>
                  </a:lnTo>
                  <a:lnTo>
                    <a:pt x="340017" y="317347"/>
                  </a:lnTo>
                  <a:lnTo>
                    <a:pt x="339521" y="317106"/>
                  </a:lnTo>
                  <a:lnTo>
                    <a:pt x="339229" y="317601"/>
                  </a:lnTo>
                  <a:lnTo>
                    <a:pt x="338429" y="318439"/>
                  </a:lnTo>
                  <a:lnTo>
                    <a:pt x="337642" y="319239"/>
                  </a:lnTo>
                  <a:lnTo>
                    <a:pt x="337146" y="319481"/>
                  </a:lnTo>
                  <a:lnTo>
                    <a:pt x="337388" y="320573"/>
                  </a:lnTo>
                  <a:lnTo>
                    <a:pt x="337146" y="320573"/>
                  </a:lnTo>
                  <a:lnTo>
                    <a:pt x="337146" y="321614"/>
                  </a:lnTo>
                  <a:lnTo>
                    <a:pt x="338188" y="321614"/>
                  </a:lnTo>
                  <a:lnTo>
                    <a:pt x="341363" y="318389"/>
                  </a:lnTo>
                  <a:lnTo>
                    <a:pt x="341363" y="317347"/>
                  </a:lnTo>
                  <a:lnTo>
                    <a:pt x="341363" y="316801"/>
                  </a:lnTo>
                  <a:close/>
                </a:path>
                <a:path w="345440" h="1109345">
                  <a:moveTo>
                    <a:pt x="341909" y="261835"/>
                  </a:moveTo>
                  <a:lnTo>
                    <a:pt x="340321" y="261645"/>
                  </a:lnTo>
                  <a:lnTo>
                    <a:pt x="339902" y="261594"/>
                  </a:lnTo>
                  <a:lnTo>
                    <a:pt x="339521" y="261543"/>
                  </a:lnTo>
                  <a:lnTo>
                    <a:pt x="337146" y="261048"/>
                  </a:lnTo>
                  <a:lnTo>
                    <a:pt x="335254" y="260502"/>
                  </a:lnTo>
                  <a:lnTo>
                    <a:pt x="333425" y="260248"/>
                  </a:lnTo>
                  <a:lnTo>
                    <a:pt x="332333" y="259410"/>
                  </a:lnTo>
                  <a:lnTo>
                    <a:pt x="332333" y="258368"/>
                  </a:lnTo>
                  <a:lnTo>
                    <a:pt x="332879" y="255930"/>
                  </a:lnTo>
                  <a:lnTo>
                    <a:pt x="331838" y="255435"/>
                  </a:lnTo>
                  <a:lnTo>
                    <a:pt x="329158" y="253796"/>
                  </a:lnTo>
                  <a:lnTo>
                    <a:pt x="325183" y="253301"/>
                  </a:lnTo>
                  <a:lnTo>
                    <a:pt x="315912" y="253301"/>
                  </a:lnTo>
                  <a:lnTo>
                    <a:pt x="317195" y="255143"/>
                  </a:lnTo>
                  <a:lnTo>
                    <a:pt x="318782" y="257276"/>
                  </a:lnTo>
                  <a:lnTo>
                    <a:pt x="322008" y="258914"/>
                  </a:lnTo>
                  <a:lnTo>
                    <a:pt x="325183" y="260248"/>
                  </a:lnTo>
                  <a:lnTo>
                    <a:pt x="328358" y="261835"/>
                  </a:lnTo>
                  <a:lnTo>
                    <a:pt x="331838" y="263423"/>
                  </a:lnTo>
                  <a:lnTo>
                    <a:pt x="332333" y="265303"/>
                  </a:lnTo>
                  <a:lnTo>
                    <a:pt x="332625" y="265849"/>
                  </a:lnTo>
                  <a:lnTo>
                    <a:pt x="332625" y="266344"/>
                  </a:lnTo>
                  <a:lnTo>
                    <a:pt x="332079" y="267144"/>
                  </a:lnTo>
                  <a:lnTo>
                    <a:pt x="331533" y="269024"/>
                  </a:lnTo>
                  <a:lnTo>
                    <a:pt x="333425" y="268782"/>
                  </a:lnTo>
                  <a:lnTo>
                    <a:pt x="337934" y="268478"/>
                  </a:lnTo>
                  <a:lnTo>
                    <a:pt x="340563" y="267144"/>
                  </a:lnTo>
                  <a:lnTo>
                    <a:pt x="341909" y="264515"/>
                  </a:lnTo>
                  <a:lnTo>
                    <a:pt x="341909" y="261835"/>
                  </a:lnTo>
                  <a:close/>
                </a:path>
                <a:path w="345440" h="1109345">
                  <a:moveTo>
                    <a:pt x="343496" y="540245"/>
                  </a:moveTo>
                  <a:lnTo>
                    <a:pt x="342455" y="540245"/>
                  </a:lnTo>
                  <a:lnTo>
                    <a:pt x="342455" y="541286"/>
                  </a:lnTo>
                  <a:lnTo>
                    <a:pt x="342150" y="541286"/>
                  </a:lnTo>
                  <a:lnTo>
                    <a:pt x="341655" y="541032"/>
                  </a:lnTo>
                  <a:lnTo>
                    <a:pt x="341363" y="541578"/>
                  </a:lnTo>
                  <a:lnTo>
                    <a:pt x="340563" y="542378"/>
                  </a:lnTo>
                  <a:lnTo>
                    <a:pt x="339775" y="543166"/>
                  </a:lnTo>
                  <a:lnTo>
                    <a:pt x="339229" y="543420"/>
                  </a:lnTo>
                  <a:lnTo>
                    <a:pt x="339471" y="544334"/>
                  </a:lnTo>
                  <a:lnTo>
                    <a:pt x="339521" y="544512"/>
                  </a:lnTo>
                  <a:lnTo>
                    <a:pt x="339521" y="545299"/>
                  </a:lnTo>
                  <a:lnTo>
                    <a:pt x="340321" y="545299"/>
                  </a:lnTo>
                  <a:lnTo>
                    <a:pt x="341909" y="543712"/>
                  </a:lnTo>
                  <a:lnTo>
                    <a:pt x="343496" y="542074"/>
                  </a:lnTo>
                  <a:lnTo>
                    <a:pt x="343496" y="541286"/>
                  </a:lnTo>
                  <a:lnTo>
                    <a:pt x="343496" y="540245"/>
                  </a:lnTo>
                  <a:close/>
                </a:path>
                <a:path w="345440" h="1109345">
                  <a:moveTo>
                    <a:pt x="343496" y="350989"/>
                  </a:moveTo>
                  <a:lnTo>
                    <a:pt x="342150" y="351243"/>
                  </a:lnTo>
                  <a:lnTo>
                    <a:pt x="335800" y="351243"/>
                  </a:lnTo>
                  <a:lnTo>
                    <a:pt x="335508" y="353910"/>
                  </a:lnTo>
                  <a:lnTo>
                    <a:pt x="335254" y="355257"/>
                  </a:lnTo>
                  <a:lnTo>
                    <a:pt x="336600" y="355003"/>
                  </a:lnTo>
                  <a:lnTo>
                    <a:pt x="342950" y="355003"/>
                  </a:lnTo>
                  <a:lnTo>
                    <a:pt x="343242" y="352323"/>
                  </a:lnTo>
                  <a:lnTo>
                    <a:pt x="343496" y="350989"/>
                  </a:lnTo>
                  <a:close/>
                </a:path>
                <a:path w="345440" h="1109345">
                  <a:moveTo>
                    <a:pt x="343496" y="30949"/>
                  </a:moveTo>
                  <a:lnTo>
                    <a:pt x="341655" y="30949"/>
                  </a:lnTo>
                  <a:lnTo>
                    <a:pt x="341363" y="30657"/>
                  </a:lnTo>
                  <a:lnTo>
                    <a:pt x="340868" y="30403"/>
                  </a:lnTo>
                  <a:lnTo>
                    <a:pt x="340321" y="30162"/>
                  </a:lnTo>
                  <a:lnTo>
                    <a:pt x="339775" y="29857"/>
                  </a:lnTo>
                  <a:lnTo>
                    <a:pt x="339585" y="29857"/>
                  </a:lnTo>
                  <a:lnTo>
                    <a:pt x="339521" y="29616"/>
                  </a:lnTo>
                  <a:lnTo>
                    <a:pt x="339445" y="29857"/>
                  </a:lnTo>
                  <a:lnTo>
                    <a:pt x="337934" y="29857"/>
                  </a:lnTo>
                  <a:lnTo>
                    <a:pt x="337642" y="31203"/>
                  </a:lnTo>
                  <a:lnTo>
                    <a:pt x="337388" y="31750"/>
                  </a:lnTo>
                  <a:lnTo>
                    <a:pt x="337388" y="33883"/>
                  </a:lnTo>
                  <a:lnTo>
                    <a:pt x="338734" y="34925"/>
                  </a:lnTo>
                  <a:lnTo>
                    <a:pt x="341909" y="34925"/>
                  </a:lnTo>
                  <a:lnTo>
                    <a:pt x="342950" y="34124"/>
                  </a:lnTo>
                  <a:lnTo>
                    <a:pt x="343496" y="32296"/>
                  </a:lnTo>
                  <a:lnTo>
                    <a:pt x="343496" y="30949"/>
                  </a:lnTo>
                  <a:close/>
                </a:path>
                <a:path w="345440" h="1109345">
                  <a:moveTo>
                    <a:pt x="343738" y="72580"/>
                  </a:moveTo>
                  <a:lnTo>
                    <a:pt x="339229" y="72580"/>
                  </a:lnTo>
                  <a:lnTo>
                    <a:pt x="337146" y="72872"/>
                  </a:lnTo>
                  <a:lnTo>
                    <a:pt x="336613" y="73507"/>
                  </a:lnTo>
                  <a:lnTo>
                    <a:pt x="335800" y="73367"/>
                  </a:lnTo>
                  <a:lnTo>
                    <a:pt x="335965" y="74269"/>
                  </a:lnTo>
                  <a:lnTo>
                    <a:pt x="335254" y="75006"/>
                  </a:lnTo>
                  <a:lnTo>
                    <a:pt x="335254" y="76047"/>
                  </a:lnTo>
                  <a:lnTo>
                    <a:pt x="335508" y="77635"/>
                  </a:lnTo>
                  <a:lnTo>
                    <a:pt x="335800" y="78435"/>
                  </a:lnTo>
                  <a:lnTo>
                    <a:pt x="336842" y="78727"/>
                  </a:lnTo>
                  <a:lnTo>
                    <a:pt x="340017" y="78727"/>
                  </a:lnTo>
                  <a:lnTo>
                    <a:pt x="342150" y="77139"/>
                  </a:lnTo>
                  <a:lnTo>
                    <a:pt x="343242" y="74168"/>
                  </a:lnTo>
                  <a:lnTo>
                    <a:pt x="343738" y="72580"/>
                  </a:lnTo>
                  <a:close/>
                </a:path>
                <a:path w="345440" h="1109345">
                  <a:moveTo>
                    <a:pt x="345325" y="752170"/>
                  </a:moveTo>
                  <a:lnTo>
                    <a:pt x="341553" y="751751"/>
                  </a:lnTo>
                  <a:lnTo>
                    <a:pt x="341363" y="750836"/>
                  </a:lnTo>
                  <a:lnTo>
                    <a:pt x="338429" y="750290"/>
                  </a:lnTo>
                  <a:lnTo>
                    <a:pt x="337934" y="750290"/>
                  </a:lnTo>
                  <a:lnTo>
                    <a:pt x="337642" y="750544"/>
                  </a:lnTo>
                  <a:lnTo>
                    <a:pt x="337388" y="750836"/>
                  </a:lnTo>
                  <a:lnTo>
                    <a:pt x="337388" y="752170"/>
                  </a:lnTo>
                  <a:lnTo>
                    <a:pt x="336346" y="752170"/>
                  </a:lnTo>
                  <a:lnTo>
                    <a:pt x="334708" y="752665"/>
                  </a:lnTo>
                  <a:lnTo>
                    <a:pt x="333667" y="754849"/>
                  </a:lnTo>
                  <a:lnTo>
                    <a:pt x="333921" y="756145"/>
                  </a:lnTo>
                  <a:lnTo>
                    <a:pt x="334073" y="756742"/>
                  </a:lnTo>
                  <a:lnTo>
                    <a:pt x="333921" y="757237"/>
                  </a:lnTo>
                  <a:lnTo>
                    <a:pt x="334200" y="757212"/>
                  </a:lnTo>
                  <a:lnTo>
                    <a:pt x="335013" y="758024"/>
                  </a:lnTo>
                  <a:lnTo>
                    <a:pt x="336600" y="758024"/>
                  </a:lnTo>
                  <a:lnTo>
                    <a:pt x="336600" y="756983"/>
                  </a:lnTo>
                  <a:lnTo>
                    <a:pt x="337146" y="757478"/>
                  </a:lnTo>
                  <a:lnTo>
                    <a:pt x="337388" y="757237"/>
                  </a:lnTo>
                  <a:lnTo>
                    <a:pt x="337934" y="756983"/>
                  </a:lnTo>
                  <a:lnTo>
                    <a:pt x="339775" y="755650"/>
                  </a:lnTo>
                  <a:lnTo>
                    <a:pt x="342150" y="754011"/>
                  </a:lnTo>
                  <a:lnTo>
                    <a:pt x="342061" y="753694"/>
                  </a:lnTo>
                  <a:lnTo>
                    <a:pt x="342430" y="753516"/>
                  </a:lnTo>
                  <a:lnTo>
                    <a:pt x="345325" y="752170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61683" y="5645746"/>
              <a:ext cx="706120" cy="941705"/>
            </a:xfrm>
            <a:custGeom>
              <a:avLst/>
              <a:gdLst/>
              <a:ahLst/>
              <a:cxnLst/>
              <a:rect l="l" t="t" r="r" b="b"/>
              <a:pathLst>
                <a:path w="706119" h="941704">
                  <a:moveTo>
                    <a:pt x="2933" y="937717"/>
                  </a:moveTo>
                  <a:lnTo>
                    <a:pt x="1054" y="937412"/>
                  </a:lnTo>
                  <a:lnTo>
                    <a:pt x="0" y="937171"/>
                  </a:lnTo>
                  <a:lnTo>
                    <a:pt x="0" y="941679"/>
                  </a:lnTo>
                  <a:lnTo>
                    <a:pt x="1841" y="939050"/>
                  </a:lnTo>
                  <a:lnTo>
                    <a:pt x="2933" y="937717"/>
                  </a:lnTo>
                  <a:close/>
                </a:path>
                <a:path w="706119" h="941704">
                  <a:moveTo>
                    <a:pt x="429526" y="45389"/>
                  </a:moveTo>
                  <a:lnTo>
                    <a:pt x="425500" y="45389"/>
                  </a:lnTo>
                  <a:lnTo>
                    <a:pt x="424218" y="44602"/>
                  </a:lnTo>
                  <a:lnTo>
                    <a:pt x="422871" y="43510"/>
                  </a:lnTo>
                  <a:lnTo>
                    <a:pt x="421830" y="42710"/>
                  </a:lnTo>
                  <a:lnTo>
                    <a:pt x="420497" y="41922"/>
                  </a:lnTo>
                  <a:lnTo>
                    <a:pt x="418909" y="41668"/>
                  </a:lnTo>
                  <a:lnTo>
                    <a:pt x="417817" y="41376"/>
                  </a:lnTo>
                  <a:lnTo>
                    <a:pt x="417563" y="42468"/>
                  </a:lnTo>
                  <a:lnTo>
                    <a:pt x="417017" y="43802"/>
                  </a:lnTo>
                  <a:lnTo>
                    <a:pt x="417563" y="45097"/>
                  </a:lnTo>
                  <a:lnTo>
                    <a:pt x="417690" y="45326"/>
                  </a:lnTo>
                  <a:lnTo>
                    <a:pt x="417017" y="47282"/>
                  </a:lnTo>
                  <a:lnTo>
                    <a:pt x="420776" y="48628"/>
                  </a:lnTo>
                  <a:lnTo>
                    <a:pt x="422325" y="49415"/>
                  </a:lnTo>
                  <a:lnTo>
                    <a:pt x="422986" y="49415"/>
                  </a:lnTo>
                  <a:lnTo>
                    <a:pt x="426593" y="50698"/>
                  </a:lnTo>
                  <a:lnTo>
                    <a:pt x="427037" y="49263"/>
                  </a:lnTo>
                  <a:lnTo>
                    <a:pt x="428180" y="48323"/>
                  </a:lnTo>
                  <a:lnTo>
                    <a:pt x="428980" y="46977"/>
                  </a:lnTo>
                  <a:lnTo>
                    <a:pt x="429526" y="45389"/>
                  </a:lnTo>
                  <a:close/>
                </a:path>
                <a:path w="706119" h="941704">
                  <a:moveTo>
                    <a:pt x="434289" y="225818"/>
                  </a:moveTo>
                  <a:lnTo>
                    <a:pt x="431139" y="225552"/>
                  </a:lnTo>
                  <a:lnTo>
                    <a:pt x="430568" y="224777"/>
                  </a:lnTo>
                  <a:lnTo>
                    <a:pt x="429526" y="224485"/>
                  </a:lnTo>
                  <a:lnTo>
                    <a:pt x="427634" y="224231"/>
                  </a:lnTo>
                  <a:lnTo>
                    <a:pt x="427139" y="224231"/>
                  </a:lnTo>
                  <a:lnTo>
                    <a:pt x="425500" y="225031"/>
                  </a:lnTo>
                  <a:lnTo>
                    <a:pt x="425005" y="226364"/>
                  </a:lnTo>
                  <a:lnTo>
                    <a:pt x="425030" y="226644"/>
                  </a:lnTo>
                  <a:lnTo>
                    <a:pt x="423418" y="227406"/>
                  </a:lnTo>
                  <a:lnTo>
                    <a:pt x="425589" y="229692"/>
                  </a:lnTo>
                  <a:lnTo>
                    <a:pt x="425805" y="230632"/>
                  </a:lnTo>
                  <a:lnTo>
                    <a:pt x="428434" y="233019"/>
                  </a:lnTo>
                  <a:lnTo>
                    <a:pt x="428777" y="233019"/>
                  </a:lnTo>
                  <a:lnTo>
                    <a:pt x="430809" y="235140"/>
                  </a:lnTo>
                  <a:lnTo>
                    <a:pt x="431228" y="233019"/>
                  </a:lnTo>
                  <a:lnTo>
                    <a:pt x="431660" y="233019"/>
                  </a:lnTo>
                  <a:lnTo>
                    <a:pt x="432447" y="232219"/>
                  </a:lnTo>
                  <a:lnTo>
                    <a:pt x="432155" y="231178"/>
                  </a:lnTo>
                  <a:lnTo>
                    <a:pt x="432447" y="230085"/>
                  </a:lnTo>
                  <a:lnTo>
                    <a:pt x="431355" y="229844"/>
                  </a:lnTo>
                  <a:lnTo>
                    <a:pt x="431114" y="229844"/>
                  </a:lnTo>
                  <a:lnTo>
                    <a:pt x="431355" y="229298"/>
                  </a:lnTo>
                  <a:lnTo>
                    <a:pt x="431355" y="229044"/>
                  </a:lnTo>
                  <a:lnTo>
                    <a:pt x="431965" y="227393"/>
                  </a:lnTo>
                  <a:lnTo>
                    <a:pt x="434289" y="225818"/>
                  </a:lnTo>
                  <a:close/>
                </a:path>
                <a:path w="706119" h="941704">
                  <a:moveTo>
                    <a:pt x="434530" y="82499"/>
                  </a:moveTo>
                  <a:lnTo>
                    <a:pt x="433247" y="81407"/>
                  </a:lnTo>
                  <a:lnTo>
                    <a:pt x="430022" y="81407"/>
                  </a:lnTo>
                  <a:lnTo>
                    <a:pt x="428980" y="82207"/>
                  </a:lnTo>
                  <a:lnTo>
                    <a:pt x="428726" y="83832"/>
                  </a:lnTo>
                  <a:lnTo>
                    <a:pt x="428790" y="84874"/>
                  </a:lnTo>
                  <a:lnTo>
                    <a:pt x="428980" y="86220"/>
                  </a:lnTo>
                  <a:lnTo>
                    <a:pt x="430314" y="86461"/>
                  </a:lnTo>
                  <a:lnTo>
                    <a:pt x="431901" y="86461"/>
                  </a:lnTo>
                  <a:lnTo>
                    <a:pt x="432701" y="85966"/>
                  </a:lnTo>
                  <a:lnTo>
                    <a:pt x="434035" y="84874"/>
                  </a:lnTo>
                  <a:lnTo>
                    <a:pt x="434530" y="84632"/>
                  </a:lnTo>
                  <a:lnTo>
                    <a:pt x="434530" y="82499"/>
                  </a:lnTo>
                  <a:close/>
                </a:path>
                <a:path w="706119" h="941704">
                  <a:moveTo>
                    <a:pt x="440143" y="42964"/>
                  </a:moveTo>
                  <a:lnTo>
                    <a:pt x="439762" y="43180"/>
                  </a:lnTo>
                  <a:lnTo>
                    <a:pt x="439343" y="42710"/>
                  </a:lnTo>
                  <a:lnTo>
                    <a:pt x="438251" y="42710"/>
                  </a:lnTo>
                  <a:lnTo>
                    <a:pt x="437756" y="42964"/>
                  </a:lnTo>
                  <a:lnTo>
                    <a:pt x="436968" y="43256"/>
                  </a:lnTo>
                  <a:lnTo>
                    <a:pt x="435076" y="43256"/>
                  </a:lnTo>
                  <a:lnTo>
                    <a:pt x="433489" y="43802"/>
                  </a:lnTo>
                  <a:lnTo>
                    <a:pt x="433247" y="44843"/>
                  </a:lnTo>
                  <a:lnTo>
                    <a:pt x="433247" y="45046"/>
                  </a:lnTo>
                  <a:lnTo>
                    <a:pt x="432943" y="45097"/>
                  </a:lnTo>
                  <a:lnTo>
                    <a:pt x="433247" y="45529"/>
                  </a:lnTo>
                  <a:lnTo>
                    <a:pt x="433489" y="46977"/>
                  </a:lnTo>
                  <a:lnTo>
                    <a:pt x="434530" y="47777"/>
                  </a:lnTo>
                  <a:lnTo>
                    <a:pt x="434835" y="47777"/>
                  </a:lnTo>
                  <a:lnTo>
                    <a:pt x="436968" y="47777"/>
                  </a:lnTo>
                  <a:lnTo>
                    <a:pt x="437756" y="46977"/>
                  </a:lnTo>
                  <a:lnTo>
                    <a:pt x="438797" y="46431"/>
                  </a:lnTo>
                  <a:lnTo>
                    <a:pt x="440143" y="44843"/>
                  </a:lnTo>
                  <a:lnTo>
                    <a:pt x="439839" y="43802"/>
                  </a:lnTo>
                  <a:lnTo>
                    <a:pt x="439839" y="43484"/>
                  </a:lnTo>
                  <a:lnTo>
                    <a:pt x="440143" y="42964"/>
                  </a:lnTo>
                  <a:close/>
                </a:path>
                <a:path w="706119" h="941704">
                  <a:moveTo>
                    <a:pt x="440143" y="3467"/>
                  </a:moveTo>
                  <a:lnTo>
                    <a:pt x="439839" y="2133"/>
                  </a:lnTo>
                  <a:lnTo>
                    <a:pt x="439331" y="1638"/>
                  </a:lnTo>
                  <a:lnTo>
                    <a:pt x="438251" y="546"/>
                  </a:lnTo>
                  <a:lnTo>
                    <a:pt x="436968" y="0"/>
                  </a:lnTo>
                  <a:lnTo>
                    <a:pt x="434835" y="0"/>
                  </a:lnTo>
                  <a:lnTo>
                    <a:pt x="434035" y="292"/>
                  </a:lnTo>
                  <a:lnTo>
                    <a:pt x="433247" y="292"/>
                  </a:lnTo>
                  <a:lnTo>
                    <a:pt x="432447" y="546"/>
                  </a:lnTo>
                  <a:lnTo>
                    <a:pt x="432447" y="6146"/>
                  </a:lnTo>
                  <a:lnTo>
                    <a:pt x="440143" y="6146"/>
                  </a:lnTo>
                  <a:lnTo>
                    <a:pt x="440143" y="3467"/>
                  </a:lnTo>
                  <a:close/>
                </a:path>
                <a:path w="706119" h="941704">
                  <a:moveTo>
                    <a:pt x="444106" y="205282"/>
                  </a:moveTo>
                  <a:lnTo>
                    <a:pt x="442772" y="205524"/>
                  </a:lnTo>
                  <a:lnTo>
                    <a:pt x="436422" y="205524"/>
                  </a:lnTo>
                  <a:lnTo>
                    <a:pt x="436168" y="208203"/>
                  </a:lnTo>
                  <a:lnTo>
                    <a:pt x="436168" y="209550"/>
                  </a:lnTo>
                  <a:lnTo>
                    <a:pt x="437464" y="209245"/>
                  </a:lnTo>
                  <a:lnTo>
                    <a:pt x="443560" y="209245"/>
                  </a:lnTo>
                  <a:lnTo>
                    <a:pt x="443865" y="206616"/>
                  </a:lnTo>
                  <a:lnTo>
                    <a:pt x="444106" y="205282"/>
                  </a:lnTo>
                  <a:close/>
                </a:path>
                <a:path w="706119" h="941704">
                  <a:moveTo>
                    <a:pt x="445693" y="189509"/>
                  </a:moveTo>
                  <a:lnTo>
                    <a:pt x="445452" y="189255"/>
                  </a:lnTo>
                  <a:lnTo>
                    <a:pt x="445147" y="189014"/>
                  </a:lnTo>
                  <a:lnTo>
                    <a:pt x="444652" y="189014"/>
                  </a:lnTo>
                  <a:lnTo>
                    <a:pt x="444652" y="190055"/>
                  </a:lnTo>
                  <a:lnTo>
                    <a:pt x="444360" y="190055"/>
                  </a:lnTo>
                  <a:lnTo>
                    <a:pt x="443865" y="189801"/>
                  </a:lnTo>
                  <a:lnTo>
                    <a:pt x="443560" y="190296"/>
                  </a:lnTo>
                  <a:lnTo>
                    <a:pt x="441972" y="191935"/>
                  </a:lnTo>
                  <a:lnTo>
                    <a:pt x="441477" y="192189"/>
                  </a:lnTo>
                  <a:lnTo>
                    <a:pt x="441731" y="193281"/>
                  </a:lnTo>
                  <a:lnTo>
                    <a:pt x="441477" y="193281"/>
                  </a:lnTo>
                  <a:lnTo>
                    <a:pt x="441477" y="194322"/>
                  </a:lnTo>
                  <a:lnTo>
                    <a:pt x="442518" y="194322"/>
                  </a:lnTo>
                  <a:lnTo>
                    <a:pt x="445693" y="191147"/>
                  </a:lnTo>
                  <a:lnTo>
                    <a:pt x="445693" y="190055"/>
                  </a:lnTo>
                  <a:lnTo>
                    <a:pt x="445693" y="189509"/>
                  </a:lnTo>
                  <a:close/>
                </a:path>
                <a:path w="706119" h="941704">
                  <a:moveTo>
                    <a:pt x="448373" y="61417"/>
                  </a:moveTo>
                  <a:lnTo>
                    <a:pt x="446786" y="59778"/>
                  </a:lnTo>
                  <a:lnTo>
                    <a:pt x="446557" y="58978"/>
                  </a:lnTo>
                  <a:lnTo>
                    <a:pt x="446493" y="57645"/>
                  </a:lnTo>
                  <a:lnTo>
                    <a:pt x="446265" y="55321"/>
                  </a:lnTo>
                  <a:lnTo>
                    <a:pt x="447827" y="53670"/>
                  </a:lnTo>
                  <a:lnTo>
                    <a:pt x="445897" y="53733"/>
                  </a:lnTo>
                  <a:lnTo>
                    <a:pt x="445693" y="52882"/>
                  </a:lnTo>
                  <a:lnTo>
                    <a:pt x="438797" y="52882"/>
                  </a:lnTo>
                  <a:lnTo>
                    <a:pt x="438556" y="53378"/>
                  </a:lnTo>
                  <a:lnTo>
                    <a:pt x="436664" y="56057"/>
                  </a:lnTo>
                  <a:lnTo>
                    <a:pt x="437489" y="56654"/>
                  </a:lnTo>
                  <a:lnTo>
                    <a:pt x="437210" y="57150"/>
                  </a:lnTo>
                  <a:lnTo>
                    <a:pt x="438645" y="57454"/>
                  </a:lnTo>
                  <a:lnTo>
                    <a:pt x="439343" y="57937"/>
                  </a:lnTo>
                  <a:lnTo>
                    <a:pt x="440931" y="58978"/>
                  </a:lnTo>
                  <a:lnTo>
                    <a:pt x="439051" y="59524"/>
                  </a:lnTo>
                  <a:lnTo>
                    <a:pt x="438251" y="60071"/>
                  </a:lnTo>
                  <a:lnTo>
                    <a:pt x="438188" y="60261"/>
                  </a:lnTo>
                  <a:lnTo>
                    <a:pt x="437756" y="60325"/>
                  </a:lnTo>
                  <a:lnTo>
                    <a:pt x="438086" y="60617"/>
                  </a:lnTo>
                  <a:lnTo>
                    <a:pt x="438010" y="60871"/>
                  </a:lnTo>
                  <a:lnTo>
                    <a:pt x="437908" y="61417"/>
                  </a:lnTo>
                  <a:lnTo>
                    <a:pt x="437756" y="61912"/>
                  </a:lnTo>
                  <a:lnTo>
                    <a:pt x="438556" y="62458"/>
                  </a:lnTo>
                  <a:lnTo>
                    <a:pt x="439597" y="63550"/>
                  </a:lnTo>
                  <a:lnTo>
                    <a:pt x="443865" y="63550"/>
                  </a:lnTo>
                  <a:lnTo>
                    <a:pt x="445693" y="63246"/>
                  </a:lnTo>
                  <a:lnTo>
                    <a:pt x="447281" y="62204"/>
                  </a:lnTo>
                  <a:lnTo>
                    <a:pt x="448373" y="61417"/>
                  </a:lnTo>
                  <a:close/>
                </a:path>
                <a:path w="706119" h="941704">
                  <a:moveTo>
                    <a:pt x="451002" y="65684"/>
                  </a:moveTo>
                  <a:lnTo>
                    <a:pt x="447802" y="65570"/>
                  </a:lnTo>
                  <a:lnTo>
                    <a:pt x="447281" y="64884"/>
                  </a:lnTo>
                  <a:lnTo>
                    <a:pt x="445693" y="64338"/>
                  </a:lnTo>
                  <a:lnTo>
                    <a:pt x="441731" y="64338"/>
                  </a:lnTo>
                  <a:lnTo>
                    <a:pt x="441617" y="67017"/>
                  </a:lnTo>
                  <a:lnTo>
                    <a:pt x="441540" y="68364"/>
                  </a:lnTo>
                  <a:lnTo>
                    <a:pt x="441185" y="75552"/>
                  </a:lnTo>
                  <a:lnTo>
                    <a:pt x="446493" y="75806"/>
                  </a:lnTo>
                  <a:lnTo>
                    <a:pt x="447586" y="75806"/>
                  </a:lnTo>
                  <a:lnTo>
                    <a:pt x="447586" y="74460"/>
                  </a:lnTo>
                  <a:lnTo>
                    <a:pt x="447281" y="72872"/>
                  </a:lnTo>
                  <a:lnTo>
                    <a:pt x="447827" y="71285"/>
                  </a:lnTo>
                  <a:lnTo>
                    <a:pt x="448081" y="69951"/>
                  </a:lnTo>
                  <a:lnTo>
                    <a:pt x="448627" y="68364"/>
                  </a:lnTo>
                  <a:lnTo>
                    <a:pt x="448868" y="67017"/>
                  </a:lnTo>
                  <a:lnTo>
                    <a:pt x="451002" y="65684"/>
                  </a:lnTo>
                  <a:close/>
                </a:path>
                <a:path w="706119" h="941704">
                  <a:moveTo>
                    <a:pt x="452589" y="80619"/>
                  </a:moveTo>
                  <a:lnTo>
                    <a:pt x="448665" y="80530"/>
                  </a:lnTo>
                  <a:lnTo>
                    <a:pt x="448627" y="79273"/>
                  </a:lnTo>
                  <a:lnTo>
                    <a:pt x="447281" y="79032"/>
                  </a:lnTo>
                  <a:lnTo>
                    <a:pt x="442277" y="79032"/>
                  </a:lnTo>
                  <a:lnTo>
                    <a:pt x="441972" y="79565"/>
                  </a:lnTo>
                  <a:lnTo>
                    <a:pt x="441477" y="80073"/>
                  </a:lnTo>
                  <a:lnTo>
                    <a:pt x="440639" y="80365"/>
                  </a:lnTo>
                  <a:lnTo>
                    <a:pt x="439597" y="80365"/>
                  </a:lnTo>
                  <a:lnTo>
                    <a:pt x="438797" y="80619"/>
                  </a:lnTo>
                  <a:lnTo>
                    <a:pt x="438619" y="81203"/>
                  </a:lnTo>
                  <a:lnTo>
                    <a:pt x="436422" y="80073"/>
                  </a:lnTo>
                  <a:lnTo>
                    <a:pt x="438556" y="81432"/>
                  </a:lnTo>
                  <a:lnTo>
                    <a:pt x="438251" y="82499"/>
                  </a:lnTo>
                  <a:lnTo>
                    <a:pt x="439343" y="82994"/>
                  </a:lnTo>
                  <a:lnTo>
                    <a:pt x="442772" y="85178"/>
                  </a:lnTo>
                  <a:lnTo>
                    <a:pt x="443318" y="84340"/>
                  </a:lnTo>
                  <a:lnTo>
                    <a:pt x="444106" y="83540"/>
                  </a:lnTo>
                  <a:lnTo>
                    <a:pt x="445452" y="82994"/>
                  </a:lnTo>
                  <a:lnTo>
                    <a:pt x="446493" y="82499"/>
                  </a:lnTo>
                  <a:lnTo>
                    <a:pt x="447827" y="81953"/>
                  </a:lnTo>
                  <a:lnTo>
                    <a:pt x="448868" y="81407"/>
                  </a:lnTo>
                  <a:lnTo>
                    <a:pt x="448767" y="81013"/>
                  </a:lnTo>
                  <a:lnTo>
                    <a:pt x="452589" y="80619"/>
                  </a:lnTo>
                  <a:close/>
                </a:path>
                <a:path w="706119" h="941704">
                  <a:moveTo>
                    <a:pt x="454177" y="181762"/>
                  </a:moveTo>
                  <a:lnTo>
                    <a:pt x="451307" y="179933"/>
                  </a:lnTo>
                  <a:lnTo>
                    <a:pt x="451307" y="178587"/>
                  </a:lnTo>
                  <a:lnTo>
                    <a:pt x="447040" y="175907"/>
                  </a:lnTo>
                  <a:lnTo>
                    <a:pt x="447281" y="178587"/>
                  </a:lnTo>
                  <a:lnTo>
                    <a:pt x="446786" y="178587"/>
                  </a:lnTo>
                  <a:lnTo>
                    <a:pt x="446239" y="178295"/>
                  </a:lnTo>
                  <a:lnTo>
                    <a:pt x="445947" y="178041"/>
                  </a:lnTo>
                  <a:lnTo>
                    <a:pt x="444906" y="177495"/>
                  </a:lnTo>
                  <a:lnTo>
                    <a:pt x="444322" y="177165"/>
                  </a:lnTo>
                  <a:lnTo>
                    <a:pt x="441477" y="173482"/>
                  </a:lnTo>
                  <a:lnTo>
                    <a:pt x="441185" y="176898"/>
                  </a:lnTo>
                  <a:lnTo>
                    <a:pt x="440143" y="177253"/>
                  </a:lnTo>
                  <a:lnTo>
                    <a:pt x="439839" y="180174"/>
                  </a:lnTo>
                  <a:lnTo>
                    <a:pt x="440143" y="182854"/>
                  </a:lnTo>
                  <a:lnTo>
                    <a:pt x="441261" y="183832"/>
                  </a:lnTo>
                  <a:lnTo>
                    <a:pt x="441426" y="185801"/>
                  </a:lnTo>
                  <a:lnTo>
                    <a:pt x="440385" y="184988"/>
                  </a:lnTo>
                  <a:lnTo>
                    <a:pt x="437210" y="184988"/>
                  </a:lnTo>
                  <a:lnTo>
                    <a:pt x="436168" y="185788"/>
                  </a:lnTo>
                  <a:lnTo>
                    <a:pt x="435876" y="187375"/>
                  </a:lnTo>
                  <a:lnTo>
                    <a:pt x="435876" y="188709"/>
                  </a:lnTo>
                  <a:lnTo>
                    <a:pt x="437756" y="188709"/>
                  </a:lnTo>
                  <a:lnTo>
                    <a:pt x="438010" y="189014"/>
                  </a:lnTo>
                  <a:lnTo>
                    <a:pt x="438556" y="189255"/>
                  </a:lnTo>
                  <a:lnTo>
                    <a:pt x="439597" y="189801"/>
                  </a:lnTo>
                  <a:lnTo>
                    <a:pt x="440004" y="189801"/>
                  </a:lnTo>
                  <a:lnTo>
                    <a:pt x="440143" y="190296"/>
                  </a:lnTo>
                  <a:lnTo>
                    <a:pt x="440283" y="189801"/>
                  </a:lnTo>
                  <a:lnTo>
                    <a:pt x="441477" y="189801"/>
                  </a:lnTo>
                  <a:lnTo>
                    <a:pt x="441617" y="189014"/>
                  </a:lnTo>
                  <a:lnTo>
                    <a:pt x="441718" y="186258"/>
                  </a:lnTo>
                  <a:lnTo>
                    <a:pt x="446722" y="184442"/>
                  </a:lnTo>
                  <a:lnTo>
                    <a:pt x="447281" y="184442"/>
                  </a:lnTo>
                  <a:lnTo>
                    <a:pt x="449389" y="183489"/>
                  </a:lnTo>
                  <a:lnTo>
                    <a:pt x="449618" y="183400"/>
                  </a:lnTo>
                  <a:lnTo>
                    <a:pt x="454177" y="181762"/>
                  </a:lnTo>
                  <a:close/>
                </a:path>
                <a:path w="706119" h="941704">
                  <a:moveTo>
                    <a:pt x="454177" y="50203"/>
                  </a:moveTo>
                  <a:lnTo>
                    <a:pt x="453872" y="50304"/>
                  </a:lnTo>
                  <a:lnTo>
                    <a:pt x="453682" y="49657"/>
                  </a:lnTo>
                  <a:lnTo>
                    <a:pt x="452094" y="49657"/>
                  </a:lnTo>
                  <a:lnTo>
                    <a:pt x="449668" y="50990"/>
                  </a:lnTo>
                  <a:lnTo>
                    <a:pt x="449173" y="51536"/>
                  </a:lnTo>
                  <a:lnTo>
                    <a:pt x="447827" y="52336"/>
                  </a:lnTo>
                  <a:lnTo>
                    <a:pt x="447954" y="52882"/>
                  </a:lnTo>
                  <a:lnTo>
                    <a:pt x="448030" y="53530"/>
                  </a:lnTo>
                  <a:lnTo>
                    <a:pt x="447827" y="53670"/>
                  </a:lnTo>
                  <a:lnTo>
                    <a:pt x="448043" y="53708"/>
                  </a:lnTo>
                  <a:lnTo>
                    <a:pt x="448081" y="53924"/>
                  </a:lnTo>
                  <a:lnTo>
                    <a:pt x="448627" y="54470"/>
                  </a:lnTo>
                  <a:lnTo>
                    <a:pt x="450456" y="54470"/>
                  </a:lnTo>
                  <a:lnTo>
                    <a:pt x="451802" y="53924"/>
                  </a:lnTo>
                  <a:lnTo>
                    <a:pt x="452589" y="52882"/>
                  </a:lnTo>
                  <a:lnTo>
                    <a:pt x="453682" y="52044"/>
                  </a:lnTo>
                  <a:lnTo>
                    <a:pt x="454177" y="51244"/>
                  </a:lnTo>
                  <a:lnTo>
                    <a:pt x="453910" y="50431"/>
                  </a:lnTo>
                  <a:lnTo>
                    <a:pt x="454177" y="50203"/>
                  </a:lnTo>
                  <a:close/>
                </a:path>
                <a:path w="706119" h="941704">
                  <a:moveTo>
                    <a:pt x="459486" y="67017"/>
                  </a:moveTo>
                  <a:lnTo>
                    <a:pt x="458444" y="65684"/>
                  </a:lnTo>
                  <a:lnTo>
                    <a:pt x="457111" y="65684"/>
                  </a:lnTo>
                  <a:lnTo>
                    <a:pt x="457111" y="67017"/>
                  </a:lnTo>
                  <a:lnTo>
                    <a:pt x="453936" y="69151"/>
                  </a:lnTo>
                  <a:lnTo>
                    <a:pt x="456857" y="70294"/>
                  </a:lnTo>
                  <a:lnTo>
                    <a:pt x="456857" y="71539"/>
                  </a:lnTo>
                  <a:lnTo>
                    <a:pt x="457657" y="71539"/>
                  </a:lnTo>
                  <a:lnTo>
                    <a:pt x="458444" y="70993"/>
                  </a:lnTo>
                  <a:lnTo>
                    <a:pt x="458990" y="70497"/>
                  </a:lnTo>
                  <a:lnTo>
                    <a:pt x="459486" y="69405"/>
                  </a:lnTo>
                  <a:lnTo>
                    <a:pt x="459486" y="67017"/>
                  </a:lnTo>
                  <a:close/>
                </a:path>
                <a:path w="706119" h="941704">
                  <a:moveTo>
                    <a:pt x="468274" y="13093"/>
                  </a:moveTo>
                  <a:lnTo>
                    <a:pt x="467728" y="10172"/>
                  </a:lnTo>
                  <a:lnTo>
                    <a:pt x="466928" y="9080"/>
                  </a:lnTo>
                  <a:lnTo>
                    <a:pt x="466686" y="8534"/>
                  </a:lnTo>
                  <a:lnTo>
                    <a:pt x="466140" y="6946"/>
                  </a:lnTo>
                  <a:lnTo>
                    <a:pt x="465797" y="8534"/>
                  </a:lnTo>
                  <a:lnTo>
                    <a:pt x="464794" y="8534"/>
                  </a:lnTo>
                  <a:lnTo>
                    <a:pt x="464299" y="10172"/>
                  </a:lnTo>
                  <a:lnTo>
                    <a:pt x="464299" y="10668"/>
                  </a:lnTo>
                  <a:lnTo>
                    <a:pt x="464007" y="12306"/>
                  </a:lnTo>
                  <a:lnTo>
                    <a:pt x="464553" y="15227"/>
                  </a:lnTo>
                  <a:lnTo>
                    <a:pt x="465340" y="16268"/>
                  </a:lnTo>
                  <a:lnTo>
                    <a:pt x="465594" y="16814"/>
                  </a:lnTo>
                  <a:lnTo>
                    <a:pt x="466039" y="16814"/>
                  </a:lnTo>
                  <a:lnTo>
                    <a:pt x="466432" y="17907"/>
                  </a:lnTo>
                  <a:lnTo>
                    <a:pt x="466674" y="16814"/>
                  </a:lnTo>
                  <a:lnTo>
                    <a:pt x="467728" y="16814"/>
                  </a:lnTo>
                  <a:lnTo>
                    <a:pt x="468020" y="15227"/>
                  </a:lnTo>
                  <a:lnTo>
                    <a:pt x="468020" y="14681"/>
                  </a:lnTo>
                  <a:lnTo>
                    <a:pt x="468274" y="13093"/>
                  </a:lnTo>
                  <a:close/>
                </a:path>
                <a:path w="706119" h="941704">
                  <a:moveTo>
                    <a:pt x="469861" y="40576"/>
                  </a:moveTo>
                  <a:lnTo>
                    <a:pt x="468820" y="40030"/>
                  </a:lnTo>
                  <a:lnTo>
                    <a:pt x="468020" y="40030"/>
                  </a:lnTo>
                  <a:lnTo>
                    <a:pt x="468020" y="41579"/>
                  </a:lnTo>
                  <a:lnTo>
                    <a:pt x="465340" y="42710"/>
                  </a:lnTo>
                  <a:lnTo>
                    <a:pt x="467067" y="43967"/>
                  </a:lnTo>
                  <a:lnTo>
                    <a:pt x="466890" y="44145"/>
                  </a:lnTo>
                  <a:lnTo>
                    <a:pt x="464654" y="44297"/>
                  </a:lnTo>
                  <a:lnTo>
                    <a:pt x="460997" y="44640"/>
                  </a:lnTo>
                  <a:lnTo>
                    <a:pt x="459790" y="46431"/>
                  </a:lnTo>
                  <a:lnTo>
                    <a:pt x="462965" y="46685"/>
                  </a:lnTo>
                  <a:lnTo>
                    <a:pt x="462965" y="48323"/>
                  </a:lnTo>
                  <a:lnTo>
                    <a:pt x="464794" y="48323"/>
                  </a:lnTo>
                  <a:lnTo>
                    <a:pt x="466686" y="47523"/>
                  </a:lnTo>
                  <a:lnTo>
                    <a:pt x="468020" y="46189"/>
                  </a:lnTo>
                  <a:lnTo>
                    <a:pt x="469061" y="44843"/>
                  </a:lnTo>
                  <a:lnTo>
                    <a:pt x="469861" y="43510"/>
                  </a:lnTo>
                  <a:lnTo>
                    <a:pt x="469861" y="42164"/>
                  </a:lnTo>
                  <a:lnTo>
                    <a:pt x="469861" y="40576"/>
                  </a:lnTo>
                  <a:close/>
                </a:path>
                <a:path w="706119" h="941704">
                  <a:moveTo>
                    <a:pt x="474129" y="190055"/>
                  </a:moveTo>
                  <a:lnTo>
                    <a:pt x="472236" y="190055"/>
                  </a:lnTo>
                  <a:lnTo>
                    <a:pt x="471995" y="189801"/>
                  </a:lnTo>
                  <a:lnTo>
                    <a:pt x="471449" y="189509"/>
                  </a:lnTo>
                  <a:lnTo>
                    <a:pt x="470408" y="189014"/>
                  </a:lnTo>
                  <a:lnTo>
                    <a:pt x="469950" y="189014"/>
                  </a:lnTo>
                  <a:lnTo>
                    <a:pt x="469861" y="188709"/>
                  </a:lnTo>
                  <a:lnTo>
                    <a:pt x="469760" y="189014"/>
                  </a:lnTo>
                  <a:lnTo>
                    <a:pt x="468515" y="189014"/>
                  </a:lnTo>
                  <a:lnTo>
                    <a:pt x="468274" y="190296"/>
                  </a:lnTo>
                  <a:lnTo>
                    <a:pt x="468020" y="190842"/>
                  </a:lnTo>
                  <a:lnTo>
                    <a:pt x="468020" y="192976"/>
                  </a:lnTo>
                  <a:lnTo>
                    <a:pt x="469315" y="194068"/>
                  </a:lnTo>
                  <a:lnTo>
                    <a:pt x="472236" y="194068"/>
                  </a:lnTo>
                  <a:lnTo>
                    <a:pt x="473583" y="192976"/>
                  </a:lnTo>
                  <a:lnTo>
                    <a:pt x="474129" y="191389"/>
                  </a:lnTo>
                  <a:lnTo>
                    <a:pt x="474129" y="190055"/>
                  </a:lnTo>
                  <a:close/>
                </a:path>
                <a:path w="706119" h="941704">
                  <a:moveTo>
                    <a:pt x="474129" y="50990"/>
                  </a:moveTo>
                  <a:lnTo>
                    <a:pt x="469607" y="50990"/>
                  </a:lnTo>
                  <a:lnTo>
                    <a:pt x="467474" y="51244"/>
                  </a:lnTo>
                  <a:lnTo>
                    <a:pt x="466953" y="51917"/>
                  </a:lnTo>
                  <a:lnTo>
                    <a:pt x="466140" y="51790"/>
                  </a:lnTo>
                  <a:lnTo>
                    <a:pt x="466369" y="52654"/>
                  </a:lnTo>
                  <a:lnTo>
                    <a:pt x="465594" y="53378"/>
                  </a:lnTo>
                  <a:lnTo>
                    <a:pt x="465594" y="54470"/>
                  </a:lnTo>
                  <a:lnTo>
                    <a:pt x="465886" y="56057"/>
                  </a:lnTo>
                  <a:lnTo>
                    <a:pt x="466140" y="56845"/>
                  </a:lnTo>
                  <a:lnTo>
                    <a:pt x="467233" y="57150"/>
                  </a:lnTo>
                  <a:lnTo>
                    <a:pt x="470408" y="57150"/>
                  </a:lnTo>
                  <a:lnTo>
                    <a:pt x="472528" y="55511"/>
                  </a:lnTo>
                  <a:lnTo>
                    <a:pt x="473583" y="52590"/>
                  </a:lnTo>
                  <a:lnTo>
                    <a:pt x="474129" y="50990"/>
                  </a:lnTo>
                  <a:close/>
                </a:path>
                <a:path w="706119" h="941704">
                  <a:moveTo>
                    <a:pt x="475957" y="144957"/>
                  </a:moveTo>
                  <a:lnTo>
                    <a:pt x="474624" y="145199"/>
                  </a:lnTo>
                  <a:lnTo>
                    <a:pt x="472782" y="145199"/>
                  </a:lnTo>
                  <a:lnTo>
                    <a:pt x="472236" y="144665"/>
                  </a:lnTo>
                  <a:lnTo>
                    <a:pt x="471449" y="143611"/>
                  </a:lnTo>
                  <a:lnTo>
                    <a:pt x="470903" y="143065"/>
                  </a:lnTo>
                  <a:lnTo>
                    <a:pt x="470408" y="142278"/>
                  </a:lnTo>
                  <a:lnTo>
                    <a:pt x="469607" y="141732"/>
                  </a:lnTo>
                  <a:lnTo>
                    <a:pt x="468515" y="140944"/>
                  </a:lnTo>
                  <a:lnTo>
                    <a:pt x="468020" y="142024"/>
                  </a:lnTo>
                  <a:lnTo>
                    <a:pt x="467575" y="143065"/>
                  </a:lnTo>
                  <a:lnTo>
                    <a:pt x="467626" y="145199"/>
                  </a:lnTo>
                  <a:lnTo>
                    <a:pt x="467791" y="145465"/>
                  </a:lnTo>
                  <a:lnTo>
                    <a:pt x="467474" y="146291"/>
                  </a:lnTo>
                  <a:lnTo>
                    <a:pt x="469163" y="147510"/>
                  </a:lnTo>
                  <a:lnTo>
                    <a:pt x="469607" y="148132"/>
                  </a:lnTo>
                  <a:lnTo>
                    <a:pt x="471449" y="149225"/>
                  </a:lnTo>
                  <a:lnTo>
                    <a:pt x="471589" y="149225"/>
                  </a:lnTo>
                  <a:lnTo>
                    <a:pt x="473824" y="150812"/>
                  </a:lnTo>
                  <a:lnTo>
                    <a:pt x="474078" y="149225"/>
                  </a:lnTo>
                  <a:lnTo>
                    <a:pt x="474370" y="149225"/>
                  </a:lnTo>
                  <a:lnTo>
                    <a:pt x="475411" y="148132"/>
                  </a:lnTo>
                  <a:lnTo>
                    <a:pt x="475653" y="146545"/>
                  </a:lnTo>
                  <a:lnTo>
                    <a:pt x="475907" y="145199"/>
                  </a:lnTo>
                  <a:lnTo>
                    <a:pt x="475957" y="144957"/>
                  </a:lnTo>
                  <a:close/>
                </a:path>
                <a:path w="706119" h="941704">
                  <a:moveTo>
                    <a:pt x="484987" y="222897"/>
                  </a:moveTo>
                  <a:lnTo>
                    <a:pt x="483946" y="222897"/>
                  </a:lnTo>
                  <a:lnTo>
                    <a:pt x="483946" y="223939"/>
                  </a:lnTo>
                  <a:lnTo>
                    <a:pt x="483654" y="223939"/>
                  </a:lnTo>
                  <a:lnTo>
                    <a:pt x="483146" y="223685"/>
                  </a:lnTo>
                  <a:lnTo>
                    <a:pt x="482854" y="224231"/>
                  </a:lnTo>
                  <a:lnTo>
                    <a:pt x="481266" y="225818"/>
                  </a:lnTo>
                  <a:lnTo>
                    <a:pt x="480720" y="226072"/>
                  </a:lnTo>
                  <a:lnTo>
                    <a:pt x="481012" y="227164"/>
                  </a:lnTo>
                  <a:lnTo>
                    <a:pt x="481012" y="227952"/>
                  </a:lnTo>
                  <a:lnTo>
                    <a:pt x="481812" y="227952"/>
                  </a:lnTo>
                  <a:lnTo>
                    <a:pt x="483400" y="226364"/>
                  </a:lnTo>
                  <a:lnTo>
                    <a:pt x="484987" y="224726"/>
                  </a:lnTo>
                  <a:lnTo>
                    <a:pt x="484987" y="223939"/>
                  </a:lnTo>
                  <a:lnTo>
                    <a:pt x="484987" y="222897"/>
                  </a:lnTo>
                  <a:close/>
                </a:path>
                <a:path w="706119" h="941704">
                  <a:moveTo>
                    <a:pt x="486575" y="152146"/>
                  </a:moveTo>
                  <a:lnTo>
                    <a:pt x="486397" y="151904"/>
                  </a:lnTo>
                  <a:lnTo>
                    <a:pt x="486029" y="151358"/>
                  </a:lnTo>
                  <a:lnTo>
                    <a:pt x="485533" y="150812"/>
                  </a:lnTo>
                  <a:lnTo>
                    <a:pt x="484441" y="150812"/>
                  </a:lnTo>
                  <a:lnTo>
                    <a:pt x="482600" y="151904"/>
                  </a:lnTo>
                  <a:lnTo>
                    <a:pt x="482358" y="151104"/>
                  </a:lnTo>
                  <a:lnTo>
                    <a:pt x="481812" y="150558"/>
                  </a:lnTo>
                  <a:lnTo>
                    <a:pt x="480847" y="150558"/>
                  </a:lnTo>
                  <a:lnTo>
                    <a:pt x="479933" y="148132"/>
                  </a:lnTo>
                  <a:lnTo>
                    <a:pt x="479933" y="150736"/>
                  </a:lnTo>
                  <a:lnTo>
                    <a:pt x="479679" y="150812"/>
                  </a:lnTo>
                  <a:lnTo>
                    <a:pt x="479742" y="153238"/>
                  </a:lnTo>
                  <a:lnTo>
                    <a:pt x="479933" y="154038"/>
                  </a:lnTo>
                  <a:lnTo>
                    <a:pt x="479933" y="156667"/>
                  </a:lnTo>
                  <a:lnTo>
                    <a:pt x="481469" y="156273"/>
                  </a:lnTo>
                  <a:lnTo>
                    <a:pt x="482358" y="156667"/>
                  </a:lnTo>
                  <a:lnTo>
                    <a:pt x="483946" y="156667"/>
                  </a:lnTo>
                  <a:lnTo>
                    <a:pt x="483946" y="156171"/>
                  </a:lnTo>
                  <a:lnTo>
                    <a:pt x="484441" y="156171"/>
                  </a:lnTo>
                  <a:lnTo>
                    <a:pt x="486029" y="153238"/>
                  </a:lnTo>
                  <a:lnTo>
                    <a:pt x="486575" y="152146"/>
                  </a:lnTo>
                  <a:close/>
                </a:path>
                <a:path w="706119" h="941704">
                  <a:moveTo>
                    <a:pt x="499325" y="57937"/>
                  </a:moveTo>
                  <a:lnTo>
                    <a:pt x="495808" y="56997"/>
                  </a:lnTo>
                  <a:lnTo>
                    <a:pt x="495058" y="55511"/>
                  </a:lnTo>
                  <a:lnTo>
                    <a:pt x="491629" y="54711"/>
                  </a:lnTo>
                  <a:lnTo>
                    <a:pt x="490296" y="54470"/>
                  </a:lnTo>
                  <a:lnTo>
                    <a:pt x="490296" y="57645"/>
                  </a:lnTo>
                  <a:lnTo>
                    <a:pt x="490537" y="58978"/>
                  </a:lnTo>
                  <a:lnTo>
                    <a:pt x="491388" y="60642"/>
                  </a:lnTo>
                  <a:lnTo>
                    <a:pt x="491388" y="65684"/>
                  </a:lnTo>
                  <a:lnTo>
                    <a:pt x="499325" y="57937"/>
                  </a:lnTo>
                  <a:close/>
                </a:path>
                <a:path w="706119" h="941704">
                  <a:moveTo>
                    <a:pt x="515493" y="66230"/>
                  </a:moveTo>
                  <a:lnTo>
                    <a:pt x="514997" y="64884"/>
                  </a:lnTo>
                  <a:lnTo>
                    <a:pt x="514705" y="64338"/>
                  </a:lnTo>
                  <a:lnTo>
                    <a:pt x="514210" y="64338"/>
                  </a:lnTo>
                  <a:lnTo>
                    <a:pt x="513118" y="64046"/>
                  </a:lnTo>
                  <a:lnTo>
                    <a:pt x="506768" y="64046"/>
                  </a:lnTo>
                  <a:lnTo>
                    <a:pt x="505421" y="63792"/>
                  </a:lnTo>
                  <a:lnTo>
                    <a:pt x="505320" y="64046"/>
                  </a:lnTo>
                  <a:lnTo>
                    <a:pt x="504088" y="64046"/>
                  </a:lnTo>
                  <a:lnTo>
                    <a:pt x="502564" y="69151"/>
                  </a:lnTo>
                  <a:lnTo>
                    <a:pt x="502462" y="69646"/>
                  </a:lnTo>
                  <a:lnTo>
                    <a:pt x="501700" y="74764"/>
                  </a:lnTo>
                  <a:lnTo>
                    <a:pt x="501459" y="75806"/>
                  </a:lnTo>
                  <a:lnTo>
                    <a:pt x="505968" y="75806"/>
                  </a:lnTo>
                  <a:lnTo>
                    <a:pt x="509397" y="71831"/>
                  </a:lnTo>
                  <a:lnTo>
                    <a:pt x="510489" y="70192"/>
                  </a:lnTo>
                  <a:lnTo>
                    <a:pt x="510984" y="69951"/>
                  </a:lnTo>
                  <a:lnTo>
                    <a:pt x="511276" y="69646"/>
                  </a:lnTo>
                  <a:lnTo>
                    <a:pt x="511822" y="69405"/>
                  </a:lnTo>
                  <a:lnTo>
                    <a:pt x="513118" y="69405"/>
                  </a:lnTo>
                  <a:lnTo>
                    <a:pt x="514451" y="69151"/>
                  </a:lnTo>
                  <a:lnTo>
                    <a:pt x="515251" y="69405"/>
                  </a:lnTo>
                  <a:lnTo>
                    <a:pt x="514870" y="68313"/>
                  </a:lnTo>
                  <a:lnTo>
                    <a:pt x="514997" y="68059"/>
                  </a:lnTo>
                  <a:lnTo>
                    <a:pt x="515493" y="67271"/>
                  </a:lnTo>
                  <a:lnTo>
                    <a:pt x="515493" y="66230"/>
                  </a:lnTo>
                  <a:close/>
                </a:path>
                <a:path w="706119" h="941704">
                  <a:moveTo>
                    <a:pt x="533552" y="11760"/>
                  </a:moveTo>
                  <a:lnTo>
                    <a:pt x="530517" y="11404"/>
                  </a:lnTo>
                  <a:lnTo>
                    <a:pt x="528789" y="10960"/>
                  </a:lnTo>
                  <a:lnTo>
                    <a:pt x="526757" y="10960"/>
                  </a:lnTo>
                  <a:lnTo>
                    <a:pt x="524281" y="10668"/>
                  </a:lnTo>
                  <a:lnTo>
                    <a:pt x="524535" y="11925"/>
                  </a:lnTo>
                  <a:lnTo>
                    <a:pt x="524281" y="12306"/>
                  </a:lnTo>
                  <a:lnTo>
                    <a:pt x="523735" y="12801"/>
                  </a:lnTo>
                  <a:lnTo>
                    <a:pt x="523481" y="13639"/>
                  </a:lnTo>
                  <a:lnTo>
                    <a:pt x="523735" y="14439"/>
                  </a:lnTo>
                  <a:lnTo>
                    <a:pt x="524027" y="15227"/>
                  </a:lnTo>
                  <a:lnTo>
                    <a:pt x="525068" y="15227"/>
                  </a:lnTo>
                  <a:lnTo>
                    <a:pt x="525868" y="15481"/>
                  </a:lnTo>
                  <a:lnTo>
                    <a:pt x="525868" y="16027"/>
                  </a:lnTo>
                  <a:lnTo>
                    <a:pt x="525614" y="17360"/>
                  </a:lnTo>
                  <a:lnTo>
                    <a:pt x="531177" y="17360"/>
                  </a:lnTo>
                  <a:lnTo>
                    <a:pt x="531469" y="16814"/>
                  </a:lnTo>
                  <a:lnTo>
                    <a:pt x="532511" y="15227"/>
                  </a:lnTo>
                  <a:lnTo>
                    <a:pt x="532269" y="13893"/>
                  </a:lnTo>
                  <a:lnTo>
                    <a:pt x="533552" y="11760"/>
                  </a:lnTo>
                  <a:close/>
                </a:path>
                <a:path w="706119" h="941704">
                  <a:moveTo>
                    <a:pt x="539394" y="165747"/>
                  </a:moveTo>
                  <a:lnTo>
                    <a:pt x="533552" y="165747"/>
                  </a:lnTo>
                  <a:lnTo>
                    <a:pt x="533552" y="171653"/>
                  </a:lnTo>
                  <a:lnTo>
                    <a:pt x="539394" y="171653"/>
                  </a:lnTo>
                  <a:lnTo>
                    <a:pt x="539394" y="165747"/>
                  </a:lnTo>
                  <a:close/>
                </a:path>
                <a:path w="706119" h="941704">
                  <a:moveTo>
                    <a:pt x="547103" y="242633"/>
                  </a:moveTo>
                  <a:lnTo>
                    <a:pt x="546976" y="240753"/>
                  </a:lnTo>
                  <a:lnTo>
                    <a:pt x="546849" y="239953"/>
                  </a:lnTo>
                  <a:lnTo>
                    <a:pt x="546608" y="239166"/>
                  </a:lnTo>
                  <a:lnTo>
                    <a:pt x="542340" y="239166"/>
                  </a:lnTo>
                  <a:lnTo>
                    <a:pt x="540207" y="240753"/>
                  </a:lnTo>
                  <a:lnTo>
                    <a:pt x="539165" y="243725"/>
                  </a:lnTo>
                  <a:lnTo>
                    <a:pt x="538619" y="245021"/>
                  </a:lnTo>
                  <a:lnTo>
                    <a:pt x="543128" y="245021"/>
                  </a:lnTo>
                  <a:lnTo>
                    <a:pt x="545261" y="244767"/>
                  </a:lnTo>
                  <a:lnTo>
                    <a:pt x="545769" y="244106"/>
                  </a:lnTo>
                  <a:lnTo>
                    <a:pt x="546608" y="244221"/>
                  </a:lnTo>
                  <a:lnTo>
                    <a:pt x="546544" y="243979"/>
                  </a:lnTo>
                  <a:lnTo>
                    <a:pt x="545871" y="243979"/>
                  </a:lnTo>
                  <a:lnTo>
                    <a:pt x="546074" y="243725"/>
                  </a:lnTo>
                  <a:lnTo>
                    <a:pt x="546493" y="243725"/>
                  </a:lnTo>
                  <a:lnTo>
                    <a:pt x="546404" y="243332"/>
                  </a:lnTo>
                  <a:lnTo>
                    <a:pt x="547103" y="242633"/>
                  </a:lnTo>
                  <a:close/>
                </a:path>
                <a:path w="706119" h="941704">
                  <a:moveTo>
                    <a:pt x="558012" y="118516"/>
                  </a:moveTo>
                  <a:lnTo>
                    <a:pt x="557720" y="118656"/>
                  </a:lnTo>
                  <a:lnTo>
                    <a:pt x="557720" y="118516"/>
                  </a:lnTo>
                  <a:lnTo>
                    <a:pt x="557212" y="117970"/>
                  </a:lnTo>
                  <a:lnTo>
                    <a:pt x="556133" y="117970"/>
                  </a:lnTo>
                  <a:lnTo>
                    <a:pt x="555586" y="118262"/>
                  </a:lnTo>
                  <a:lnTo>
                    <a:pt x="554786" y="118516"/>
                  </a:lnTo>
                  <a:lnTo>
                    <a:pt x="552958" y="118516"/>
                  </a:lnTo>
                  <a:lnTo>
                    <a:pt x="551370" y="119062"/>
                  </a:lnTo>
                  <a:lnTo>
                    <a:pt x="551065" y="120103"/>
                  </a:lnTo>
                  <a:lnTo>
                    <a:pt x="551065" y="120345"/>
                  </a:lnTo>
                  <a:lnTo>
                    <a:pt x="550824" y="120396"/>
                  </a:lnTo>
                  <a:lnTo>
                    <a:pt x="551065" y="120751"/>
                  </a:lnTo>
                  <a:lnTo>
                    <a:pt x="551065" y="120942"/>
                  </a:lnTo>
                  <a:lnTo>
                    <a:pt x="551370" y="122237"/>
                  </a:lnTo>
                  <a:lnTo>
                    <a:pt x="552411" y="123075"/>
                  </a:lnTo>
                  <a:lnTo>
                    <a:pt x="552704" y="123075"/>
                  </a:lnTo>
                  <a:lnTo>
                    <a:pt x="555078" y="123075"/>
                  </a:lnTo>
                  <a:lnTo>
                    <a:pt x="555586" y="122237"/>
                  </a:lnTo>
                  <a:lnTo>
                    <a:pt x="556679" y="121742"/>
                  </a:lnTo>
                  <a:lnTo>
                    <a:pt x="558012" y="120103"/>
                  </a:lnTo>
                  <a:lnTo>
                    <a:pt x="557720" y="119062"/>
                  </a:lnTo>
                  <a:lnTo>
                    <a:pt x="558012" y="118516"/>
                  </a:lnTo>
                  <a:close/>
                </a:path>
                <a:path w="706119" h="941704">
                  <a:moveTo>
                    <a:pt x="558507" y="183896"/>
                  </a:moveTo>
                  <a:lnTo>
                    <a:pt x="557530" y="183896"/>
                  </a:lnTo>
                  <a:lnTo>
                    <a:pt x="556133" y="183108"/>
                  </a:lnTo>
                  <a:lnTo>
                    <a:pt x="554786" y="182308"/>
                  </a:lnTo>
                  <a:lnTo>
                    <a:pt x="554786" y="182067"/>
                  </a:lnTo>
                  <a:lnTo>
                    <a:pt x="554545" y="182067"/>
                  </a:lnTo>
                  <a:lnTo>
                    <a:pt x="555078" y="181762"/>
                  </a:lnTo>
                  <a:lnTo>
                    <a:pt x="555205" y="181622"/>
                  </a:lnTo>
                  <a:lnTo>
                    <a:pt x="556374" y="181216"/>
                  </a:lnTo>
                  <a:lnTo>
                    <a:pt x="556069" y="180975"/>
                  </a:lnTo>
                  <a:lnTo>
                    <a:pt x="555828" y="180797"/>
                  </a:lnTo>
                  <a:lnTo>
                    <a:pt x="556133" y="180174"/>
                  </a:lnTo>
                  <a:lnTo>
                    <a:pt x="555879" y="179387"/>
                  </a:lnTo>
                  <a:lnTo>
                    <a:pt x="555332" y="178841"/>
                  </a:lnTo>
                  <a:lnTo>
                    <a:pt x="554786" y="178587"/>
                  </a:lnTo>
                  <a:lnTo>
                    <a:pt x="554291" y="178295"/>
                  </a:lnTo>
                  <a:lnTo>
                    <a:pt x="551370" y="178295"/>
                  </a:lnTo>
                  <a:lnTo>
                    <a:pt x="550570" y="178587"/>
                  </a:lnTo>
                  <a:lnTo>
                    <a:pt x="549783" y="178841"/>
                  </a:lnTo>
                  <a:lnTo>
                    <a:pt x="548144" y="178841"/>
                  </a:lnTo>
                  <a:lnTo>
                    <a:pt x="547890" y="178295"/>
                  </a:lnTo>
                  <a:lnTo>
                    <a:pt x="547649" y="178041"/>
                  </a:lnTo>
                  <a:lnTo>
                    <a:pt x="547395" y="177800"/>
                  </a:lnTo>
                  <a:lnTo>
                    <a:pt x="546608" y="176453"/>
                  </a:lnTo>
                  <a:lnTo>
                    <a:pt x="545757" y="174815"/>
                  </a:lnTo>
                  <a:lnTo>
                    <a:pt x="543674" y="174815"/>
                  </a:lnTo>
                  <a:lnTo>
                    <a:pt x="543674" y="181762"/>
                  </a:lnTo>
                  <a:lnTo>
                    <a:pt x="542810" y="183857"/>
                  </a:lnTo>
                  <a:lnTo>
                    <a:pt x="542086" y="181762"/>
                  </a:lnTo>
                  <a:lnTo>
                    <a:pt x="543674" y="181762"/>
                  </a:lnTo>
                  <a:lnTo>
                    <a:pt x="543674" y="174815"/>
                  </a:lnTo>
                  <a:lnTo>
                    <a:pt x="542086" y="175120"/>
                  </a:lnTo>
                  <a:lnTo>
                    <a:pt x="538365" y="176453"/>
                  </a:lnTo>
                  <a:lnTo>
                    <a:pt x="537210" y="178523"/>
                  </a:lnTo>
                  <a:lnTo>
                    <a:pt x="536486" y="178841"/>
                  </a:lnTo>
                  <a:lnTo>
                    <a:pt x="536752" y="179311"/>
                  </a:lnTo>
                  <a:lnTo>
                    <a:pt x="536232" y="180174"/>
                  </a:lnTo>
                  <a:lnTo>
                    <a:pt x="536486" y="181216"/>
                  </a:lnTo>
                  <a:lnTo>
                    <a:pt x="537032" y="182308"/>
                  </a:lnTo>
                  <a:lnTo>
                    <a:pt x="537578" y="183108"/>
                  </a:lnTo>
                  <a:lnTo>
                    <a:pt x="538365" y="182854"/>
                  </a:lnTo>
                  <a:lnTo>
                    <a:pt x="540448" y="182067"/>
                  </a:lnTo>
                  <a:lnTo>
                    <a:pt x="539711" y="183400"/>
                  </a:lnTo>
                  <a:lnTo>
                    <a:pt x="539407" y="183400"/>
                  </a:lnTo>
                  <a:lnTo>
                    <a:pt x="538365" y="183896"/>
                  </a:lnTo>
                  <a:lnTo>
                    <a:pt x="537578" y="185534"/>
                  </a:lnTo>
                  <a:lnTo>
                    <a:pt x="537273" y="185788"/>
                  </a:lnTo>
                  <a:lnTo>
                    <a:pt x="537578" y="189801"/>
                  </a:lnTo>
                  <a:lnTo>
                    <a:pt x="538810" y="190436"/>
                  </a:lnTo>
                  <a:lnTo>
                    <a:pt x="538861" y="190842"/>
                  </a:lnTo>
                  <a:lnTo>
                    <a:pt x="539203" y="190627"/>
                  </a:lnTo>
                  <a:lnTo>
                    <a:pt x="540994" y="191389"/>
                  </a:lnTo>
                  <a:lnTo>
                    <a:pt x="542086" y="191935"/>
                  </a:lnTo>
                  <a:lnTo>
                    <a:pt x="543382" y="192430"/>
                  </a:lnTo>
                  <a:lnTo>
                    <a:pt x="544969" y="194068"/>
                  </a:lnTo>
                  <a:lnTo>
                    <a:pt x="546849" y="196202"/>
                  </a:lnTo>
                  <a:lnTo>
                    <a:pt x="547065" y="194068"/>
                  </a:lnTo>
                  <a:lnTo>
                    <a:pt x="547103" y="192976"/>
                  </a:lnTo>
                  <a:lnTo>
                    <a:pt x="547649" y="192735"/>
                  </a:lnTo>
                  <a:lnTo>
                    <a:pt x="549236" y="192189"/>
                  </a:lnTo>
                  <a:lnTo>
                    <a:pt x="550570" y="191935"/>
                  </a:lnTo>
                  <a:lnTo>
                    <a:pt x="551294" y="191719"/>
                  </a:lnTo>
                  <a:lnTo>
                    <a:pt x="551903" y="191935"/>
                  </a:lnTo>
                  <a:lnTo>
                    <a:pt x="551853" y="191554"/>
                  </a:lnTo>
                  <a:lnTo>
                    <a:pt x="553199" y="191147"/>
                  </a:lnTo>
                  <a:lnTo>
                    <a:pt x="552704" y="187921"/>
                  </a:lnTo>
                  <a:lnTo>
                    <a:pt x="552577" y="187375"/>
                  </a:lnTo>
                  <a:lnTo>
                    <a:pt x="552411" y="186575"/>
                  </a:lnTo>
                  <a:lnTo>
                    <a:pt x="551065" y="187121"/>
                  </a:lnTo>
                  <a:lnTo>
                    <a:pt x="550570" y="187375"/>
                  </a:lnTo>
                  <a:lnTo>
                    <a:pt x="547890" y="187375"/>
                  </a:lnTo>
                  <a:lnTo>
                    <a:pt x="546303" y="186334"/>
                  </a:lnTo>
                  <a:lnTo>
                    <a:pt x="544715" y="185242"/>
                  </a:lnTo>
                  <a:lnTo>
                    <a:pt x="544195" y="184848"/>
                  </a:lnTo>
                  <a:lnTo>
                    <a:pt x="545515" y="185534"/>
                  </a:lnTo>
                  <a:lnTo>
                    <a:pt x="546303" y="185788"/>
                  </a:lnTo>
                  <a:lnTo>
                    <a:pt x="547103" y="186334"/>
                  </a:lnTo>
                  <a:lnTo>
                    <a:pt x="547611" y="186334"/>
                  </a:lnTo>
                  <a:lnTo>
                    <a:pt x="548195" y="187121"/>
                  </a:lnTo>
                  <a:lnTo>
                    <a:pt x="548500" y="186334"/>
                  </a:lnTo>
                  <a:lnTo>
                    <a:pt x="548982" y="186334"/>
                  </a:lnTo>
                  <a:lnTo>
                    <a:pt x="549783" y="185788"/>
                  </a:lnTo>
                  <a:lnTo>
                    <a:pt x="550418" y="184492"/>
                  </a:lnTo>
                  <a:lnTo>
                    <a:pt x="551903" y="185534"/>
                  </a:lnTo>
                  <a:lnTo>
                    <a:pt x="553504" y="186334"/>
                  </a:lnTo>
                  <a:lnTo>
                    <a:pt x="554786" y="187375"/>
                  </a:lnTo>
                  <a:lnTo>
                    <a:pt x="556374" y="188468"/>
                  </a:lnTo>
                  <a:lnTo>
                    <a:pt x="556679" y="188709"/>
                  </a:lnTo>
                  <a:lnTo>
                    <a:pt x="557212" y="187667"/>
                  </a:lnTo>
                  <a:lnTo>
                    <a:pt x="558507" y="184442"/>
                  </a:lnTo>
                  <a:lnTo>
                    <a:pt x="558317" y="184340"/>
                  </a:lnTo>
                  <a:lnTo>
                    <a:pt x="558507" y="183896"/>
                  </a:lnTo>
                  <a:close/>
                </a:path>
                <a:path w="706119" h="941704">
                  <a:moveTo>
                    <a:pt x="568871" y="12547"/>
                  </a:moveTo>
                  <a:lnTo>
                    <a:pt x="567474" y="15481"/>
                  </a:lnTo>
                  <a:lnTo>
                    <a:pt x="566496" y="15481"/>
                  </a:lnTo>
                  <a:lnTo>
                    <a:pt x="565950" y="15773"/>
                  </a:lnTo>
                  <a:lnTo>
                    <a:pt x="565404" y="17119"/>
                  </a:lnTo>
                  <a:lnTo>
                    <a:pt x="560387" y="17119"/>
                  </a:lnTo>
                  <a:lnTo>
                    <a:pt x="560095" y="18402"/>
                  </a:lnTo>
                  <a:lnTo>
                    <a:pt x="560095" y="18592"/>
                  </a:lnTo>
                  <a:lnTo>
                    <a:pt x="559054" y="18707"/>
                  </a:lnTo>
                  <a:lnTo>
                    <a:pt x="560057" y="19100"/>
                  </a:lnTo>
                  <a:lnTo>
                    <a:pt x="559854" y="20294"/>
                  </a:lnTo>
                  <a:lnTo>
                    <a:pt x="561428" y="20840"/>
                  </a:lnTo>
                  <a:lnTo>
                    <a:pt x="561975" y="21082"/>
                  </a:lnTo>
                  <a:lnTo>
                    <a:pt x="562775" y="21374"/>
                  </a:lnTo>
                  <a:lnTo>
                    <a:pt x="563321" y="21628"/>
                  </a:lnTo>
                  <a:lnTo>
                    <a:pt x="566064" y="21628"/>
                  </a:lnTo>
                  <a:lnTo>
                    <a:pt x="567829" y="22415"/>
                  </a:lnTo>
                  <a:lnTo>
                    <a:pt x="568109" y="19748"/>
                  </a:lnTo>
                  <a:lnTo>
                    <a:pt x="568871" y="18402"/>
                  </a:lnTo>
                  <a:lnTo>
                    <a:pt x="568667" y="17119"/>
                  </a:lnTo>
                  <a:lnTo>
                    <a:pt x="568629" y="16027"/>
                  </a:lnTo>
                  <a:lnTo>
                    <a:pt x="568502" y="15951"/>
                  </a:lnTo>
                  <a:lnTo>
                    <a:pt x="568871" y="12547"/>
                  </a:lnTo>
                  <a:close/>
                </a:path>
                <a:path w="706119" h="941704">
                  <a:moveTo>
                    <a:pt x="571004" y="111569"/>
                  </a:moveTo>
                  <a:lnTo>
                    <a:pt x="565404" y="101155"/>
                  </a:lnTo>
                  <a:lnTo>
                    <a:pt x="565150" y="102793"/>
                  </a:lnTo>
                  <a:lnTo>
                    <a:pt x="564362" y="109435"/>
                  </a:lnTo>
                  <a:lnTo>
                    <a:pt x="567283" y="111315"/>
                  </a:lnTo>
                  <a:lnTo>
                    <a:pt x="569912" y="111569"/>
                  </a:lnTo>
                  <a:lnTo>
                    <a:pt x="571004" y="111569"/>
                  </a:lnTo>
                  <a:close/>
                </a:path>
                <a:path w="706119" h="941704">
                  <a:moveTo>
                    <a:pt x="580288" y="186029"/>
                  </a:moveTo>
                  <a:lnTo>
                    <a:pt x="579793" y="183896"/>
                  </a:lnTo>
                  <a:lnTo>
                    <a:pt x="579907" y="182854"/>
                  </a:lnTo>
                  <a:lnTo>
                    <a:pt x="580034" y="182308"/>
                  </a:lnTo>
                  <a:lnTo>
                    <a:pt x="578700" y="182562"/>
                  </a:lnTo>
                  <a:lnTo>
                    <a:pt x="573138" y="182562"/>
                  </a:lnTo>
                  <a:lnTo>
                    <a:pt x="571944" y="182778"/>
                  </a:lnTo>
                  <a:lnTo>
                    <a:pt x="570217" y="182067"/>
                  </a:lnTo>
                  <a:lnTo>
                    <a:pt x="570776" y="183807"/>
                  </a:lnTo>
                  <a:lnTo>
                    <a:pt x="570217" y="184988"/>
                  </a:lnTo>
                  <a:lnTo>
                    <a:pt x="570217" y="186029"/>
                  </a:lnTo>
                  <a:lnTo>
                    <a:pt x="570712" y="187921"/>
                  </a:lnTo>
                  <a:lnTo>
                    <a:pt x="571004" y="188468"/>
                  </a:lnTo>
                  <a:lnTo>
                    <a:pt x="571804" y="188468"/>
                  </a:lnTo>
                  <a:lnTo>
                    <a:pt x="572592" y="188709"/>
                  </a:lnTo>
                  <a:lnTo>
                    <a:pt x="578700" y="188709"/>
                  </a:lnTo>
                  <a:lnTo>
                    <a:pt x="580288" y="186029"/>
                  </a:lnTo>
                  <a:close/>
                </a:path>
                <a:path w="706119" h="941704">
                  <a:moveTo>
                    <a:pt x="586143" y="34429"/>
                  </a:moveTo>
                  <a:lnTo>
                    <a:pt x="585050" y="34175"/>
                  </a:lnTo>
                  <a:lnTo>
                    <a:pt x="584555" y="33883"/>
                  </a:lnTo>
                  <a:lnTo>
                    <a:pt x="583755" y="33629"/>
                  </a:lnTo>
                  <a:lnTo>
                    <a:pt x="584136" y="30454"/>
                  </a:lnTo>
                  <a:lnTo>
                    <a:pt x="584250" y="29616"/>
                  </a:lnTo>
                  <a:lnTo>
                    <a:pt x="582663" y="30162"/>
                  </a:lnTo>
                  <a:lnTo>
                    <a:pt x="582422" y="30454"/>
                  </a:lnTo>
                  <a:lnTo>
                    <a:pt x="581075" y="30454"/>
                  </a:lnTo>
                  <a:lnTo>
                    <a:pt x="580034" y="30162"/>
                  </a:lnTo>
                  <a:lnTo>
                    <a:pt x="579247" y="30162"/>
                  </a:lnTo>
                  <a:lnTo>
                    <a:pt x="578446" y="29908"/>
                  </a:lnTo>
                  <a:lnTo>
                    <a:pt x="575767" y="29908"/>
                  </a:lnTo>
                  <a:lnTo>
                    <a:pt x="575068" y="30048"/>
                  </a:lnTo>
                  <a:lnTo>
                    <a:pt x="573633" y="29362"/>
                  </a:lnTo>
                  <a:lnTo>
                    <a:pt x="573735" y="30848"/>
                  </a:lnTo>
                  <a:lnTo>
                    <a:pt x="573138" y="31750"/>
                  </a:lnTo>
                  <a:lnTo>
                    <a:pt x="572846" y="32296"/>
                  </a:lnTo>
                  <a:lnTo>
                    <a:pt x="572846" y="34429"/>
                  </a:lnTo>
                  <a:lnTo>
                    <a:pt x="573938" y="34175"/>
                  </a:lnTo>
                  <a:lnTo>
                    <a:pt x="575767" y="34175"/>
                  </a:lnTo>
                  <a:lnTo>
                    <a:pt x="577659" y="34975"/>
                  </a:lnTo>
                  <a:lnTo>
                    <a:pt x="580834" y="36563"/>
                  </a:lnTo>
                  <a:lnTo>
                    <a:pt x="582168" y="37350"/>
                  </a:lnTo>
                  <a:lnTo>
                    <a:pt x="582510" y="37350"/>
                  </a:lnTo>
                  <a:lnTo>
                    <a:pt x="584009" y="38989"/>
                  </a:lnTo>
                  <a:lnTo>
                    <a:pt x="584466" y="37312"/>
                  </a:lnTo>
                  <a:lnTo>
                    <a:pt x="585597" y="37109"/>
                  </a:lnTo>
                  <a:lnTo>
                    <a:pt x="585838" y="35521"/>
                  </a:lnTo>
                  <a:lnTo>
                    <a:pt x="586143" y="34429"/>
                  </a:lnTo>
                  <a:close/>
                </a:path>
                <a:path w="706119" h="941704">
                  <a:moveTo>
                    <a:pt x="705853" y="182562"/>
                  </a:moveTo>
                  <a:lnTo>
                    <a:pt x="704507" y="182854"/>
                  </a:lnTo>
                  <a:lnTo>
                    <a:pt x="698411" y="182854"/>
                  </a:lnTo>
                  <a:lnTo>
                    <a:pt x="698157" y="185534"/>
                  </a:lnTo>
                  <a:lnTo>
                    <a:pt x="697611" y="186829"/>
                  </a:lnTo>
                  <a:lnTo>
                    <a:pt x="698957" y="186575"/>
                  </a:lnTo>
                  <a:lnTo>
                    <a:pt x="705307" y="186575"/>
                  </a:lnTo>
                  <a:lnTo>
                    <a:pt x="705599" y="183896"/>
                  </a:lnTo>
                  <a:lnTo>
                    <a:pt x="705853" y="182562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26478" y="5644400"/>
              <a:ext cx="259715" cy="236220"/>
            </a:xfrm>
            <a:custGeom>
              <a:avLst/>
              <a:gdLst/>
              <a:ahLst/>
              <a:cxnLst/>
              <a:rect l="l" t="t" r="r" b="b"/>
              <a:pathLst>
                <a:path w="259715" h="236220">
                  <a:moveTo>
                    <a:pt x="2933" y="13106"/>
                  </a:moveTo>
                  <a:lnTo>
                    <a:pt x="1346" y="8293"/>
                  </a:lnTo>
                  <a:lnTo>
                    <a:pt x="546" y="12014"/>
                  </a:lnTo>
                  <a:lnTo>
                    <a:pt x="0" y="14693"/>
                  </a:lnTo>
                  <a:lnTo>
                    <a:pt x="1638" y="19253"/>
                  </a:lnTo>
                  <a:lnTo>
                    <a:pt x="2438" y="15786"/>
                  </a:lnTo>
                  <a:lnTo>
                    <a:pt x="2933" y="13106"/>
                  </a:lnTo>
                  <a:close/>
                </a:path>
                <a:path w="259715" h="236220">
                  <a:moveTo>
                    <a:pt x="123177" y="19253"/>
                  </a:moveTo>
                  <a:lnTo>
                    <a:pt x="122135" y="19253"/>
                  </a:lnTo>
                  <a:lnTo>
                    <a:pt x="122135" y="20294"/>
                  </a:lnTo>
                  <a:lnTo>
                    <a:pt x="121843" y="20294"/>
                  </a:lnTo>
                  <a:lnTo>
                    <a:pt x="121348" y="20053"/>
                  </a:lnTo>
                  <a:lnTo>
                    <a:pt x="121043" y="20586"/>
                  </a:lnTo>
                  <a:lnTo>
                    <a:pt x="120256" y="21386"/>
                  </a:lnTo>
                  <a:lnTo>
                    <a:pt x="119456" y="22186"/>
                  </a:lnTo>
                  <a:lnTo>
                    <a:pt x="118960" y="22428"/>
                  </a:lnTo>
                  <a:lnTo>
                    <a:pt x="119214" y="23520"/>
                  </a:lnTo>
                  <a:lnTo>
                    <a:pt x="119214" y="24307"/>
                  </a:lnTo>
                  <a:lnTo>
                    <a:pt x="120002" y="24307"/>
                  </a:lnTo>
                  <a:lnTo>
                    <a:pt x="121589" y="22720"/>
                  </a:lnTo>
                  <a:lnTo>
                    <a:pt x="123177" y="21094"/>
                  </a:lnTo>
                  <a:lnTo>
                    <a:pt x="123177" y="20294"/>
                  </a:lnTo>
                  <a:lnTo>
                    <a:pt x="123177" y="19253"/>
                  </a:lnTo>
                  <a:close/>
                </a:path>
                <a:path w="259715" h="236220">
                  <a:moveTo>
                    <a:pt x="123977" y="8293"/>
                  </a:moveTo>
                  <a:lnTo>
                    <a:pt x="120002" y="7721"/>
                  </a:lnTo>
                  <a:lnTo>
                    <a:pt x="120002" y="6159"/>
                  </a:lnTo>
                  <a:lnTo>
                    <a:pt x="117868" y="6159"/>
                  </a:lnTo>
                  <a:lnTo>
                    <a:pt x="116827" y="7251"/>
                  </a:lnTo>
                  <a:lnTo>
                    <a:pt x="116827" y="9385"/>
                  </a:lnTo>
                  <a:lnTo>
                    <a:pt x="117081" y="9880"/>
                  </a:lnTo>
                  <a:lnTo>
                    <a:pt x="117627" y="10426"/>
                  </a:lnTo>
                  <a:lnTo>
                    <a:pt x="118173" y="11214"/>
                  </a:lnTo>
                  <a:lnTo>
                    <a:pt x="118960" y="11518"/>
                  </a:lnTo>
                  <a:lnTo>
                    <a:pt x="120002" y="11518"/>
                  </a:lnTo>
                  <a:lnTo>
                    <a:pt x="120002" y="10541"/>
                  </a:lnTo>
                  <a:lnTo>
                    <a:pt x="123977" y="8293"/>
                  </a:lnTo>
                  <a:close/>
                </a:path>
                <a:path w="259715" h="236220">
                  <a:moveTo>
                    <a:pt x="125857" y="153250"/>
                  </a:moveTo>
                  <a:lnTo>
                    <a:pt x="120802" y="151612"/>
                  </a:lnTo>
                  <a:lnTo>
                    <a:pt x="120802" y="150266"/>
                  </a:lnTo>
                  <a:lnTo>
                    <a:pt x="119456" y="150266"/>
                  </a:lnTo>
                  <a:lnTo>
                    <a:pt x="118960" y="151358"/>
                  </a:lnTo>
                  <a:lnTo>
                    <a:pt x="118668" y="151612"/>
                  </a:lnTo>
                  <a:lnTo>
                    <a:pt x="118668" y="153492"/>
                  </a:lnTo>
                  <a:lnTo>
                    <a:pt x="120548" y="155384"/>
                  </a:lnTo>
                  <a:lnTo>
                    <a:pt x="122936" y="155384"/>
                  </a:lnTo>
                  <a:lnTo>
                    <a:pt x="122936" y="154152"/>
                  </a:lnTo>
                  <a:lnTo>
                    <a:pt x="125857" y="153250"/>
                  </a:lnTo>
                  <a:close/>
                </a:path>
                <a:path w="259715" h="236220">
                  <a:moveTo>
                    <a:pt x="132753" y="43014"/>
                  </a:moveTo>
                  <a:lnTo>
                    <a:pt x="132003" y="42710"/>
                  </a:lnTo>
                  <a:lnTo>
                    <a:pt x="131660" y="41681"/>
                  </a:lnTo>
                  <a:lnTo>
                    <a:pt x="126352" y="39243"/>
                  </a:lnTo>
                  <a:lnTo>
                    <a:pt x="124523" y="39243"/>
                  </a:lnTo>
                  <a:lnTo>
                    <a:pt x="124421" y="39535"/>
                  </a:lnTo>
                  <a:lnTo>
                    <a:pt x="120548" y="37909"/>
                  </a:lnTo>
                  <a:lnTo>
                    <a:pt x="124244" y="40119"/>
                  </a:lnTo>
                  <a:lnTo>
                    <a:pt x="123977" y="41135"/>
                  </a:lnTo>
                  <a:lnTo>
                    <a:pt x="124764" y="41376"/>
                  </a:lnTo>
                  <a:lnTo>
                    <a:pt x="126898" y="42722"/>
                  </a:lnTo>
                  <a:lnTo>
                    <a:pt x="127203" y="43014"/>
                  </a:lnTo>
                  <a:lnTo>
                    <a:pt x="127698" y="43815"/>
                  </a:lnTo>
                  <a:lnTo>
                    <a:pt x="128790" y="45402"/>
                  </a:lnTo>
                  <a:lnTo>
                    <a:pt x="129451" y="45402"/>
                  </a:lnTo>
                  <a:lnTo>
                    <a:pt x="129578" y="45643"/>
                  </a:lnTo>
                  <a:lnTo>
                    <a:pt x="129857" y="45402"/>
                  </a:lnTo>
                  <a:lnTo>
                    <a:pt x="131660" y="45402"/>
                  </a:lnTo>
                  <a:lnTo>
                    <a:pt x="131660" y="44856"/>
                  </a:lnTo>
                  <a:lnTo>
                    <a:pt x="132207" y="44310"/>
                  </a:lnTo>
                  <a:lnTo>
                    <a:pt x="132511" y="43815"/>
                  </a:lnTo>
                  <a:lnTo>
                    <a:pt x="132270" y="43395"/>
                  </a:lnTo>
                  <a:lnTo>
                    <a:pt x="132753" y="43014"/>
                  </a:lnTo>
                  <a:close/>
                </a:path>
                <a:path w="259715" h="236220">
                  <a:moveTo>
                    <a:pt x="134340" y="18707"/>
                  </a:moveTo>
                  <a:lnTo>
                    <a:pt x="133553" y="18465"/>
                  </a:lnTo>
                  <a:lnTo>
                    <a:pt x="133007" y="18465"/>
                  </a:lnTo>
                  <a:lnTo>
                    <a:pt x="132207" y="17919"/>
                  </a:lnTo>
                  <a:lnTo>
                    <a:pt x="131660" y="17614"/>
                  </a:lnTo>
                  <a:lnTo>
                    <a:pt x="130619" y="16827"/>
                  </a:lnTo>
                  <a:lnTo>
                    <a:pt x="129578" y="16281"/>
                  </a:lnTo>
                  <a:lnTo>
                    <a:pt x="126352" y="16281"/>
                  </a:lnTo>
                  <a:lnTo>
                    <a:pt x="125857" y="16573"/>
                  </a:lnTo>
                  <a:lnTo>
                    <a:pt x="125310" y="16573"/>
                  </a:lnTo>
                  <a:lnTo>
                    <a:pt x="125069" y="17119"/>
                  </a:lnTo>
                  <a:lnTo>
                    <a:pt x="123977" y="18961"/>
                  </a:lnTo>
                  <a:lnTo>
                    <a:pt x="124269" y="20053"/>
                  </a:lnTo>
                  <a:lnTo>
                    <a:pt x="124396" y="20281"/>
                  </a:lnTo>
                  <a:lnTo>
                    <a:pt x="122936" y="22974"/>
                  </a:lnTo>
                  <a:lnTo>
                    <a:pt x="127444" y="22974"/>
                  </a:lnTo>
                  <a:lnTo>
                    <a:pt x="131419" y="22974"/>
                  </a:lnTo>
                  <a:lnTo>
                    <a:pt x="133794" y="22974"/>
                  </a:lnTo>
                  <a:lnTo>
                    <a:pt x="133616" y="21818"/>
                  </a:lnTo>
                  <a:lnTo>
                    <a:pt x="133794" y="21640"/>
                  </a:lnTo>
                  <a:lnTo>
                    <a:pt x="134340" y="20840"/>
                  </a:lnTo>
                  <a:lnTo>
                    <a:pt x="134340" y="18707"/>
                  </a:lnTo>
                  <a:close/>
                </a:path>
                <a:path w="259715" h="236220">
                  <a:moveTo>
                    <a:pt x="136182" y="31508"/>
                  </a:moveTo>
                  <a:lnTo>
                    <a:pt x="134886" y="31800"/>
                  </a:lnTo>
                  <a:lnTo>
                    <a:pt x="128790" y="31800"/>
                  </a:lnTo>
                  <a:lnTo>
                    <a:pt x="128485" y="34429"/>
                  </a:lnTo>
                  <a:lnTo>
                    <a:pt x="128244" y="35775"/>
                  </a:lnTo>
                  <a:lnTo>
                    <a:pt x="129578" y="35521"/>
                  </a:lnTo>
                  <a:lnTo>
                    <a:pt x="135686" y="35521"/>
                  </a:lnTo>
                  <a:lnTo>
                    <a:pt x="135928" y="32842"/>
                  </a:lnTo>
                  <a:lnTo>
                    <a:pt x="136182" y="31508"/>
                  </a:lnTo>
                  <a:close/>
                </a:path>
                <a:path w="259715" h="236220">
                  <a:moveTo>
                    <a:pt x="138061" y="76898"/>
                  </a:moveTo>
                  <a:lnTo>
                    <a:pt x="137820" y="76606"/>
                  </a:lnTo>
                  <a:lnTo>
                    <a:pt x="137820" y="74472"/>
                  </a:lnTo>
                  <a:lnTo>
                    <a:pt x="136474" y="73431"/>
                  </a:lnTo>
                  <a:lnTo>
                    <a:pt x="133299" y="73431"/>
                  </a:lnTo>
                  <a:lnTo>
                    <a:pt x="132207" y="74218"/>
                  </a:lnTo>
                  <a:lnTo>
                    <a:pt x="131965" y="75806"/>
                  </a:lnTo>
                  <a:lnTo>
                    <a:pt x="131965" y="77152"/>
                  </a:lnTo>
                  <a:lnTo>
                    <a:pt x="133794" y="77152"/>
                  </a:lnTo>
                  <a:lnTo>
                    <a:pt x="134099" y="77444"/>
                  </a:lnTo>
                  <a:lnTo>
                    <a:pt x="134594" y="77698"/>
                  </a:lnTo>
                  <a:lnTo>
                    <a:pt x="135140" y="77939"/>
                  </a:lnTo>
                  <a:lnTo>
                    <a:pt x="135686" y="78244"/>
                  </a:lnTo>
                  <a:lnTo>
                    <a:pt x="136029" y="78244"/>
                  </a:lnTo>
                  <a:lnTo>
                    <a:pt x="136182" y="78790"/>
                  </a:lnTo>
                  <a:lnTo>
                    <a:pt x="136347" y="78244"/>
                  </a:lnTo>
                  <a:lnTo>
                    <a:pt x="137515" y="78244"/>
                  </a:lnTo>
                  <a:lnTo>
                    <a:pt x="138061" y="76898"/>
                  </a:lnTo>
                  <a:close/>
                </a:path>
                <a:path w="259715" h="236220">
                  <a:moveTo>
                    <a:pt x="158750" y="151904"/>
                  </a:moveTo>
                  <a:lnTo>
                    <a:pt x="156921" y="150571"/>
                  </a:lnTo>
                  <a:lnTo>
                    <a:pt x="156921" y="149771"/>
                  </a:lnTo>
                  <a:lnTo>
                    <a:pt x="156121" y="148983"/>
                  </a:lnTo>
                  <a:lnTo>
                    <a:pt x="155956" y="148818"/>
                  </a:lnTo>
                  <a:lnTo>
                    <a:pt x="156121" y="146011"/>
                  </a:lnTo>
                  <a:lnTo>
                    <a:pt x="151130" y="147891"/>
                  </a:lnTo>
                  <a:lnTo>
                    <a:pt x="150520" y="147891"/>
                  </a:lnTo>
                  <a:lnTo>
                    <a:pt x="147091" y="149225"/>
                  </a:lnTo>
                  <a:lnTo>
                    <a:pt x="147053" y="149428"/>
                  </a:lnTo>
                  <a:lnTo>
                    <a:pt x="142582" y="151117"/>
                  </a:lnTo>
                  <a:lnTo>
                    <a:pt x="146939" y="152336"/>
                  </a:lnTo>
                  <a:lnTo>
                    <a:pt x="146964" y="152946"/>
                  </a:lnTo>
                  <a:lnTo>
                    <a:pt x="147091" y="153492"/>
                  </a:lnTo>
                  <a:lnTo>
                    <a:pt x="150025" y="154292"/>
                  </a:lnTo>
                  <a:lnTo>
                    <a:pt x="151307" y="154584"/>
                  </a:lnTo>
                  <a:lnTo>
                    <a:pt x="151307" y="152450"/>
                  </a:lnTo>
                  <a:lnTo>
                    <a:pt x="151612" y="152158"/>
                  </a:lnTo>
                  <a:lnTo>
                    <a:pt x="153746" y="152158"/>
                  </a:lnTo>
                  <a:lnTo>
                    <a:pt x="155575" y="152946"/>
                  </a:lnTo>
                  <a:lnTo>
                    <a:pt x="156616" y="153492"/>
                  </a:lnTo>
                  <a:lnTo>
                    <a:pt x="157162" y="153746"/>
                  </a:lnTo>
                  <a:lnTo>
                    <a:pt x="158508" y="153746"/>
                  </a:lnTo>
                  <a:lnTo>
                    <a:pt x="158750" y="152946"/>
                  </a:lnTo>
                  <a:lnTo>
                    <a:pt x="158750" y="152158"/>
                  </a:lnTo>
                  <a:lnTo>
                    <a:pt x="158750" y="151904"/>
                  </a:lnTo>
                  <a:close/>
                </a:path>
                <a:path w="259715" h="236220">
                  <a:moveTo>
                    <a:pt x="159296" y="52590"/>
                  </a:moveTo>
                  <a:lnTo>
                    <a:pt x="157467" y="52336"/>
                  </a:lnTo>
                  <a:lnTo>
                    <a:pt x="156921" y="52044"/>
                  </a:lnTo>
                  <a:lnTo>
                    <a:pt x="153746" y="52044"/>
                  </a:lnTo>
                  <a:lnTo>
                    <a:pt x="152603" y="52514"/>
                  </a:lnTo>
                  <a:lnTo>
                    <a:pt x="151612" y="52336"/>
                  </a:lnTo>
                  <a:lnTo>
                    <a:pt x="151650" y="53111"/>
                  </a:lnTo>
                  <a:lnTo>
                    <a:pt x="151307" y="53390"/>
                  </a:lnTo>
                  <a:lnTo>
                    <a:pt x="150812" y="53682"/>
                  </a:lnTo>
                  <a:lnTo>
                    <a:pt x="150266" y="53682"/>
                  </a:lnTo>
                  <a:lnTo>
                    <a:pt x="149720" y="53390"/>
                  </a:lnTo>
                  <a:lnTo>
                    <a:pt x="147637" y="51257"/>
                  </a:lnTo>
                  <a:lnTo>
                    <a:pt x="147345" y="53276"/>
                  </a:lnTo>
                  <a:lnTo>
                    <a:pt x="147345" y="52336"/>
                  </a:lnTo>
                  <a:lnTo>
                    <a:pt x="147345" y="51549"/>
                  </a:lnTo>
                  <a:lnTo>
                    <a:pt x="145999" y="52044"/>
                  </a:lnTo>
                  <a:lnTo>
                    <a:pt x="145757" y="52336"/>
                  </a:lnTo>
                  <a:lnTo>
                    <a:pt x="144170" y="52336"/>
                  </a:lnTo>
                  <a:lnTo>
                    <a:pt x="143129" y="52044"/>
                  </a:lnTo>
                  <a:lnTo>
                    <a:pt x="142328" y="52044"/>
                  </a:lnTo>
                  <a:lnTo>
                    <a:pt x="141490" y="51803"/>
                  </a:lnTo>
                  <a:lnTo>
                    <a:pt x="138861" y="51803"/>
                  </a:lnTo>
                  <a:lnTo>
                    <a:pt x="138366" y="51892"/>
                  </a:lnTo>
                  <a:lnTo>
                    <a:pt x="137020" y="51257"/>
                  </a:lnTo>
                  <a:lnTo>
                    <a:pt x="137096" y="52489"/>
                  </a:lnTo>
                  <a:lnTo>
                    <a:pt x="136728" y="52882"/>
                  </a:lnTo>
                  <a:lnTo>
                    <a:pt x="136182" y="53682"/>
                  </a:lnTo>
                  <a:lnTo>
                    <a:pt x="135928" y="54229"/>
                  </a:lnTo>
                  <a:lnTo>
                    <a:pt x="136029" y="55816"/>
                  </a:lnTo>
                  <a:lnTo>
                    <a:pt x="136182" y="56603"/>
                  </a:lnTo>
                  <a:lnTo>
                    <a:pt x="137515" y="56057"/>
                  </a:lnTo>
                  <a:lnTo>
                    <a:pt x="137820" y="55816"/>
                  </a:lnTo>
                  <a:lnTo>
                    <a:pt x="139103" y="55816"/>
                  </a:lnTo>
                  <a:lnTo>
                    <a:pt x="140195" y="56057"/>
                  </a:lnTo>
                  <a:lnTo>
                    <a:pt x="140995" y="56057"/>
                  </a:lnTo>
                  <a:lnTo>
                    <a:pt x="141782" y="56362"/>
                  </a:lnTo>
                  <a:lnTo>
                    <a:pt x="144411" y="56362"/>
                  </a:lnTo>
                  <a:lnTo>
                    <a:pt x="146799" y="57404"/>
                  </a:lnTo>
                  <a:lnTo>
                    <a:pt x="146646" y="55118"/>
                  </a:lnTo>
                  <a:lnTo>
                    <a:pt x="147091" y="54470"/>
                  </a:lnTo>
                  <a:lnTo>
                    <a:pt x="147193" y="54241"/>
                  </a:lnTo>
                  <a:lnTo>
                    <a:pt x="147091" y="55016"/>
                  </a:lnTo>
                  <a:lnTo>
                    <a:pt x="147091" y="56362"/>
                  </a:lnTo>
                  <a:lnTo>
                    <a:pt x="147777" y="57048"/>
                  </a:lnTo>
                  <a:lnTo>
                    <a:pt x="147091" y="60871"/>
                  </a:lnTo>
                  <a:lnTo>
                    <a:pt x="151333" y="58191"/>
                  </a:lnTo>
                  <a:lnTo>
                    <a:pt x="153200" y="58191"/>
                  </a:lnTo>
                  <a:lnTo>
                    <a:pt x="157467" y="55270"/>
                  </a:lnTo>
                  <a:lnTo>
                    <a:pt x="157962" y="53936"/>
                  </a:lnTo>
                  <a:lnTo>
                    <a:pt x="158203" y="53682"/>
                  </a:lnTo>
                  <a:lnTo>
                    <a:pt x="159296" y="52590"/>
                  </a:lnTo>
                  <a:close/>
                </a:path>
                <a:path w="259715" h="236220">
                  <a:moveTo>
                    <a:pt x="160883" y="92621"/>
                  </a:moveTo>
                  <a:lnTo>
                    <a:pt x="160096" y="88303"/>
                  </a:lnTo>
                  <a:lnTo>
                    <a:pt x="160096" y="86766"/>
                  </a:lnTo>
                  <a:lnTo>
                    <a:pt x="159689" y="86106"/>
                  </a:lnTo>
                  <a:lnTo>
                    <a:pt x="158750" y="80911"/>
                  </a:lnTo>
                  <a:lnTo>
                    <a:pt x="156387" y="84086"/>
                  </a:lnTo>
                  <a:lnTo>
                    <a:pt x="155575" y="84086"/>
                  </a:lnTo>
                  <a:lnTo>
                    <a:pt x="154241" y="84886"/>
                  </a:lnTo>
                  <a:lnTo>
                    <a:pt x="153200" y="86525"/>
                  </a:lnTo>
                  <a:lnTo>
                    <a:pt x="154063" y="87198"/>
                  </a:lnTo>
                  <a:lnTo>
                    <a:pt x="154241" y="87312"/>
                  </a:lnTo>
                  <a:lnTo>
                    <a:pt x="154241" y="88112"/>
                  </a:lnTo>
                  <a:lnTo>
                    <a:pt x="153746" y="88112"/>
                  </a:lnTo>
                  <a:lnTo>
                    <a:pt x="153746" y="88353"/>
                  </a:lnTo>
                  <a:lnTo>
                    <a:pt x="154241" y="89154"/>
                  </a:lnTo>
                  <a:lnTo>
                    <a:pt x="153987" y="89700"/>
                  </a:lnTo>
                  <a:lnTo>
                    <a:pt x="153746" y="89941"/>
                  </a:lnTo>
                  <a:lnTo>
                    <a:pt x="153746" y="90246"/>
                  </a:lnTo>
                  <a:lnTo>
                    <a:pt x="153441" y="90246"/>
                  </a:lnTo>
                  <a:lnTo>
                    <a:pt x="149720" y="91287"/>
                  </a:lnTo>
                  <a:lnTo>
                    <a:pt x="153441" y="92125"/>
                  </a:lnTo>
                  <a:lnTo>
                    <a:pt x="153987" y="92379"/>
                  </a:lnTo>
                  <a:lnTo>
                    <a:pt x="156921" y="92379"/>
                  </a:lnTo>
                  <a:lnTo>
                    <a:pt x="157721" y="91897"/>
                  </a:lnTo>
                  <a:lnTo>
                    <a:pt x="160883" y="92621"/>
                  </a:lnTo>
                  <a:close/>
                </a:path>
                <a:path w="259715" h="236220">
                  <a:moveTo>
                    <a:pt x="173634" y="178600"/>
                  </a:moveTo>
                  <a:lnTo>
                    <a:pt x="172593" y="178295"/>
                  </a:lnTo>
                  <a:lnTo>
                    <a:pt x="172046" y="178295"/>
                  </a:lnTo>
                  <a:lnTo>
                    <a:pt x="171259" y="177800"/>
                  </a:lnTo>
                  <a:lnTo>
                    <a:pt x="170713" y="177507"/>
                  </a:lnTo>
                  <a:lnTo>
                    <a:pt x="169659" y="176707"/>
                  </a:lnTo>
                  <a:lnTo>
                    <a:pt x="168579" y="176161"/>
                  </a:lnTo>
                  <a:lnTo>
                    <a:pt x="165404" y="176161"/>
                  </a:lnTo>
                  <a:lnTo>
                    <a:pt x="164858" y="176466"/>
                  </a:lnTo>
                  <a:lnTo>
                    <a:pt x="164058" y="176707"/>
                  </a:lnTo>
                  <a:lnTo>
                    <a:pt x="164058" y="184200"/>
                  </a:lnTo>
                  <a:lnTo>
                    <a:pt x="165150" y="184200"/>
                  </a:lnTo>
                  <a:lnTo>
                    <a:pt x="165950" y="184454"/>
                  </a:lnTo>
                  <a:lnTo>
                    <a:pt x="172046" y="184454"/>
                  </a:lnTo>
                  <a:lnTo>
                    <a:pt x="173380" y="181775"/>
                  </a:lnTo>
                  <a:lnTo>
                    <a:pt x="173634" y="179641"/>
                  </a:lnTo>
                  <a:lnTo>
                    <a:pt x="173634" y="178600"/>
                  </a:lnTo>
                  <a:close/>
                </a:path>
                <a:path w="259715" h="236220">
                  <a:moveTo>
                    <a:pt x="179489" y="97193"/>
                  </a:moveTo>
                  <a:lnTo>
                    <a:pt x="177609" y="97193"/>
                  </a:lnTo>
                  <a:lnTo>
                    <a:pt x="177355" y="96888"/>
                  </a:lnTo>
                  <a:lnTo>
                    <a:pt x="176263" y="96393"/>
                  </a:lnTo>
                  <a:lnTo>
                    <a:pt x="175768" y="96100"/>
                  </a:lnTo>
                  <a:lnTo>
                    <a:pt x="175285" y="96100"/>
                  </a:lnTo>
                  <a:lnTo>
                    <a:pt x="175221" y="95846"/>
                  </a:lnTo>
                  <a:lnTo>
                    <a:pt x="175145" y="96100"/>
                  </a:lnTo>
                  <a:lnTo>
                    <a:pt x="173888" y="96100"/>
                  </a:lnTo>
                  <a:lnTo>
                    <a:pt x="173634" y="97434"/>
                  </a:lnTo>
                  <a:lnTo>
                    <a:pt x="173380" y="97980"/>
                  </a:lnTo>
                  <a:lnTo>
                    <a:pt x="173380" y="100114"/>
                  </a:lnTo>
                  <a:lnTo>
                    <a:pt x="174675" y="101155"/>
                  </a:lnTo>
                  <a:lnTo>
                    <a:pt x="177901" y="101155"/>
                  </a:lnTo>
                  <a:lnTo>
                    <a:pt x="178943" y="100368"/>
                  </a:lnTo>
                  <a:lnTo>
                    <a:pt x="179489" y="98526"/>
                  </a:lnTo>
                  <a:lnTo>
                    <a:pt x="179489" y="97193"/>
                  </a:lnTo>
                  <a:close/>
                </a:path>
                <a:path w="259715" h="236220">
                  <a:moveTo>
                    <a:pt x="182118" y="79032"/>
                  </a:moveTo>
                  <a:lnTo>
                    <a:pt x="178142" y="73177"/>
                  </a:lnTo>
                  <a:lnTo>
                    <a:pt x="176263" y="73177"/>
                  </a:lnTo>
                  <a:lnTo>
                    <a:pt x="176110" y="74371"/>
                  </a:lnTo>
                  <a:lnTo>
                    <a:pt x="175221" y="75311"/>
                  </a:lnTo>
                  <a:lnTo>
                    <a:pt x="178142" y="77698"/>
                  </a:lnTo>
                  <a:lnTo>
                    <a:pt x="178142" y="77939"/>
                  </a:lnTo>
                  <a:lnTo>
                    <a:pt x="179235" y="78854"/>
                  </a:lnTo>
                  <a:lnTo>
                    <a:pt x="179730" y="79578"/>
                  </a:lnTo>
                  <a:lnTo>
                    <a:pt x="179984" y="80378"/>
                  </a:lnTo>
                  <a:lnTo>
                    <a:pt x="181076" y="80378"/>
                  </a:lnTo>
                  <a:lnTo>
                    <a:pt x="181076" y="81711"/>
                  </a:lnTo>
                  <a:lnTo>
                    <a:pt x="181571" y="81711"/>
                  </a:lnTo>
                  <a:lnTo>
                    <a:pt x="181864" y="81419"/>
                  </a:lnTo>
                  <a:lnTo>
                    <a:pt x="182118" y="80911"/>
                  </a:lnTo>
                  <a:lnTo>
                    <a:pt x="182118" y="79032"/>
                  </a:lnTo>
                  <a:close/>
                </a:path>
                <a:path w="259715" h="236220">
                  <a:moveTo>
                    <a:pt x="185039" y="16281"/>
                  </a:moveTo>
                  <a:lnTo>
                    <a:pt x="183210" y="16281"/>
                  </a:lnTo>
                  <a:lnTo>
                    <a:pt x="182905" y="16027"/>
                  </a:lnTo>
                  <a:lnTo>
                    <a:pt x="182410" y="15786"/>
                  </a:lnTo>
                  <a:lnTo>
                    <a:pt x="181864" y="15481"/>
                  </a:lnTo>
                  <a:lnTo>
                    <a:pt x="181317" y="15240"/>
                  </a:lnTo>
                  <a:lnTo>
                    <a:pt x="181140" y="15240"/>
                  </a:lnTo>
                  <a:lnTo>
                    <a:pt x="181076" y="14986"/>
                  </a:lnTo>
                  <a:lnTo>
                    <a:pt x="180987" y="15240"/>
                  </a:lnTo>
                  <a:lnTo>
                    <a:pt x="179489" y="15240"/>
                  </a:lnTo>
                  <a:lnTo>
                    <a:pt x="179184" y="16573"/>
                  </a:lnTo>
                  <a:lnTo>
                    <a:pt x="178943" y="17119"/>
                  </a:lnTo>
                  <a:lnTo>
                    <a:pt x="178943" y="19253"/>
                  </a:lnTo>
                  <a:lnTo>
                    <a:pt x="180276" y="20294"/>
                  </a:lnTo>
                  <a:lnTo>
                    <a:pt x="183451" y="20294"/>
                  </a:lnTo>
                  <a:lnTo>
                    <a:pt x="184492" y="19253"/>
                  </a:lnTo>
                  <a:lnTo>
                    <a:pt x="185039" y="17614"/>
                  </a:lnTo>
                  <a:lnTo>
                    <a:pt x="185039" y="16281"/>
                  </a:lnTo>
                  <a:close/>
                </a:path>
                <a:path w="259715" h="236220">
                  <a:moveTo>
                    <a:pt x="194614" y="93713"/>
                  </a:moveTo>
                  <a:lnTo>
                    <a:pt x="193763" y="93370"/>
                  </a:lnTo>
                  <a:lnTo>
                    <a:pt x="193522" y="92621"/>
                  </a:lnTo>
                  <a:lnTo>
                    <a:pt x="188214" y="90246"/>
                  </a:lnTo>
                  <a:lnTo>
                    <a:pt x="186385" y="90246"/>
                  </a:lnTo>
                  <a:lnTo>
                    <a:pt x="182410" y="88658"/>
                  </a:lnTo>
                  <a:lnTo>
                    <a:pt x="186131" y="90893"/>
                  </a:lnTo>
                  <a:lnTo>
                    <a:pt x="186080" y="91033"/>
                  </a:lnTo>
                  <a:lnTo>
                    <a:pt x="185839" y="92125"/>
                  </a:lnTo>
                  <a:lnTo>
                    <a:pt x="190601" y="96393"/>
                  </a:lnTo>
                  <a:lnTo>
                    <a:pt x="191389" y="96393"/>
                  </a:lnTo>
                  <a:lnTo>
                    <a:pt x="192735" y="96393"/>
                  </a:lnTo>
                  <a:lnTo>
                    <a:pt x="193281" y="96100"/>
                  </a:lnTo>
                  <a:lnTo>
                    <a:pt x="194068" y="95300"/>
                  </a:lnTo>
                  <a:lnTo>
                    <a:pt x="194322" y="94754"/>
                  </a:lnTo>
                  <a:lnTo>
                    <a:pt x="194068" y="94259"/>
                  </a:lnTo>
                  <a:lnTo>
                    <a:pt x="194614" y="93713"/>
                  </a:lnTo>
                  <a:close/>
                </a:path>
                <a:path w="259715" h="236220">
                  <a:moveTo>
                    <a:pt x="196456" y="151358"/>
                  </a:moveTo>
                  <a:lnTo>
                    <a:pt x="193827" y="152704"/>
                  </a:lnTo>
                  <a:lnTo>
                    <a:pt x="191935" y="152946"/>
                  </a:lnTo>
                  <a:lnTo>
                    <a:pt x="190347" y="153250"/>
                  </a:lnTo>
                  <a:lnTo>
                    <a:pt x="187426" y="153746"/>
                  </a:lnTo>
                  <a:lnTo>
                    <a:pt x="186397" y="153860"/>
                  </a:lnTo>
                  <a:lnTo>
                    <a:pt x="185839" y="153746"/>
                  </a:lnTo>
                  <a:lnTo>
                    <a:pt x="185737" y="153924"/>
                  </a:lnTo>
                  <a:lnTo>
                    <a:pt x="184492" y="154038"/>
                  </a:lnTo>
                  <a:lnTo>
                    <a:pt x="183210" y="156425"/>
                  </a:lnTo>
                  <a:lnTo>
                    <a:pt x="182410" y="158013"/>
                  </a:lnTo>
                  <a:lnTo>
                    <a:pt x="194868" y="158013"/>
                  </a:lnTo>
                  <a:lnTo>
                    <a:pt x="195910" y="158013"/>
                  </a:lnTo>
                  <a:lnTo>
                    <a:pt x="196354" y="154038"/>
                  </a:lnTo>
                  <a:lnTo>
                    <a:pt x="196456" y="151358"/>
                  </a:lnTo>
                  <a:close/>
                </a:path>
                <a:path w="259715" h="236220">
                  <a:moveTo>
                    <a:pt x="197002" y="87312"/>
                  </a:moveTo>
                  <a:lnTo>
                    <a:pt x="193027" y="86741"/>
                  </a:lnTo>
                  <a:lnTo>
                    <a:pt x="193027" y="85178"/>
                  </a:lnTo>
                  <a:lnTo>
                    <a:pt x="190893" y="85178"/>
                  </a:lnTo>
                  <a:lnTo>
                    <a:pt x="189801" y="86220"/>
                  </a:lnTo>
                  <a:lnTo>
                    <a:pt x="189801" y="88353"/>
                  </a:lnTo>
                  <a:lnTo>
                    <a:pt x="190106" y="88900"/>
                  </a:lnTo>
                  <a:lnTo>
                    <a:pt x="190601" y="89446"/>
                  </a:lnTo>
                  <a:lnTo>
                    <a:pt x="191147" y="90246"/>
                  </a:lnTo>
                  <a:lnTo>
                    <a:pt x="191935" y="90487"/>
                  </a:lnTo>
                  <a:lnTo>
                    <a:pt x="193027" y="90487"/>
                  </a:lnTo>
                  <a:lnTo>
                    <a:pt x="193027" y="89547"/>
                  </a:lnTo>
                  <a:lnTo>
                    <a:pt x="197002" y="87312"/>
                  </a:lnTo>
                  <a:close/>
                </a:path>
                <a:path w="259715" h="236220">
                  <a:moveTo>
                    <a:pt x="197789" y="194627"/>
                  </a:moveTo>
                  <a:lnTo>
                    <a:pt x="196202" y="191312"/>
                  </a:lnTo>
                  <a:lnTo>
                    <a:pt x="196202" y="191147"/>
                  </a:lnTo>
                  <a:lnTo>
                    <a:pt x="196697" y="190601"/>
                  </a:lnTo>
                  <a:lnTo>
                    <a:pt x="196088" y="188722"/>
                  </a:lnTo>
                  <a:lnTo>
                    <a:pt x="195910" y="188175"/>
                  </a:lnTo>
                  <a:lnTo>
                    <a:pt x="194868" y="188722"/>
                  </a:lnTo>
                  <a:lnTo>
                    <a:pt x="195110" y="187680"/>
                  </a:lnTo>
                  <a:lnTo>
                    <a:pt x="194868" y="187680"/>
                  </a:lnTo>
                  <a:lnTo>
                    <a:pt x="193522" y="186880"/>
                  </a:lnTo>
                  <a:lnTo>
                    <a:pt x="192481" y="186334"/>
                  </a:lnTo>
                  <a:lnTo>
                    <a:pt x="189560" y="185000"/>
                  </a:lnTo>
                  <a:lnTo>
                    <a:pt x="188760" y="184454"/>
                  </a:lnTo>
                  <a:lnTo>
                    <a:pt x="187426" y="184454"/>
                  </a:lnTo>
                  <a:lnTo>
                    <a:pt x="187350" y="184696"/>
                  </a:lnTo>
                  <a:lnTo>
                    <a:pt x="184492" y="182867"/>
                  </a:lnTo>
                  <a:lnTo>
                    <a:pt x="187198" y="185153"/>
                  </a:lnTo>
                  <a:lnTo>
                    <a:pt x="186880" y="186334"/>
                  </a:lnTo>
                  <a:lnTo>
                    <a:pt x="187426" y="186880"/>
                  </a:lnTo>
                  <a:lnTo>
                    <a:pt x="188760" y="187921"/>
                  </a:lnTo>
                  <a:lnTo>
                    <a:pt x="193522" y="192189"/>
                  </a:lnTo>
                  <a:lnTo>
                    <a:pt x="195097" y="192189"/>
                  </a:lnTo>
                  <a:lnTo>
                    <a:pt x="197789" y="194627"/>
                  </a:lnTo>
                  <a:close/>
                </a:path>
                <a:path w="259715" h="236220">
                  <a:moveTo>
                    <a:pt x="219024" y="4025"/>
                  </a:moveTo>
                  <a:lnTo>
                    <a:pt x="218503" y="3835"/>
                  </a:lnTo>
                  <a:lnTo>
                    <a:pt x="218236" y="2933"/>
                  </a:lnTo>
                  <a:lnTo>
                    <a:pt x="217436" y="2438"/>
                  </a:lnTo>
                  <a:lnTo>
                    <a:pt x="216344" y="1892"/>
                  </a:lnTo>
                  <a:lnTo>
                    <a:pt x="215061" y="1346"/>
                  </a:lnTo>
                  <a:lnTo>
                    <a:pt x="214757" y="2679"/>
                  </a:lnTo>
                  <a:lnTo>
                    <a:pt x="214261" y="3771"/>
                  </a:lnTo>
                  <a:lnTo>
                    <a:pt x="213969" y="4267"/>
                  </a:lnTo>
                  <a:lnTo>
                    <a:pt x="213474" y="5359"/>
                  </a:lnTo>
                  <a:lnTo>
                    <a:pt x="212674" y="6400"/>
                  </a:lnTo>
                  <a:lnTo>
                    <a:pt x="212775" y="6654"/>
                  </a:lnTo>
                  <a:lnTo>
                    <a:pt x="212382" y="6946"/>
                  </a:lnTo>
                  <a:lnTo>
                    <a:pt x="213042" y="7239"/>
                  </a:lnTo>
                  <a:lnTo>
                    <a:pt x="213169" y="7493"/>
                  </a:lnTo>
                  <a:lnTo>
                    <a:pt x="213474" y="8293"/>
                  </a:lnTo>
                  <a:lnTo>
                    <a:pt x="214261" y="8839"/>
                  </a:lnTo>
                  <a:lnTo>
                    <a:pt x="215303" y="9385"/>
                  </a:lnTo>
                  <a:lnTo>
                    <a:pt x="216649" y="9880"/>
                  </a:lnTo>
                  <a:lnTo>
                    <a:pt x="216890" y="8534"/>
                  </a:lnTo>
                  <a:lnTo>
                    <a:pt x="217436" y="7493"/>
                  </a:lnTo>
                  <a:lnTo>
                    <a:pt x="217690" y="6946"/>
                  </a:lnTo>
                  <a:lnTo>
                    <a:pt x="218236" y="5905"/>
                  </a:lnTo>
                  <a:lnTo>
                    <a:pt x="219024" y="4813"/>
                  </a:lnTo>
                  <a:lnTo>
                    <a:pt x="218706" y="4241"/>
                  </a:lnTo>
                  <a:lnTo>
                    <a:pt x="219024" y="4025"/>
                  </a:lnTo>
                  <a:close/>
                </a:path>
                <a:path w="259715" h="236220">
                  <a:moveTo>
                    <a:pt x="238125" y="53390"/>
                  </a:moveTo>
                  <a:lnTo>
                    <a:pt x="233121" y="51892"/>
                  </a:lnTo>
                  <a:lnTo>
                    <a:pt x="233121" y="50761"/>
                  </a:lnTo>
                  <a:lnTo>
                    <a:pt x="231775" y="50761"/>
                  </a:lnTo>
                  <a:lnTo>
                    <a:pt x="230987" y="51803"/>
                  </a:lnTo>
                  <a:lnTo>
                    <a:pt x="230987" y="53136"/>
                  </a:lnTo>
                  <a:lnTo>
                    <a:pt x="231228" y="53936"/>
                  </a:lnTo>
                  <a:lnTo>
                    <a:pt x="231775" y="54470"/>
                  </a:lnTo>
                  <a:lnTo>
                    <a:pt x="232816" y="55270"/>
                  </a:lnTo>
                  <a:lnTo>
                    <a:pt x="233908" y="55816"/>
                  </a:lnTo>
                  <a:lnTo>
                    <a:pt x="235204" y="55816"/>
                  </a:lnTo>
                  <a:lnTo>
                    <a:pt x="235204" y="54343"/>
                  </a:lnTo>
                  <a:lnTo>
                    <a:pt x="238125" y="53390"/>
                  </a:lnTo>
                  <a:close/>
                </a:path>
                <a:path w="259715" h="236220">
                  <a:moveTo>
                    <a:pt x="241846" y="15786"/>
                  </a:moveTo>
                  <a:lnTo>
                    <a:pt x="236791" y="15240"/>
                  </a:lnTo>
                  <a:lnTo>
                    <a:pt x="236791" y="13893"/>
                  </a:lnTo>
                  <a:lnTo>
                    <a:pt x="233908" y="13893"/>
                  </a:lnTo>
                  <a:lnTo>
                    <a:pt x="232575" y="15240"/>
                  </a:lnTo>
                  <a:lnTo>
                    <a:pt x="232575" y="17119"/>
                  </a:lnTo>
                  <a:lnTo>
                    <a:pt x="232816" y="17614"/>
                  </a:lnTo>
                  <a:lnTo>
                    <a:pt x="234162" y="18961"/>
                  </a:lnTo>
                  <a:lnTo>
                    <a:pt x="235204" y="19253"/>
                  </a:lnTo>
                  <a:lnTo>
                    <a:pt x="235991" y="19253"/>
                  </a:lnTo>
                  <a:lnTo>
                    <a:pt x="235991" y="18046"/>
                  </a:lnTo>
                  <a:lnTo>
                    <a:pt x="236207" y="18148"/>
                  </a:lnTo>
                  <a:lnTo>
                    <a:pt x="241846" y="15786"/>
                  </a:lnTo>
                  <a:close/>
                </a:path>
                <a:path w="259715" h="236220">
                  <a:moveTo>
                    <a:pt x="242646" y="23761"/>
                  </a:moveTo>
                  <a:lnTo>
                    <a:pt x="241300" y="22720"/>
                  </a:lnTo>
                  <a:lnTo>
                    <a:pt x="238671" y="22720"/>
                  </a:lnTo>
                  <a:lnTo>
                    <a:pt x="238125" y="22720"/>
                  </a:lnTo>
                  <a:lnTo>
                    <a:pt x="237083" y="23520"/>
                  </a:lnTo>
                  <a:lnTo>
                    <a:pt x="236791" y="25107"/>
                  </a:lnTo>
                  <a:lnTo>
                    <a:pt x="236791" y="26441"/>
                  </a:lnTo>
                  <a:lnTo>
                    <a:pt x="238671" y="26441"/>
                  </a:lnTo>
                  <a:lnTo>
                    <a:pt x="238925" y="26695"/>
                  </a:lnTo>
                  <a:lnTo>
                    <a:pt x="239471" y="26987"/>
                  </a:lnTo>
                  <a:lnTo>
                    <a:pt x="240512" y="27482"/>
                  </a:lnTo>
                  <a:lnTo>
                    <a:pt x="240906" y="27482"/>
                  </a:lnTo>
                  <a:lnTo>
                    <a:pt x="241058" y="28028"/>
                  </a:lnTo>
                  <a:lnTo>
                    <a:pt x="241198" y="27482"/>
                  </a:lnTo>
                  <a:lnTo>
                    <a:pt x="242392" y="27482"/>
                  </a:lnTo>
                  <a:lnTo>
                    <a:pt x="242557" y="26441"/>
                  </a:lnTo>
                  <a:lnTo>
                    <a:pt x="242646" y="23761"/>
                  </a:lnTo>
                  <a:close/>
                </a:path>
                <a:path w="259715" h="236220">
                  <a:moveTo>
                    <a:pt x="243192" y="1346"/>
                  </a:moveTo>
                  <a:lnTo>
                    <a:pt x="241300" y="1346"/>
                  </a:lnTo>
                  <a:lnTo>
                    <a:pt x="241058" y="1092"/>
                  </a:lnTo>
                  <a:lnTo>
                    <a:pt x="240017" y="546"/>
                  </a:lnTo>
                  <a:lnTo>
                    <a:pt x="239471" y="304"/>
                  </a:lnTo>
                  <a:lnTo>
                    <a:pt x="239001" y="304"/>
                  </a:lnTo>
                  <a:lnTo>
                    <a:pt x="238925" y="0"/>
                  </a:lnTo>
                  <a:lnTo>
                    <a:pt x="238823" y="304"/>
                  </a:lnTo>
                  <a:lnTo>
                    <a:pt x="237629" y="304"/>
                  </a:lnTo>
                  <a:lnTo>
                    <a:pt x="237337" y="1638"/>
                  </a:lnTo>
                  <a:lnTo>
                    <a:pt x="237083" y="2133"/>
                  </a:lnTo>
                  <a:lnTo>
                    <a:pt x="237083" y="4267"/>
                  </a:lnTo>
                  <a:lnTo>
                    <a:pt x="238429" y="5359"/>
                  </a:lnTo>
                  <a:lnTo>
                    <a:pt x="241604" y="5359"/>
                  </a:lnTo>
                  <a:lnTo>
                    <a:pt x="242646" y="4267"/>
                  </a:lnTo>
                  <a:lnTo>
                    <a:pt x="243192" y="2679"/>
                  </a:lnTo>
                  <a:lnTo>
                    <a:pt x="243192" y="1346"/>
                  </a:lnTo>
                  <a:close/>
                </a:path>
                <a:path w="259715" h="236220">
                  <a:moveTo>
                    <a:pt x="243738" y="45948"/>
                  </a:moveTo>
                  <a:lnTo>
                    <a:pt x="240258" y="45897"/>
                  </a:lnTo>
                  <a:lnTo>
                    <a:pt x="240258" y="44602"/>
                  </a:lnTo>
                  <a:lnTo>
                    <a:pt x="237083" y="44602"/>
                  </a:lnTo>
                  <a:lnTo>
                    <a:pt x="236537" y="45948"/>
                  </a:lnTo>
                  <a:lnTo>
                    <a:pt x="236537" y="47536"/>
                  </a:lnTo>
                  <a:lnTo>
                    <a:pt x="237629" y="48628"/>
                  </a:lnTo>
                  <a:lnTo>
                    <a:pt x="238671" y="49123"/>
                  </a:lnTo>
                  <a:lnTo>
                    <a:pt x="240258" y="49123"/>
                  </a:lnTo>
                  <a:lnTo>
                    <a:pt x="240258" y="47993"/>
                  </a:lnTo>
                  <a:lnTo>
                    <a:pt x="243738" y="45948"/>
                  </a:lnTo>
                  <a:close/>
                </a:path>
                <a:path w="259715" h="236220">
                  <a:moveTo>
                    <a:pt x="245325" y="227711"/>
                  </a:moveTo>
                  <a:lnTo>
                    <a:pt x="242849" y="227774"/>
                  </a:lnTo>
                  <a:lnTo>
                    <a:pt x="241300" y="227418"/>
                  </a:lnTo>
                  <a:lnTo>
                    <a:pt x="237883" y="227418"/>
                  </a:lnTo>
                  <a:lnTo>
                    <a:pt x="237566" y="227888"/>
                  </a:lnTo>
                  <a:lnTo>
                    <a:pt x="234162" y="227965"/>
                  </a:lnTo>
                  <a:lnTo>
                    <a:pt x="237236" y="229247"/>
                  </a:lnTo>
                  <a:lnTo>
                    <a:pt x="237083" y="230098"/>
                  </a:lnTo>
                  <a:lnTo>
                    <a:pt x="238925" y="230886"/>
                  </a:lnTo>
                  <a:lnTo>
                    <a:pt x="239712" y="231190"/>
                  </a:lnTo>
                  <a:lnTo>
                    <a:pt x="240512" y="231190"/>
                  </a:lnTo>
                  <a:lnTo>
                    <a:pt x="241058" y="231978"/>
                  </a:lnTo>
                  <a:lnTo>
                    <a:pt x="241300" y="232778"/>
                  </a:lnTo>
                  <a:lnTo>
                    <a:pt x="241604" y="233565"/>
                  </a:lnTo>
                  <a:lnTo>
                    <a:pt x="241846" y="234365"/>
                  </a:lnTo>
                  <a:lnTo>
                    <a:pt x="242239" y="234365"/>
                  </a:lnTo>
                  <a:lnTo>
                    <a:pt x="242100" y="235991"/>
                  </a:lnTo>
                  <a:lnTo>
                    <a:pt x="242798" y="234365"/>
                  </a:lnTo>
                  <a:lnTo>
                    <a:pt x="243738" y="234365"/>
                  </a:lnTo>
                  <a:lnTo>
                    <a:pt x="244233" y="233565"/>
                  </a:lnTo>
                  <a:lnTo>
                    <a:pt x="244779" y="232524"/>
                  </a:lnTo>
                  <a:lnTo>
                    <a:pt x="245325" y="231190"/>
                  </a:lnTo>
                  <a:lnTo>
                    <a:pt x="245021" y="230098"/>
                  </a:lnTo>
                  <a:lnTo>
                    <a:pt x="244627" y="229666"/>
                  </a:lnTo>
                  <a:lnTo>
                    <a:pt x="245325" y="227711"/>
                  </a:lnTo>
                  <a:close/>
                </a:path>
                <a:path w="259715" h="236220">
                  <a:moveTo>
                    <a:pt x="248500" y="216750"/>
                  </a:moveTo>
                  <a:lnTo>
                    <a:pt x="247408" y="216750"/>
                  </a:lnTo>
                  <a:lnTo>
                    <a:pt x="247408" y="217843"/>
                  </a:lnTo>
                  <a:lnTo>
                    <a:pt x="247154" y="217843"/>
                  </a:lnTo>
                  <a:lnTo>
                    <a:pt x="246608" y="217538"/>
                  </a:lnTo>
                  <a:lnTo>
                    <a:pt x="246367" y="218084"/>
                  </a:lnTo>
                  <a:lnTo>
                    <a:pt x="245567" y="218884"/>
                  </a:lnTo>
                  <a:lnTo>
                    <a:pt x="244779" y="219671"/>
                  </a:lnTo>
                  <a:lnTo>
                    <a:pt x="244233" y="219976"/>
                  </a:lnTo>
                  <a:lnTo>
                    <a:pt x="244525" y="221018"/>
                  </a:lnTo>
                  <a:lnTo>
                    <a:pt x="244525" y="221805"/>
                  </a:lnTo>
                  <a:lnTo>
                    <a:pt x="245325" y="221805"/>
                  </a:lnTo>
                  <a:lnTo>
                    <a:pt x="248500" y="218630"/>
                  </a:lnTo>
                  <a:lnTo>
                    <a:pt x="248500" y="217843"/>
                  </a:lnTo>
                  <a:lnTo>
                    <a:pt x="248500" y="216750"/>
                  </a:lnTo>
                  <a:close/>
                </a:path>
                <a:path w="259715" h="236220">
                  <a:moveTo>
                    <a:pt x="249034" y="110782"/>
                  </a:moveTo>
                  <a:lnTo>
                    <a:pt x="246608" y="108712"/>
                  </a:lnTo>
                  <a:lnTo>
                    <a:pt x="246608" y="108102"/>
                  </a:lnTo>
                  <a:lnTo>
                    <a:pt x="246367" y="107607"/>
                  </a:lnTo>
                  <a:lnTo>
                    <a:pt x="246113" y="107315"/>
                  </a:lnTo>
                  <a:lnTo>
                    <a:pt x="245325" y="106273"/>
                  </a:lnTo>
                  <a:lnTo>
                    <a:pt x="242646" y="104635"/>
                  </a:lnTo>
                  <a:lnTo>
                    <a:pt x="241846" y="104635"/>
                  </a:lnTo>
                  <a:lnTo>
                    <a:pt x="240804" y="104635"/>
                  </a:lnTo>
                  <a:lnTo>
                    <a:pt x="240804" y="105397"/>
                  </a:lnTo>
                  <a:lnTo>
                    <a:pt x="240017" y="105968"/>
                  </a:lnTo>
                  <a:lnTo>
                    <a:pt x="238429" y="107315"/>
                  </a:lnTo>
                  <a:lnTo>
                    <a:pt x="243433" y="107861"/>
                  </a:lnTo>
                  <a:lnTo>
                    <a:pt x="243713" y="107861"/>
                  </a:lnTo>
                  <a:lnTo>
                    <a:pt x="244525" y="108407"/>
                  </a:lnTo>
                  <a:lnTo>
                    <a:pt x="244779" y="108902"/>
                  </a:lnTo>
                  <a:lnTo>
                    <a:pt x="245325" y="108737"/>
                  </a:lnTo>
                  <a:lnTo>
                    <a:pt x="245325" y="109448"/>
                  </a:lnTo>
                  <a:lnTo>
                    <a:pt x="246608" y="109448"/>
                  </a:lnTo>
                  <a:lnTo>
                    <a:pt x="249034" y="110782"/>
                  </a:lnTo>
                  <a:close/>
                </a:path>
                <a:path w="259715" h="236220">
                  <a:moveTo>
                    <a:pt x="249834" y="52044"/>
                  </a:moveTo>
                  <a:lnTo>
                    <a:pt x="247408" y="52336"/>
                  </a:lnTo>
                  <a:lnTo>
                    <a:pt x="242938" y="52590"/>
                  </a:lnTo>
                  <a:lnTo>
                    <a:pt x="240258" y="53936"/>
                  </a:lnTo>
                  <a:lnTo>
                    <a:pt x="240258" y="56857"/>
                  </a:lnTo>
                  <a:lnTo>
                    <a:pt x="241058" y="57645"/>
                  </a:lnTo>
                  <a:lnTo>
                    <a:pt x="244525" y="57645"/>
                  </a:lnTo>
                  <a:lnTo>
                    <a:pt x="246608" y="56362"/>
                  </a:lnTo>
                  <a:lnTo>
                    <a:pt x="248500" y="53936"/>
                  </a:lnTo>
                  <a:lnTo>
                    <a:pt x="249834" y="52044"/>
                  </a:lnTo>
                  <a:close/>
                </a:path>
                <a:path w="259715" h="236220">
                  <a:moveTo>
                    <a:pt x="250329" y="99021"/>
                  </a:moveTo>
                  <a:lnTo>
                    <a:pt x="249948" y="99199"/>
                  </a:lnTo>
                  <a:lnTo>
                    <a:pt x="249542" y="98780"/>
                  </a:lnTo>
                  <a:lnTo>
                    <a:pt x="248500" y="98780"/>
                  </a:lnTo>
                  <a:lnTo>
                    <a:pt x="247954" y="99021"/>
                  </a:lnTo>
                  <a:lnTo>
                    <a:pt x="247154" y="99326"/>
                  </a:lnTo>
                  <a:lnTo>
                    <a:pt x="245325" y="99326"/>
                  </a:lnTo>
                  <a:lnTo>
                    <a:pt x="243738" y="99872"/>
                  </a:lnTo>
                  <a:lnTo>
                    <a:pt x="243446" y="100863"/>
                  </a:lnTo>
                  <a:lnTo>
                    <a:pt x="243192" y="100914"/>
                  </a:lnTo>
                  <a:lnTo>
                    <a:pt x="243433" y="101269"/>
                  </a:lnTo>
                  <a:lnTo>
                    <a:pt x="243433" y="101701"/>
                  </a:lnTo>
                  <a:lnTo>
                    <a:pt x="243738" y="103047"/>
                  </a:lnTo>
                  <a:lnTo>
                    <a:pt x="244779" y="103835"/>
                  </a:lnTo>
                  <a:lnTo>
                    <a:pt x="246608" y="103835"/>
                  </a:lnTo>
                  <a:lnTo>
                    <a:pt x="247408" y="103593"/>
                  </a:lnTo>
                  <a:lnTo>
                    <a:pt x="247954" y="103047"/>
                  </a:lnTo>
                  <a:lnTo>
                    <a:pt x="249034" y="102501"/>
                  </a:lnTo>
                  <a:lnTo>
                    <a:pt x="250329" y="100914"/>
                  </a:lnTo>
                  <a:lnTo>
                    <a:pt x="250088" y="99872"/>
                  </a:lnTo>
                  <a:lnTo>
                    <a:pt x="250088" y="99517"/>
                  </a:lnTo>
                  <a:lnTo>
                    <a:pt x="250329" y="99021"/>
                  </a:lnTo>
                  <a:close/>
                </a:path>
                <a:path w="259715" h="236220">
                  <a:moveTo>
                    <a:pt x="253009" y="69164"/>
                  </a:moveTo>
                  <a:lnTo>
                    <a:pt x="247954" y="69164"/>
                  </a:lnTo>
                  <a:lnTo>
                    <a:pt x="245821" y="70751"/>
                  </a:lnTo>
                  <a:lnTo>
                    <a:pt x="245021" y="72974"/>
                  </a:lnTo>
                  <a:lnTo>
                    <a:pt x="245021" y="72631"/>
                  </a:lnTo>
                  <a:lnTo>
                    <a:pt x="244525" y="69951"/>
                  </a:lnTo>
                  <a:lnTo>
                    <a:pt x="244233" y="68618"/>
                  </a:lnTo>
                  <a:lnTo>
                    <a:pt x="243192" y="69164"/>
                  </a:lnTo>
                  <a:lnTo>
                    <a:pt x="238671" y="71297"/>
                  </a:lnTo>
                  <a:lnTo>
                    <a:pt x="232816" y="72631"/>
                  </a:lnTo>
                  <a:lnTo>
                    <a:pt x="232270" y="72885"/>
                  </a:lnTo>
                  <a:lnTo>
                    <a:pt x="232270" y="75018"/>
                  </a:lnTo>
                  <a:lnTo>
                    <a:pt x="233362" y="75311"/>
                  </a:lnTo>
                  <a:lnTo>
                    <a:pt x="233908" y="75806"/>
                  </a:lnTo>
                  <a:lnTo>
                    <a:pt x="234403" y="76606"/>
                  </a:lnTo>
                  <a:lnTo>
                    <a:pt x="233121" y="76352"/>
                  </a:lnTo>
                  <a:lnTo>
                    <a:pt x="232778" y="76123"/>
                  </a:lnTo>
                  <a:lnTo>
                    <a:pt x="232816" y="75806"/>
                  </a:lnTo>
                  <a:lnTo>
                    <a:pt x="232486" y="75907"/>
                  </a:lnTo>
                  <a:lnTo>
                    <a:pt x="232029" y="75565"/>
                  </a:lnTo>
                  <a:lnTo>
                    <a:pt x="230987" y="75018"/>
                  </a:lnTo>
                  <a:lnTo>
                    <a:pt x="229895" y="74218"/>
                  </a:lnTo>
                  <a:lnTo>
                    <a:pt x="228600" y="73672"/>
                  </a:lnTo>
                  <a:lnTo>
                    <a:pt x="228473" y="73672"/>
                  </a:lnTo>
                  <a:lnTo>
                    <a:pt x="228053" y="72783"/>
                  </a:lnTo>
                  <a:lnTo>
                    <a:pt x="230987" y="72339"/>
                  </a:lnTo>
                  <a:lnTo>
                    <a:pt x="230797" y="70497"/>
                  </a:lnTo>
                  <a:lnTo>
                    <a:pt x="230619" y="68694"/>
                  </a:lnTo>
                  <a:lnTo>
                    <a:pt x="230797" y="68072"/>
                  </a:lnTo>
                  <a:lnTo>
                    <a:pt x="230911" y="67576"/>
                  </a:lnTo>
                  <a:lnTo>
                    <a:pt x="230987" y="64592"/>
                  </a:lnTo>
                  <a:lnTo>
                    <a:pt x="227507" y="64592"/>
                  </a:lnTo>
                  <a:lnTo>
                    <a:pt x="226466" y="64897"/>
                  </a:lnTo>
                  <a:lnTo>
                    <a:pt x="225844" y="65011"/>
                  </a:lnTo>
                  <a:lnTo>
                    <a:pt x="226136" y="64795"/>
                  </a:lnTo>
                  <a:lnTo>
                    <a:pt x="226720" y="64592"/>
                  </a:lnTo>
                  <a:lnTo>
                    <a:pt x="228053" y="63804"/>
                  </a:lnTo>
                  <a:lnTo>
                    <a:pt x="229095" y="63004"/>
                  </a:lnTo>
                  <a:lnTo>
                    <a:pt x="228650" y="61963"/>
                  </a:lnTo>
                  <a:lnTo>
                    <a:pt x="228307" y="61125"/>
                  </a:lnTo>
                  <a:lnTo>
                    <a:pt x="226174" y="61671"/>
                  </a:lnTo>
                  <a:lnTo>
                    <a:pt x="224091" y="61963"/>
                  </a:lnTo>
                  <a:lnTo>
                    <a:pt x="222351" y="61963"/>
                  </a:lnTo>
                  <a:lnTo>
                    <a:pt x="222351" y="71843"/>
                  </a:lnTo>
                  <a:lnTo>
                    <a:pt x="222199" y="71843"/>
                  </a:lnTo>
                  <a:lnTo>
                    <a:pt x="221957" y="71539"/>
                  </a:lnTo>
                  <a:lnTo>
                    <a:pt x="222161" y="71628"/>
                  </a:lnTo>
                  <a:lnTo>
                    <a:pt x="222351" y="71843"/>
                  </a:lnTo>
                  <a:lnTo>
                    <a:pt x="222351" y="61963"/>
                  </a:lnTo>
                  <a:lnTo>
                    <a:pt x="219278" y="61963"/>
                  </a:lnTo>
                  <a:lnTo>
                    <a:pt x="218960" y="61849"/>
                  </a:lnTo>
                  <a:lnTo>
                    <a:pt x="218960" y="68148"/>
                  </a:lnTo>
                  <a:lnTo>
                    <a:pt x="218782" y="68364"/>
                  </a:lnTo>
                  <a:lnTo>
                    <a:pt x="218478" y="68364"/>
                  </a:lnTo>
                  <a:lnTo>
                    <a:pt x="215557" y="69405"/>
                  </a:lnTo>
                  <a:lnTo>
                    <a:pt x="212928" y="70497"/>
                  </a:lnTo>
                  <a:lnTo>
                    <a:pt x="209448" y="70497"/>
                  </a:lnTo>
                  <a:lnTo>
                    <a:pt x="211340" y="69951"/>
                  </a:lnTo>
                  <a:lnTo>
                    <a:pt x="215557" y="68859"/>
                  </a:lnTo>
                  <a:lnTo>
                    <a:pt x="216890" y="68618"/>
                  </a:lnTo>
                  <a:lnTo>
                    <a:pt x="218960" y="68148"/>
                  </a:lnTo>
                  <a:lnTo>
                    <a:pt x="218960" y="61849"/>
                  </a:lnTo>
                  <a:lnTo>
                    <a:pt x="217144" y="61125"/>
                  </a:lnTo>
                  <a:lnTo>
                    <a:pt x="214757" y="60629"/>
                  </a:lnTo>
                  <a:lnTo>
                    <a:pt x="211836" y="59778"/>
                  </a:lnTo>
                  <a:lnTo>
                    <a:pt x="208661" y="58991"/>
                  </a:lnTo>
                  <a:lnTo>
                    <a:pt x="206819" y="58991"/>
                  </a:lnTo>
                  <a:lnTo>
                    <a:pt x="206819" y="65392"/>
                  </a:lnTo>
                  <a:lnTo>
                    <a:pt x="206819" y="65938"/>
                  </a:lnTo>
                  <a:lnTo>
                    <a:pt x="206273" y="66725"/>
                  </a:lnTo>
                  <a:lnTo>
                    <a:pt x="205232" y="67030"/>
                  </a:lnTo>
                  <a:lnTo>
                    <a:pt x="204139" y="67030"/>
                  </a:lnTo>
                  <a:lnTo>
                    <a:pt x="204139" y="74764"/>
                  </a:lnTo>
                  <a:lnTo>
                    <a:pt x="203644" y="74472"/>
                  </a:lnTo>
                  <a:lnTo>
                    <a:pt x="202552" y="73977"/>
                  </a:lnTo>
                  <a:lnTo>
                    <a:pt x="201764" y="73672"/>
                  </a:lnTo>
                  <a:lnTo>
                    <a:pt x="200723" y="73177"/>
                  </a:lnTo>
                  <a:lnTo>
                    <a:pt x="200329" y="73177"/>
                  </a:lnTo>
                  <a:lnTo>
                    <a:pt x="199771" y="72339"/>
                  </a:lnTo>
                  <a:lnTo>
                    <a:pt x="199555" y="72047"/>
                  </a:lnTo>
                  <a:lnTo>
                    <a:pt x="200177" y="71843"/>
                  </a:lnTo>
                  <a:lnTo>
                    <a:pt x="201510" y="71539"/>
                  </a:lnTo>
                  <a:lnTo>
                    <a:pt x="203352" y="71539"/>
                  </a:lnTo>
                  <a:lnTo>
                    <a:pt x="203428" y="73177"/>
                  </a:lnTo>
                  <a:lnTo>
                    <a:pt x="203644" y="73977"/>
                  </a:lnTo>
                  <a:lnTo>
                    <a:pt x="204139" y="74764"/>
                  </a:lnTo>
                  <a:lnTo>
                    <a:pt x="204139" y="67030"/>
                  </a:lnTo>
                  <a:lnTo>
                    <a:pt x="200025" y="67030"/>
                  </a:lnTo>
                  <a:lnTo>
                    <a:pt x="202984" y="65138"/>
                  </a:lnTo>
                  <a:lnTo>
                    <a:pt x="206527" y="65138"/>
                  </a:lnTo>
                  <a:lnTo>
                    <a:pt x="206819" y="65392"/>
                  </a:lnTo>
                  <a:lnTo>
                    <a:pt x="206819" y="58991"/>
                  </a:lnTo>
                  <a:lnTo>
                    <a:pt x="202857" y="58991"/>
                  </a:lnTo>
                  <a:lnTo>
                    <a:pt x="201510" y="59283"/>
                  </a:lnTo>
                  <a:lnTo>
                    <a:pt x="199631" y="59283"/>
                  </a:lnTo>
                  <a:lnTo>
                    <a:pt x="198831" y="60871"/>
                  </a:lnTo>
                  <a:lnTo>
                    <a:pt x="198335" y="62458"/>
                  </a:lnTo>
                  <a:lnTo>
                    <a:pt x="199275" y="64071"/>
                  </a:lnTo>
                  <a:lnTo>
                    <a:pt x="198145" y="67030"/>
                  </a:lnTo>
                  <a:lnTo>
                    <a:pt x="197053" y="67030"/>
                  </a:lnTo>
                  <a:lnTo>
                    <a:pt x="194614" y="65938"/>
                  </a:lnTo>
                  <a:lnTo>
                    <a:pt x="194132" y="67322"/>
                  </a:lnTo>
                  <a:lnTo>
                    <a:pt x="192735" y="67576"/>
                  </a:lnTo>
                  <a:lnTo>
                    <a:pt x="191935" y="69951"/>
                  </a:lnTo>
                  <a:lnTo>
                    <a:pt x="191693" y="70993"/>
                  </a:lnTo>
                  <a:lnTo>
                    <a:pt x="192735" y="71297"/>
                  </a:lnTo>
                  <a:lnTo>
                    <a:pt x="194868" y="72085"/>
                  </a:lnTo>
                  <a:lnTo>
                    <a:pt x="196202" y="72339"/>
                  </a:lnTo>
                  <a:lnTo>
                    <a:pt x="198462" y="72339"/>
                  </a:lnTo>
                  <a:lnTo>
                    <a:pt x="198526" y="73304"/>
                  </a:lnTo>
                  <a:lnTo>
                    <a:pt x="198335" y="73672"/>
                  </a:lnTo>
                  <a:lnTo>
                    <a:pt x="197548" y="74472"/>
                  </a:lnTo>
                  <a:lnTo>
                    <a:pt x="197294" y="75565"/>
                  </a:lnTo>
                  <a:lnTo>
                    <a:pt x="197396" y="76898"/>
                  </a:lnTo>
                  <a:lnTo>
                    <a:pt x="197510" y="77698"/>
                  </a:lnTo>
                  <a:lnTo>
                    <a:pt x="197548" y="78790"/>
                  </a:lnTo>
                  <a:lnTo>
                    <a:pt x="198335" y="79032"/>
                  </a:lnTo>
                  <a:lnTo>
                    <a:pt x="199377" y="79286"/>
                  </a:lnTo>
                  <a:lnTo>
                    <a:pt x="204139" y="79286"/>
                  </a:lnTo>
                  <a:lnTo>
                    <a:pt x="204431" y="79146"/>
                  </a:lnTo>
                  <a:lnTo>
                    <a:pt x="206527" y="79578"/>
                  </a:lnTo>
                  <a:lnTo>
                    <a:pt x="206527" y="77914"/>
                  </a:lnTo>
                  <a:lnTo>
                    <a:pt x="206819" y="77698"/>
                  </a:lnTo>
                  <a:lnTo>
                    <a:pt x="207619" y="77152"/>
                  </a:lnTo>
                  <a:lnTo>
                    <a:pt x="207860" y="76898"/>
                  </a:lnTo>
                  <a:lnTo>
                    <a:pt x="208407" y="76898"/>
                  </a:lnTo>
                  <a:lnTo>
                    <a:pt x="207860" y="77939"/>
                  </a:lnTo>
                  <a:lnTo>
                    <a:pt x="207657" y="79032"/>
                  </a:lnTo>
                  <a:lnTo>
                    <a:pt x="207759" y="79578"/>
                  </a:lnTo>
                  <a:lnTo>
                    <a:pt x="207899" y="79870"/>
                  </a:lnTo>
                  <a:lnTo>
                    <a:pt x="206527" y="81711"/>
                  </a:lnTo>
                  <a:lnTo>
                    <a:pt x="208711" y="80937"/>
                  </a:lnTo>
                  <a:lnTo>
                    <a:pt x="208953" y="81165"/>
                  </a:lnTo>
                  <a:lnTo>
                    <a:pt x="211035" y="81165"/>
                  </a:lnTo>
                  <a:lnTo>
                    <a:pt x="211836" y="80911"/>
                  </a:lnTo>
                  <a:lnTo>
                    <a:pt x="212928" y="80619"/>
                  </a:lnTo>
                  <a:lnTo>
                    <a:pt x="214261" y="80619"/>
                  </a:lnTo>
                  <a:lnTo>
                    <a:pt x="214680" y="79743"/>
                  </a:lnTo>
                  <a:lnTo>
                    <a:pt x="215557" y="81965"/>
                  </a:lnTo>
                  <a:lnTo>
                    <a:pt x="217690" y="84086"/>
                  </a:lnTo>
                  <a:lnTo>
                    <a:pt x="219024" y="84632"/>
                  </a:lnTo>
                  <a:lnTo>
                    <a:pt x="218782" y="84086"/>
                  </a:lnTo>
                  <a:lnTo>
                    <a:pt x="219024" y="83845"/>
                  </a:lnTo>
                  <a:lnTo>
                    <a:pt x="219824" y="83299"/>
                  </a:lnTo>
                  <a:lnTo>
                    <a:pt x="223786" y="81419"/>
                  </a:lnTo>
                  <a:lnTo>
                    <a:pt x="221259" y="81026"/>
                  </a:lnTo>
                  <a:lnTo>
                    <a:pt x="221411" y="80378"/>
                  </a:lnTo>
                  <a:lnTo>
                    <a:pt x="220370" y="79578"/>
                  </a:lnTo>
                  <a:lnTo>
                    <a:pt x="219278" y="78790"/>
                  </a:lnTo>
                  <a:lnTo>
                    <a:pt x="219024" y="78486"/>
                  </a:lnTo>
                  <a:lnTo>
                    <a:pt x="217982" y="77444"/>
                  </a:lnTo>
                  <a:lnTo>
                    <a:pt x="218236" y="77152"/>
                  </a:lnTo>
                  <a:lnTo>
                    <a:pt x="219024" y="76898"/>
                  </a:lnTo>
                  <a:lnTo>
                    <a:pt x="219570" y="76606"/>
                  </a:lnTo>
                  <a:lnTo>
                    <a:pt x="222745" y="76111"/>
                  </a:lnTo>
                  <a:lnTo>
                    <a:pt x="222859" y="75196"/>
                  </a:lnTo>
                  <a:lnTo>
                    <a:pt x="223291" y="75018"/>
                  </a:lnTo>
                  <a:lnTo>
                    <a:pt x="223329" y="74764"/>
                  </a:lnTo>
                  <a:lnTo>
                    <a:pt x="223456" y="73977"/>
                  </a:lnTo>
                  <a:lnTo>
                    <a:pt x="223507" y="73126"/>
                  </a:lnTo>
                  <a:lnTo>
                    <a:pt x="223786" y="73431"/>
                  </a:lnTo>
                  <a:lnTo>
                    <a:pt x="226326" y="73050"/>
                  </a:lnTo>
                  <a:lnTo>
                    <a:pt x="226174" y="73672"/>
                  </a:lnTo>
                  <a:lnTo>
                    <a:pt x="225374" y="73672"/>
                  </a:lnTo>
                  <a:lnTo>
                    <a:pt x="223545" y="79578"/>
                  </a:lnTo>
                  <a:lnTo>
                    <a:pt x="225374" y="79032"/>
                  </a:lnTo>
                  <a:lnTo>
                    <a:pt x="226466" y="78790"/>
                  </a:lnTo>
                  <a:lnTo>
                    <a:pt x="227266" y="78486"/>
                  </a:lnTo>
                  <a:lnTo>
                    <a:pt x="229895" y="78486"/>
                  </a:lnTo>
                  <a:lnTo>
                    <a:pt x="230987" y="79286"/>
                  </a:lnTo>
                  <a:lnTo>
                    <a:pt x="232270" y="80378"/>
                  </a:lnTo>
                  <a:lnTo>
                    <a:pt x="232397" y="80479"/>
                  </a:lnTo>
                  <a:lnTo>
                    <a:pt x="232270" y="81965"/>
                  </a:lnTo>
                  <a:lnTo>
                    <a:pt x="234162" y="81889"/>
                  </a:lnTo>
                  <a:lnTo>
                    <a:pt x="235204" y="82753"/>
                  </a:lnTo>
                  <a:lnTo>
                    <a:pt x="238671" y="82753"/>
                  </a:lnTo>
                  <a:lnTo>
                    <a:pt x="238925" y="81965"/>
                  </a:lnTo>
                  <a:lnTo>
                    <a:pt x="238925" y="81419"/>
                  </a:lnTo>
                  <a:lnTo>
                    <a:pt x="239217" y="80911"/>
                  </a:lnTo>
                  <a:lnTo>
                    <a:pt x="240017" y="79286"/>
                  </a:lnTo>
                  <a:lnTo>
                    <a:pt x="240258" y="78486"/>
                  </a:lnTo>
                  <a:lnTo>
                    <a:pt x="240017" y="77444"/>
                  </a:lnTo>
                  <a:lnTo>
                    <a:pt x="241846" y="77444"/>
                  </a:lnTo>
                  <a:lnTo>
                    <a:pt x="242684" y="77101"/>
                  </a:lnTo>
                  <a:lnTo>
                    <a:pt x="242938" y="77152"/>
                  </a:lnTo>
                  <a:lnTo>
                    <a:pt x="243192" y="76898"/>
                  </a:lnTo>
                  <a:lnTo>
                    <a:pt x="243979" y="76111"/>
                  </a:lnTo>
                  <a:lnTo>
                    <a:pt x="244779" y="75311"/>
                  </a:lnTo>
                  <a:lnTo>
                    <a:pt x="244703" y="75018"/>
                  </a:lnTo>
                  <a:lnTo>
                    <a:pt x="249288" y="75018"/>
                  </a:lnTo>
                  <a:lnTo>
                    <a:pt x="251421" y="73431"/>
                  </a:lnTo>
                  <a:lnTo>
                    <a:pt x="252361" y="70751"/>
                  </a:lnTo>
                  <a:lnTo>
                    <a:pt x="253009" y="69164"/>
                  </a:lnTo>
                  <a:close/>
                </a:path>
                <a:path w="259715" h="236220">
                  <a:moveTo>
                    <a:pt x="255943" y="197256"/>
                  </a:moveTo>
                  <a:lnTo>
                    <a:pt x="250088" y="197256"/>
                  </a:lnTo>
                  <a:lnTo>
                    <a:pt x="250088" y="203161"/>
                  </a:lnTo>
                  <a:lnTo>
                    <a:pt x="255943" y="203161"/>
                  </a:lnTo>
                  <a:lnTo>
                    <a:pt x="255943" y="197256"/>
                  </a:lnTo>
                  <a:close/>
                </a:path>
                <a:path w="259715" h="236220">
                  <a:moveTo>
                    <a:pt x="259105" y="6400"/>
                  </a:moveTo>
                  <a:lnTo>
                    <a:pt x="255511" y="5588"/>
                  </a:lnTo>
                  <a:lnTo>
                    <a:pt x="254850" y="4267"/>
                  </a:lnTo>
                  <a:lnTo>
                    <a:pt x="251421" y="3479"/>
                  </a:lnTo>
                  <a:lnTo>
                    <a:pt x="250088" y="3225"/>
                  </a:lnTo>
                  <a:lnTo>
                    <a:pt x="250088" y="6400"/>
                  </a:lnTo>
                  <a:lnTo>
                    <a:pt x="250329" y="7747"/>
                  </a:lnTo>
                  <a:lnTo>
                    <a:pt x="251129" y="9321"/>
                  </a:lnTo>
                  <a:lnTo>
                    <a:pt x="251129" y="14439"/>
                  </a:lnTo>
                  <a:lnTo>
                    <a:pt x="259105" y="6400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65886" y="5696737"/>
              <a:ext cx="45085" cy="196215"/>
            </a:xfrm>
            <a:custGeom>
              <a:avLst/>
              <a:gdLst/>
              <a:ahLst/>
              <a:cxnLst/>
              <a:rect l="l" t="t" r="r" b="b"/>
              <a:pathLst>
                <a:path w="45084" h="196214">
                  <a:moveTo>
                    <a:pt x="4216" y="21882"/>
                  </a:moveTo>
                  <a:lnTo>
                    <a:pt x="3962" y="21640"/>
                  </a:lnTo>
                  <a:lnTo>
                    <a:pt x="3721" y="21336"/>
                  </a:lnTo>
                  <a:lnTo>
                    <a:pt x="3175" y="21336"/>
                  </a:lnTo>
                  <a:lnTo>
                    <a:pt x="3175" y="22428"/>
                  </a:lnTo>
                  <a:lnTo>
                    <a:pt x="2921" y="22428"/>
                  </a:lnTo>
                  <a:lnTo>
                    <a:pt x="2374" y="22136"/>
                  </a:lnTo>
                  <a:lnTo>
                    <a:pt x="2082" y="22682"/>
                  </a:lnTo>
                  <a:lnTo>
                    <a:pt x="495" y="24269"/>
                  </a:lnTo>
                  <a:lnTo>
                    <a:pt x="0" y="24561"/>
                  </a:lnTo>
                  <a:lnTo>
                    <a:pt x="241" y="25603"/>
                  </a:lnTo>
                  <a:lnTo>
                    <a:pt x="0" y="25603"/>
                  </a:lnTo>
                  <a:lnTo>
                    <a:pt x="0" y="26695"/>
                  </a:lnTo>
                  <a:lnTo>
                    <a:pt x="1041" y="26695"/>
                  </a:lnTo>
                  <a:lnTo>
                    <a:pt x="4216" y="23469"/>
                  </a:lnTo>
                  <a:lnTo>
                    <a:pt x="4216" y="22428"/>
                  </a:lnTo>
                  <a:lnTo>
                    <a:pt x="4216" y="21882"/>
                  </a:lnTo>
                  <a:close/>
                </a:path>
                <a:path w="45084" h="196214">
                  <a:moveTo>
                    <a:pt x="10312" y="191897"/>
                  </a:moveTo>
                  <a:lnTo>
                    <a:pt x="9029" y="192189"/>
                  </a:lnTo>
                  <a:lnTo>
                    <a:pt x="2628" y="192189"/>
                  </a:lnTo>
                  <a:lnTo>
                    <a:pt x="2374" y="194868"/>
                  </a:lnTo>
                  <a:lnTo>
                    <a:pt x="2082" y="196164"/>
                  </a:lnTo>
                  <a:lnTo>
                    <a:pt x="3416" y="195910"/>
                  </a:lnTo>
                  <a:lnTo>
                    <a:pt x="9817" y="195910"/>
                  </a:lnTo>
                  <a:lnTo>
                    <a:pt x="10071" y="193230"/>
                  </a:lnTo>
                  <a:lnTo>
                    <a:pt x="10312" y="191897"/>
                  </a:lnTo>
                  <a:close/>
                </a:path>
                <a:path w="45084" h="196214">
                  <a:moveTo>
                    <a:pt x="14033" y="78981"/>
                  </a:moveTo>
                  <a:lnTo>
                    <a:pt x="13233" y="78663"/>
                  </a:lnTo>
                  <a:lnTo>
                    <a:pt x="12992" y="77939"/>
                  </a:lnTo>
                  <a:lnTo>
                    <a:pt x="7683" y="75565"/>
                  </a:lnTo>
                  <a:lnTo>
                    <a:pt x="5803" y="75565"/>
                  </a:lnTo>
                  <a:lnTo>
                    <a:pt x="1828" y="73926"/>
                  </a:lnTo>
                  <a:lnTo>
                    <a:pt x="5600" y="76174"/>
                  </a:lnTo>
                  <a:lnTo>
                    <a:pt x="5549" y="76352"/>
                  </a:lnTo>
                  <a:lnTo>
                    <a:pt x="5308" y="77393"/>
                  </a:lnTo>
                  <a:lnTo>
                    <a:pt x="10071" y="81661"/>
                  </a:lnTo>
                  <a:lnTo>
                    <a:pt x="10617" y="81661"/>
                  </a:lnTo>
                  <a:lnTo>
                    <a:pt x="12204" y="81661"/>
                  </a:lnTo>
                  <a:lnTo>
                    <a:pt x="12750" y="81419"/>
                  </a:lnTo>
                  <a:lnTo>
                    <a:pt x="12992" y="81114"/>
                  </a:lnTo>
                  <a:lnTo>
                    <a:pt x="13538" y="80619"/>
                  </a:lnTo>
                  <a:lnTo>
                    <a:pt x="13792" y="80073"/>
                  </a:lnTo>
                  <a:lnTo>
                    <a:pt x="13538" y="79527"/>
                  </a:lnTo>
                  <a:lnTo>
                    <a:pt x="14033" y="78981"/>
                  </a:lnTo>
                  <a:close/>
                </a:path>
                <a:path w="45084" h="196214">
                  <a:moveTo>
                    <a:pt x="24955" y="12014"/>
                  </a:moveTo>
                  <a:lnTo>
                    <a:pt x="23863" y="12014"/>
                  </a:lnTo>
                  <a:lnTo>
                    <a:pt x="23863" y="13055"/>
                  </a:lnTo>
                  <a:lnTo>
                    <a:pt x="23609" y="13055"/>
                  </a:lnTo>
                  <a:lnTo>
                    <a:pt x="23063" y="12801"/>
                  </a:lnTo>
                  <a:lnTo>
                    <a:pt x="22821" y="13347"/>
                  </a:lnTo>
                  <a:lnTo>
                    <a:pt x="22021" y="14147"/>
                  </a:lnTo>
                  <a:lnTo>
                    <a:pt x="21234" y="14935"/>
                  </a:lnTo>
                  <a:lnTo>
                    <a:pt x="20688" y="15240"/>
                  </a:lnTo>
                  <a:lnTo>
                    <a:pt x="20929" y="16281"/>
                  </a:lnTo>
                  <a:lnTo>
                    <a:pt x="20929" y="17068"/>
                  </a:lnTo>
                  <a:lnTo>
                    <a:pt x="21729" y="17068"/>
                  </a:lnTo>
                  <a:lnTo>
                    <a:pt x="23368" y="15481"/>
                  </a:lnTo>
                  <a:lnTo>
                    <a:pt x="24955" y="13893"/>
                  </a:lnTo>
                  <a:lnTo>
                    <a:pt x="24955" y="13055"/>
                  </a:lnTo>
                  <a:lnTo>
                    <a:pt x="24955" y="12014"/>
                  </a:lnTo>
                  <a:close/>
                </a:path>
                <a:path w="45084" h="196214">
                  <a:moveTo>
                    <a:pt x="26784" y="0"/>
                  </a:moveTo>
                  <a:lnTo>
                    <a:pt x="25450" y="254"/>
                  </a:lnTo>
                  <a:lnTo>
                    <a:pt x="19342" y="254"/>
                  </a:lnTo>
                  <a:lnTo>
                    <a:pt x="19100" y="2933"/>
                  </a:lnTo>
                  <a:lnTo>
                    <a:pt x="18846" y="4267"/>
                  </a:lnTo>
                  <a:lnTo>
                    <a:pt x="20142" y="4025"/>
                  </a:lnTo>
                  <a:lnTo>
                    <a:pt x="26238" y="4025"/>
                  </a:lnTo>
                  <a:lnTo>
                    <a:pt x="26543" y="1346"/>
                  </a:lnTo>
                  <a:lnTo>
                    <a:pt x="26784" y="0"/>
                  </a:lnTo>
                  <a:close/>
                </a:path>
                <a:path w="45084" h="196214">
                  <a:moveTo>
                    <a:pt x="29464" y="191096"/>
                  </a:moveTo>
                  <a:lnTo>
                    <a:pt x="25996" y="191058"/>
                  </a:lnTo>
                  <a:lnTo>
                    <a:pt x="25996" y="189763"/>
                  </a:lnTo>
                  <a:lnTo>
                    <a:pt x="24955" y="189763"/>
                  </a:lnTo>
                  <a:lnTo>
                    <a:pt x="23863" y="190055"/>
                  </a:lnTo>
                  <a:lnTo>
                    <a:pt x="23368" y="190309"/>
                  </a:lnTo>
                  <a:lnTo>
                    <a:pt x="22021" y="190550"/>
                  </a:lnTo>
                  <a:lnTo>
                    <a:pt x="22021" y="193230"/>
                  </a:lnTo>
                  <a:lnTo>
                    <a:pt x="23863" y="194322"/>
                  </a:lnTo>
                  <a:lnTo>
                    <a:pt x="25996" y="194322"/>
                  </a:lnTo>
                  <a:lnTo>
                    <a:pt x="25996" y="193268"/>
                  </a:lnTo>
                  <a:lnTo>
                    <a:pt x="29464" y="191096"/>
                  </a:lnTo>
                  <a:close/>
                </a:path>
                <a:path w="45084" h="196214">
                  <a:moveTo>
                    <a:pt x="36360" y="27736"/>
                  </a:moveTo>
                  <a:lnTo>
                    <a:pt x="36068" y="25107"/>
                  </a:lnTo>
                  <a:lnTo>
                    <a:pt x="31851" y="24561"/>
                  </a:lnTo>
                  <a:lnTo>
                    <a:pt x="30759" y="24269"/>
                  </a:lnTo>
                  <a:lnTo>
                    <a:pt x="30505" y="25361"/>
                  </a:lnTo>
                  <a:lnTo>
                    <a:pt x="30289" y="27736"/>
                  </a:lnTo>
                  <a:lnTo>
                    <a:pt x="30289" y="28575"/>
                  </a:lnTo>
                  <a:lnTo>
                    <a:pt x="30505" y="30175"/>
                  </a:lnTo>
                  <a:lnTo>
                    <a:pt x="31305" y="31216"/>
                  </a:lnTo>
                  <a:lnTo>
                    <a:pt x="31546" y="31750"/>
                  </a:lnTo>
                  <a:lnTo>
                    <a:pt x="32346" y="32004"/>
                  </a:lnTo>
                  <a:lnTo>
                    <a:pt x="34226" y="32004"/>
                  </a:lnTo>
                  <a:lnTo>
                    <a:pt x="35814" y="30416"/>
                  </a:lnTo>
                  <a:lnTo>
                    <a:pt x="36360" y="28575"/>
                  </a:lnTo>
                  <a:lnTo>
                    <a:pt x="36360" y="27736"/>
                  </a:lnTo>
                  <a:close/>
                </a:path>
                <a:path w="45084" h="196214">
                  <a:moveTo>
                    <a:pt x="38735" y="46189"/>
                  </a:moveTo>
                  <a:lnTo>
                    <a:pt x="36601" y="46443"/>
                  </a:lnTo>
                  <a:lnTo>
                    <a:pt x="35814" y="43510"/>
                  </a:lnTo>
                  <a:lnTo>
                    <a:pt x="35026" y="46189"/>
                  </a:lnTo>
                  <a:lnTo>
                    <a:pt x="35026" y="48031"/>
                  </a:lnTo>
                  <a:lnTo>
                    <a:pt x="38493" y="48577"/>
                  </a:lnTo>
                  <a:lnTo>
                    <a:pt x="38696" y="46443"/>
                  </a:lnTo>
                  <a:lnTo>
                    <a:pt x="38735" y="46189"/>
                  </a:lnTo>
                  <a:close/>
                </a:path>
                <a:path w="45084" h="196214">
                  <a:moveTo>
                    <a:pt x="44843" y="167093"/>
                  </a:moveTo>
                  <a:lnTo>
                    <a:pt x="43726" y="164223"/>
                  </a:lnTo>
                  <a:lnTo>
                    <a:pt x="44145" y="163614"/>
                  </a:lnTo>
                  <a:lnTo>
                    <a:pt x="44297" y="163372"/>
                  </a:lnTo>
                  <a:lnTo>
                    <a:pt x="44043" y="162026"/>
                  </a:lnTo>
                  <a:lnTo>
                    <a:pt x="43497" y="160388"/>
                  </a:lnTo>
                  <a:lnTo>
                    <a:pt x="43256" y="159893"/>
                  </a:lnTo>
                  <a:lnTo>
                    <a:pt x="42456" y="159893"/>
                  </a:lnTo>
                  <a:lnTo>
                    <a:pt x="40081" y="159600"/>
                  </a:lnTo>
                  <a:lnTo>
                    <a:pt x="33185" y="159600"/>
                  </a:lnTo>
                  <a:lnTo>
                    <a:pt x="28371" y="161239"/>
                  </a:lnTo>
                  <a:lnTo>
                    <a:pt x="27038" y="161734"/>
                  </a:lnTo>
                  <a:lnTo>
                    <a:pt x="27330" y="162826"/>
                  </a:lnTo>
                  <a:lnTo>
                    <a:pt x="27584" y="163372"/>
                  </a:lnTo>
                  <a:lnTo>
                    <a:pt x="27330" y="163372"/>
                  </a:lnTo>
                  <a:lnTo>
                    <a:pt x="26543" y="163068"/>
                  </a:lnTo>
                  <a:lnTo>
                    <a:pt x="25450" y="162826"/>
                  </a:lnTo>
                  <a:lnTo>
                    <a:pt x="24282" y="162826"/>
                  </a:lnTo>
                  <a:lnTo>
                    <a:pt x="22021" y="161480"/>
                  </a:lnTo>
                  <a:lnTo>
                    <a:pt x="22796" y="163639"/>
                  </a:lnTo>
                  <a:lnTo>
                    <a:pt x="22021" y="164414"/>
                  </a:lnTo>
                  <a:lnTo>
                    <a:pt x="22517" y="165747"/>
                  </a:lnTo>
                  <a:lnTo>
                    <a:pt x="22821" y="166839"/>
                  </a:lnTo>
                  <a:lnTo>
                    <a:pt x="23063" y="167335"/>
                  </a:lnTo>
                  <a:lnTo>
                    <a:pt x="23609" y="167640"/>
                  </a:lnTo>
                  <a:lnTo>
                    <a:pt x="28130" y="168973"/>
                  </a:lnTo>
                  <a:lnTo>
                    <a:pt x="30518" y="168973"/>
                  </a:lnTo>
                  <a:lnTo>
                    <a:pt x="34226" y="170319"/>
                  </a:lnTo>
                  <a:lnTo>
                    <a:pt x="33007" y="168148"/>
                  </a:lnTo>
                  <a:lnTo>
                    <a:pt x="33426" y="167640"/>
                  </a:lnTo>
                  <a:lnTo>
                    <a:pt x="34480" y="166001"/>
                  </a:lnTo>
                  <a:lnTo>
                    <a:pt x="35267" y="165201"/>
                  </a:lnTo>
                  <a:lnTo>
                    <a:pt x="35814" y="164414"/>
                  </a:lnTo>
                  <a:lnTo>
                    <a:pt x="37401" y="163614"/>
                  </a:lnTo>
                  <a:lnTo>
                    <a:pt x="37655" y="163868"/>
                  </a:lnTo>
                  <a:lnTo>
                    <a:pt x="38201" y="163868"/>
                  </a:lnTo>
                  <a:lnTo>
                    <a:pt x="38735" y="164160"/>
                  </a:lnTo>
                  <a:lnTo>
                    <a:pt x="39776" y="164414"/>
                  </a:lnTo>
                  <a:lnTo>
                    <a:pt x="40868" y="164960"/>
                  </a:lnTo>
                  <a:lnTo>
                    <a:pt x="41783" y="164960"/>
                  </a:lnTo>
                  <a:lnTo>
                    <a:pt x="44843" y="16709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0967" y="4381004"/>
              <a:ext cx="758825" cy="2061845"/>
            </a:xfrm>
            <a:custGeom>
              <a:avLst/>
              <a:gdLst/>
              <a:ahLst/>
              <a:cxnLst/>
              <a:rect l="l" t="t" r="r" b="b"/>
              <a:pathLst>
                <a:path w="758825" h="2061845">
                  <a:moveTo>
                    <a:pt x="575652" y="125018"/>
                  </a:moveTo>
                  <a:lnTo>
                    <a:pt x="574929" y="83350"/>
                  </a:lnTo>
                  <a:lnTo>
                    <a:pt x="569696" y="60299"/>
                  </a:lnTo>
                  <a:lnTo>
                    <a:pt x="561060" y="40665"/>
                  </a:lnTo>
                  <a:lnTo>
                    <a:pt x="554507" y="33439"/>
                  </a:lnTo>
                  <a:lnTo>
                    <a:pt x="550481" y="29006"/>
                  </a:lnTo>
                  <a:lnTo>
                    <a:pt x="543687" y="21513"/>
                  </a:lnTo>
                  <a:lnTo>
                    <a:pt x="521589" y="8877"/>
                  </a:lnTo>
                  <a:lnTo>
                    <a:pt x="508101" y="5651"/>
                  </a:lnTo>
                  <a:lnTo>
                    <a:pt x="508101" y="41719"/>
                  </a:lnTo>
                  <a:lnTo>
                    <a:pt x="503580" y="41719"/>
                  </a:lnTo>
                  <a:lnTo>
                    <a:pt x="457657" y="52260"/>
                  </a:lnTo>
                  <a:lnTo>
                    <a:pt x="399122" y="59474"/>
                  </a:lnTo>
                  <a:lnTo>
                    <a:pt x="372529" y="60299"/>
                  </a:lnTo>
                  <a:lnTo>
                    <a:pt x="361594" y="59372"/>
                  </a:lnTo>
                  <a:lnTo>
                    <a:pt x="350520" y="57708"/>
                  </a:lnTo>
                  <a:lnTo>
                    <a:pt x="332384" y="54267"/>
                  </a:lnTo>
                  <a:lnTo>
                    <a:pt x="324942" y="54025"/>
                  </a:lnTo>
                  <a:lnTo>
                    <a:pt x="318884" y="54229"/>
                  </a:lnTo>
                  <a:lnTo>
                    <a:pt x="305841" y="54190"/>
                  </a:lnTo>
                  <a:lnTo>
                    <a:pt x="293992" y="53200"/>
                  </a:lnTo>
                  <a:lnTo>
                    <a:pt x="282143" y="52019"/>
                  </a:lnTo>
                  <a:lnTo>
                    <a:pt x="270217" y="51346"/>
                  </a:lnTo>
                  <a:lnTo>
                    <a:pt x="265709" y="51346"/>
                  </a:lnTo>
                  <a:lnTo>
                    <a:pt x="261734" y="49999"/>
                  </a:lnTo>
                  <a:lnTo>
                    <a:pt x="258013" y="47574"/>
                  </a:lnTo>
                  <a:lnTo>
                    <a:pt x="255879" y="46278"/>
                  </a:lnTo>
                  <a:lnTo>
                    <a:pt x="254292" y="44107"/>
                  </a:lnTo>
                  <a:lnTo>
                    <a:pt x="254787" y="41719"/>
                  </a:lnTo>
                  <a:lnTo>
                    <a:pt x="255384" y="38493"/>
                  </a:lnTo>
                  <a:lnTo>
                    <a:pt x="257517" y="37706"/>
                  </a:lnTo>
                  <a:lnTo>
                    <a:pt x="260146" y="37452"/>
                  </a:lnTo>
                  <a:lnTo>
                    <a:pt x="261493" y="37211"/>
                  </a:lnTo>
                  <a:lnTo>
                    <a:pt x="282321" y="37122"/>
                  </a:lnTo>
                  <a:lnTo>
                    <a:pt x="318262" y="34531"/>
                  </a:lnTo>
                  <a:lnTo>
                    <a:pt x="346875" y="33769"/>
                  </a:lnTo>
                  <a:lnTo>
                    <a:pt x="357365" y="32905"/>
                  </a:lnTo>
                  <a:lnTo>
                    <a:pt x="367766" y="31661"/>
                  </a:lnTo>
                  <a:lnTo>
                    <a:pt x="378028" y="30264"/>
                  </a:lnTo>
                  <a:lnTo>
                    <a:pt x="392861" y="29006"/>
                  </a:lnTo>
                  <a:lnTo>
                    <a:pt x="407581" y="29159"/>
                  </a:lnTo>
                  <a:lnTo>
                    <a:pt x="436956" y="31051"/>
                  </a:lnTo>
                  <a:lnTo>
                    <a:pt x="452869" y="31394"/>
                  </a:lnTo>
                  <a:lnTo>
                    <a:pt x="468769" y="31432"/>
                  </a:lnTo>
                  <a:lnTo>
                    <a:pt x="484619" y="32080"/>
                  </a:lnTo>
                  <a:lnTo>
                    <a:pt x="500405" y="34226"/>
                  </a:lnTo>
                  <a:lnTo>
                    <a:pt x="503034" y="34772"/>
                  </a:lnTo>
                  <a:lnTo>
                    <a:pt x="507301" y="33439"/>
                  </a:lnTo>
                  <a:lnTo>
                    <a:pt x="507580" y="37452"/>
                  </a:lnTo>
                  <a:lnTo>
                    <a:pt x="508101" y="41719"/>
                  </a:lnTo>
                  <a:lnTo>
                    <a:pt x="508101" y="5651"/>
                  </a:lnTo>
                  <a:lnTo>
                    <a:pt x="496138" y="2781"/>
                  </a:lnTo>
                  <a:lnTo>
                    <a:pt x="493407" y="2578"/>
                  </a:lnTo>
                  <a:lnTo>
                    <a:pt x="470611" y="825"/>
                  </a:lnTo>
                  <a:lnTo>
                    <a:pt x="445008" y="0"/>
                  </a:lnTo>
                  <a:lnTo>
                    <a:pt x="419366" y="12"/>
                  </a:lnTo>
                  <a:lnTo>
                    <a:pt x="339521" y="2222"/>
                  </a:lnTo>
                  <a:lnTo>
                    <a:pt x="312432" y="2578"/>
                  </a:lnTo>
                  <a:lnTo>
                    <a:pt x="269113" y="2641"/>
                  </a:lnTo>
                  <a:lnTo>
                    <a:pt x="224586" y="16624"/>
                  </a:lnTo>
                  <a:lnTo>
                    <a:pt x="189496" y="59842"/>
                  </a:lnTo>
                  <a:lnTo>
                    <a:pt x="184607" y="104800"/>
                  </a:lnTo>
                  <a:lnTo>
                    <a:pt x="184772" y="197053"/>
                  </a:lnTo>
                  <a:lnTo>
                    <a:pt x="196367" y="238848"/>
                  </a:lnTo>
                  <a:lnTo>
                    <a:pt x="219519" y="250177"/>
                  </a:lnTo>
                  <a:lnTo>
                    <a:pt x="538911" y="250177"/>
                  </a:lnTo>
                  <a:lnTo>
                    <a:pt x="571246" y="224040"/>
                  </a:lnTo>
                  <a:lnTo>
                    <a:pt x="575551" y="188683"/>
                  </a:lnTo>
                  <a:lnTo>
                    <a:pt x="575652" y="125018"/>
                  </a:lnTo>
                  <a:close/>
                </a:path>
                <a:path w="758825" h="2061845">
                  <a:moveTo>
                    <a:pt x="691007" y="1767090"/>
                  </a:moveTo>
                  <a:lnTo>
                    <a:pt x="684911" y="1763610"/>
                  </a:lnTo>
                  <a:lnTo>
                    <a:pt x="679297" y="1763915"/>
                  </a:lnTo>
                  <a:lnTo>
                    <a:pt x="673201" y="1765744"/>
                  </a:lnTo>
                  <a:lnTo>
                    <a:pt x="658126" y="1770113"/>
                  </a:lnTo>
                  <a:lnTo>
                    <a:pt x="642835" y="1772361"/>
                  </a:lnTo>
                  <a:lnTo>
                    <a:pt x="629500" y="1773021"/>
                  </a:lnTo>
                  <a:lnTo>
                    <a:pt x="611886" y="1772983"/>
                  </a:lnTo>
                  <a:lnTo>
                    <a:pt x="596404" y="1772107"/>
                  </a:lnTo>
                  <a:lnTo>
                    <a:pt x="580999" y="1770583"/>
                  </a:lnTo>
                  <a:lnTo>
                    <a:pt x="565645" y="1768856"/>
                  </a:lnTo>
                  <a:lnTo>
                    <a:pt x="550316" y="1767382"/>
                  </a:lnTo>
                  <a:lnTo>
                    <a:pt x="546608" y="1767103"/>
                  </a:lnTo>
                  <a:lnTo>
                    <a:pt x="526199" y="1765515"/>
                  </a:lnTo>
                  <a:lnTo>
                    <a:pt x="502081" y="1764080"/>
                  </a:lnTo>
                  <a:lnTo>
                    <a:pt x="487006" y="1763585"/>
                  </a:lnTo>
                  <a:lnTo>
                    <a:pt x="477913" y="1763293"/>
                  </a:lnTo>
                  <a:lnTo>
                    <a:pt x="453682" y="1763369"/>
                  </a:lnTo>
                  <a:lnTo>
                    <a:pt x="443318" y="1763585"/>
                  </a:lnTo>
                  <a:lnTo>
                    <a:pt x="432930" y="1763407"/>
                  </a:lnTo>
                  <a:lnTo>
                    <a:pt x="422490" y="1762887"/>
                  </a:lnTo>
                  <a:lnTo>
                    <a:pt x="393242" y="1760397"/>
                  </a:lnTo>
                  <a:lnTo>
                    <a:pt x="374472" y="1759483"/>
                  </a:lnTo>
                  <a:lnTo>
                    <a:pt x="355752" y="1759788"/>
                  </a:lnTo>
                  <a:lnTo>
                    <a:pt x="337146" y="1761782"/>
                  </a:lnTo>
                  <a:lnTo>
                    <a:pt x="312648" y="1764792"/>
                  </a:lnTo>
                  <a:lnTo>
                    <a:pt x="288163" y="1766443"/>
                  </a:lnTo>
                  <a:lnTo>
                    <a:pt x="264096" y="1767103"/>
                  </a:lnTo>
                  <a:lnTo>
                    <a:pt x="263664" y="1767103"/>
                  </a:lnTo>
                  <a:lnTo>
                    <a:pt x="225082" y="1766671"/>
                  </a:lnTo>
                  <a:lnTo>
                    <a:pt x="160693" y="1756308"/>
                  </a:lnTo>
                  <a:lnTo>
                    <a:pt x="137845" y="1753463"/>
                  </a:lnTo>
                  <a:lnTo>
                    <a:pt x="114896" y="1752142"/>
                  </a:lnTo>
                  <a:lnTo>
                    <a:pt x="91871" y="1752155"/>
                  </a:lnTo>
                  <a:lnTo>
                    <a:pt x="86563" y="1752396"/>
                  </a:lnTo>
                  <a:lnTo>
                    <a:pt x="81254" y="1753743"/>
                  </a:lnTo>
                  <a:lnTo>
                    <a:pt x="76200" y="1754835"/>
                  </a:lnTo>
                  <a:lnTo>
                    <a:pt x="72720" y="1755622"/>
                  </a:lnTo>
                  <a:lnTo>
                    <a:pt x="69799" y="1757210"/>
                  </a:lnTo>
                  <a:lnTo>
                    <a:pt x="69545" y="1761236"/>
                  </a:lnTo>
                  <a:lnTo>
                    <a:pt x="69303" y="1766544"/>
                  </a:lnTo>
                  <a:lnTo>
                    <a:pt x="73520" y="1767878"/>
                  </a:lnTo>
                  <a:lnTo>
                    <a:pt x="77241" y="1768424"/>
                  </a:lnTo>
                  <a:lnTo>
                    <a:pt x="82550" y="1769516"/>
                  </a:lnTo>
                  <a:lnTo>
                    <a:pt x="87858" y="1769516"/>
                  </a:lnTo>
                  <a:lnTo>
                    <a:pt x="93167" y="1769757"/>
                  </a:lnTo>
                  <a:lnTo>
                    <a:pt x="134035" y="1773072"/>
                  </a:lnTo>
                  <a:lnTo>
                    <a:pt x="172745" y="1780286"/>
                  </a:lnTo>
                  <a:lnTo>
                    <a:pt x="198005" y="1784248"/>
                  </a:lnTo>
                  <a:lnTo>
                    <a:pt x="223405" y="1786712"/>
                  </a:lnTo>
                  <a:lnTo>
                    <a:pt x="248983" y="1787131"/>
                  </a:lnTo>
                  <a:lnTo>
                    <a:pt x="269252" y="1787067"/>
                  </a:lnTo>
                  <a:lnTo>
                    <a:pt x="289458" y="1787829"/>
                  </a:lnTo>
                  <a:lnTo>
                    <a:pt x="329704" y="1790306"/>
                  </a:lnTo>
                  <a:lnTo>
                    <a:pt x="353555" y="1791309"/>
                  </a:lnTo>
                  <a:lnTo>
                    <a:pt x="365429" y="1792122"/>
                  </a:lnTo>
                  <a:lnTo>
                    <a:pt x="377228" y="1793532"/>
                  </a:lnTo>
                  <a:lnTo>
                    <a:pt x="397129" y="1795627"/>
                  </a:lnTo>
                  <a:lnTo>
                    <a:pt x="417004" y="1796211"/>
                  </a:lnTo>
                  <a:lnTo>
                    <a:pt x="436841" y="1795792"/>
                  </a:lnTo>
                  <a:lnTo>
                    <a:pt x="495338" y="1792935"/>
                  </a:lnTo>
                  <a:lnTo>
                    <a:pt x="514667" y="1792325"/>
                  </a:lnTo>
                  <a:lnTo>
                    <a:pt x="534098" y="1792185"/>
                  </a:lnTo>
                  <a:lnTo>
                    <a:pt x="588251" y="1793151"/>
                  </a:lnTo>
                  <a:lnTo>
                    <a:pt x="615327" y="1792668"/>
                  </a:lnTo>
                  <a:lnTo>
                    <a:pt x="620839" y="1792185"/>
                  </a:lnTo>
                  <a:lnTo>
                    <a:pt x="642391" y="1790306"/>
                  </a:lnTo>
                  <a:lnTo>
                    <a:pt x="655243" y="1787067"/>
                  </a:lnTo>
                  <a:lnTo>
                    <a:pt x="655764" y="1786940"/>
                  </a:lnTo>
                  <a:lnTo>
                    <a:pt x="667969" y="1781403"/>
                  </a:lnTo>
                  <a:lnTo>
                    <a:pt x="679538" y="1774507"/>
                  </a:lnTo>
                  <a:lnTo>
                    <a:pt x="681697" y="1773123"/>
                  </a:lnTo>
                  <a:lnTo>
                    <a:pt x="691007" y="1767090"/>
                  </a:lnTo>
                  <a:close/>
                </a:path>
                <a:path w="758825" h="2061845">
                  <a:moveTo>
                    <a:pt x="720471" y="1500682"/>
                  </a:moveTo>
                  <a:lnTo>
                    <a:pt x="712495" y="1498053"/>
                  </a:lnTo>
                  <a:lnTo>
                    <a:pt x="705840" y="1499095"/>
                  </a:lnTo>
                  <a:lnTo>
                    <a:pt x="698944" y="1500974"/>
                  </a:lnTo>
                  <a:lnTo>
                    <a:pt x="681278" y="1505026"/>
                  </a:lnTo>
                  <a:lnTo>
                    <a:pt x="627557" y="1510309"/>
                  </a:lnTo>
                  <a:lnTo>
                    <a:pt x="534377" y="1511515"/>
                  </a:lnTo>
                  <a:lnTo>
                    <a:pt x="479475" y="1513890"/>
                  </a:lnTo>
                  <a:lnTo>
                    <a:pt x="387032" y="1513738"/>
                  </a:lnTo>
                  <a:lnTo>
                    <a:pt x="322922" y="1508620"/>
                  </a:lnTo>
                  <a:lnTo>
                    <a:pt x="302818" y="1506753"/>
                  </a:lnTo>
                  <a:lnTo>
                    <a:pt x="282727" y="1505496"/>
                  </a:lnTo>
                  <a:lnTo>
                    <a:pt x="242938" y="1504111"/>
                  </a:lnTo>
                  <a:lnTo>
                    <a:pt x="223100" y="1503045"/>
                  </a:lnTo>
                  <a:lnTo>
                    <a:pt x="174917" y="1499362"/>
                  </a:lnTo>
                  <a:lnTo>
                    <a:pt x="146545" y="1498180"/>
                  </a:lnTo>
                  <a:lnTo>
                    <a:pt x="118160" y="1498219"/>
                  </a:lnTo>
                  <a:lnTo>
                    <a:pt x="89738" y="1499641"/>
                  </a:lnTo>
                  <a:lnTo>
                    <a:pt x="84924" y="1500187"/>
                  </a:lnTo>
                  <a:lnTo>
                    <a:pt x="80467" y="1501521"/>
                  </a:lnTo>
                  <a:lnTo>
                    <a:pt x="75653" y="1502562"/>
                  </a:lnTo>
                  <a:lnTo>
                    <a:pt x="72720" y="1503362"/>
                  </a:lnTo>
                  <a:lnTo>
                    <a:pt x="70091" y="1504696"/>
                  </a:lnTo>
                  <a:lnTo>
                    <a:pt x="69913" y="1506753"/>
                  </a:lnTo>
                  <a:lnTo>
                    <a:pt x="69913" y="1511515"/>
                  </a:lnTo>
                  <a:lnTo>
                    <a:pt x="110375" y="1520456"/>
                  </a:lnTo>
                  <a:lnTo>
                    <a:pt x="126199" y="1522209"/>
                  </a:lnTo>
                  <a:lnTo>
                    <a:pt x="183108" y="1529435"/>
                  </a:lnTo>
                  <a:lnTo>
                    <a:pt x="208432" y="1533144"/>
                  </a:lnTo>
                  <a:lnTo>
                    <a:pt x="233807" y="1536052"/>
                  </a:lnTo>
                  <a:lnTo>
                    <a:pt x="259359" y="1536992"/>
                  </a:lnTo>
                  <a:lnTo>
                    <a:pt x="262280" y="1536992"/>
                  </a:lnTo>
                  <a:lnTo>
                    <a:pt x="263626" y="1537296"/>
                  </a:lnTo>
                  <a:lnTo>
                    <a:pt x="278726" y="1539468"/>
                  </a:lnTo>
                  <a:lnTo>
                    <a:pt x="293827" y="1539773"/>
                  </a:lnTo>
                  <a:lnTo>
                    <a:pt x="308876" y="1539036"/>
                  </a:lnTo>
                  <a:lnTo>
                    <a:pt x="367639" y="1535163"/>
                  </a:lnTo>
                  <a:lnTo>
                    <a:pt x="389699" y="1533906"/>
                  </a:lnTo>
                  <a:lnTo>
                    <a:pt x="411759" y="1533271"/>
                  </a:lnTo>
                  <a:lnTo>
                    <a:pt x="439623" y="1533232"/>
                  </a:lnTo>
                  <a:lnTo>
                    <a:pt x="467461" y="1533690"/>
                  </a:lnTo>
                  <a:lnTo>
                    <a:pt x="495249" y="1534947"/>
                  </a:lnTo>
                  <a:lnTo>
                    <a:pt x="538492" y="1538643"/>
                  </a:lnTo>
                  <a:lnTo>
                    <a:pt x="569417" y="1540611"/>
                  </a:lnTo>
                  <a:lnTo>
                    <a:pt x="584796" y="1541805"/>
                  </a:lnTo>
                  <a:lnTo>
                    <a:pt x="602856" y="1542415"/>
                  </a:lnTo>
                  <a:lnTo>
                    <a:pt x="620839" y="1541284"/>
                  </a:lnTo>
                  <a:lnTo>
                    <a:pt x="665467" y="1533232"/>
                  </a:lnTo>
                  <a:lnTo>
                    <a:pt x="703262" y="1521218"/>
                  </a:lnTo>
                  <a:lnTo>
                    <a:pt x="712063" y="1514246"/>
                  </a:lnTo>
                  <a:lnTo>
                    <a:pt x="716153" y="1509610"/>
                  </a:lnTo>
                  <a:lnTo>
                    <a:pt x="720471" y="1500682"/>
                  </a:lnTo>
                  <a:close/>
                </a:path>
                <a:path w="758825" h="2061845">
                  <a:moveTo>
                    <a:pt x="728167" y="2021979"/>
                  </a:moveTo>
                  <a:lnTo>
                    <a:pt x="726821" y="2019350"/>
                  </a:lnTo>
                  <a:lnTo>
                    <a:pt x="722312" y="2016912"/>
                  </a:lnTo>
                  <a:lnTo>
                    <a:pt x="717550" y="2014232"/>
                  </a:lnTo>
                  <a:lnTo>
                    <a:pt x="670052" y="2023668"/>
                  </a:lnTo>
                  <a:lnTo>
                    <a:pt x="657021" y="2023859"/>
                  </a:lnTo>
                  <a:lnTo>
                    <a:pt x="623201" y="2023313"/>
                  </a:lnTo>
                  <a:lnTo>
                    <a:pt x="592836" y="2023122"/>
                  </a:lnTo>
                  <a:lnTo>
                    <a:pt x="585609" y="2023198"/>
                  </a:lnTo>
                  <a:lnTo>
                    <a:pt x="509409" y="2022932"/>
                  </a:lnTo>
                  <a:lnTo>
                    <a:pt x="478358" y="2023427"/>
                  </a:lnTo>
                  <a:lnTo>
                    <a:pt x="447332" y="2025751"/>
                  </a:lnTo>
                  <a:lnTo>
                    <a:pt x="440677" y="2026539"/>
                  </a:lnTo>
                  <a:lnTo>
                    <a:pt x="433781" y="2026297"/>
                  </a:lnTo>
                  <a:lnTo>
                    <a:pt x="427139" y="2025446"/>
                  </a:lnTo>
                  <a:lnTo>
                    <a:pt x="409155" y="2023554"/>
                  </a:lnTo>
                  <a:lnTo>
                    <a:pt x="395516" y="2022652"/>
                  </a:lnTo>
                  <a:lnTo>
                    <a:pt x="391147" y="2022360"/>
                  </a:lnTo>
                  <a:lnTo>
                    <a:pt x="355206" y="2020684"/>
                  </a:lnTo>
                  <a:lnTo>
                    <a:pt x="347992" y="2020506"/>
                  </a:lnTo>
                  <a:lnTo>
                    <a:pt x="339229" y="2020290"/>
                  </a:lnTo>
                  <a:lnTo>
                    <a:pt x="324332" y="2020493"/>
                  </a:lnTo>
                  <a:lnTo>
                    <a:pt x="307301" y="2020481"/>
                  </a:lnTo>
                  <a:lnTo>
                    <a:pt x="291503" y="2019350"/>
                  </a:lnTo>
                  <a:lnTo>
                    <a:pt x="273761" y="2017763"/>
                  </a:lnTo>
                  <a:lnTo>
                    <a:pt x="256095" y="2017661"/>
                  </a:lnTo>
                  <a:lnTo>
                    <a:pt x="238544" y="2018880"/>
                  </a:lnTo>
                  <a:lnTo>
                    <a:pt x="221157" y="2021179"/>
                  </a:lnTo>
                  <a:lnTo>
                    <a:pt x="205511" y="2022652"/>
                  </a:lnTo>
                  <a:lnTo>
                    <a:pt x="159537" y="2018258"/>
                  </a:lnTo>
                  <a:lnTo>
                    <a:pt x="94805" y="2005952"/>
                  </a:lnTo>
                  <a:lnTo>
                    <a:pt x="67170" y="1999856"/>
                  </a:lnTo>
                  <a:lnTo>
                    <a:pt x="61074" y="1999602"/>
                  </a:lnTo>
                  <a:lnTo>
                    <a:pt x="58788" y="2005952"/>
                  </a:lnTo>
                  <a:lnTo>
                    <a:pt x="55765" y="2013991"/>
                  </a:lnTo>
                  <a:lnTo>
                    <a:pt x="62661" y="2015871"/>
                  </a:lnTo>
                  <a:lnTo>
                    <a:pt x="67716" y="2018550"/>
                  </a:lnTo>
                  <a:lnTo>
                    <a:pt x="68503" y="2019046"/>
                  </a:lnTo>
                  <a:lnTo>
                    <a:pt x="117309" y="2033155"/>
                  </a:lnTo>
                  <a:lnTo>
                    <a:pt x="167563" y="2044065"/>
                  </a:lnTo>
                  <a:lnTo>
                    <a:pt x="202552" y="2048713"/>
                  </a:lnTo>
                  <a:lnTo>
                    <a:pt x="216420" y="2050643"/>
                  </a:lnTo>
                  <a:lnTo>
                    <a:pt x="230225" y="2053005"/>
                  </a:lnTo>
                  <a:lnTo>
                    <a:pt x="244132" y="2054821"/>
                  </a:lnTo>
                  <a:lnTo>
                    <a:pt x="258318" y="2055114"/>
                  </a:lnTo>
                  <a:lnTo>
                    <a:pt x="278853" y="2054352"/>
                  </a:lnTo>
                  <a:lnTo>
                    <a:pt x="299440" y="2054263"/>
                  </a:lnTo>
                  <a:lnTo>
                    <a:pt x="320014" y="2053932"/>
                  </a:lnTo>
                  <a:lnTo>
                    <a:pt x="356387" y="2051202"/>
                  </a:lnTo>
                  <a:lnTo>
                    <a:pt x="388213" y="2049945"/>
                  </a:lnTo>
                  <a:lnTo>
                    <a:pt x="404012" y="2048421"/>
                  </a:lnTo>
                  <a:lnTo>
                    <a:pt x="427177" y="2046554"/>
                  </a:lnTo>
                  <a:lnTo>
                    <a:pt x="450138" y="2047036"/>
                  </a:lnTo>
                  <a:lnTo>
                    <a:pt x="473011" y="2049424"/>
                  </a:lnTo>
                  <a:lnTo>
                    <a:pt x="495896" y="2053234"/>
                  </a:lnTo>
                  <a:lnTo>
                    <a:pt x="511695" y="2056345"/>
                  </a:lnTo>
                  <a:lnTo>
                    <a:pt x="527697" y="2058911"/>
                  </a:lnTo>
                  <a:lnTo>
                    <a:pt x="543852" y="2060371"/>
                  </a:lnTo>
                  <a:lnTo>
                    <a:pt x="560133" y="2060181"/>
                  </a:lnTo>
                  <a:lnTo>
                    <a:pt x="568375" y="2060181"/>
                  </a:lnTo>
                  <a:lnTo>
                    <a:pt x="576554" y="2061222"/>
                  </a:lnTo>
                  <a:lnTo>
                    <a:pt x="584796" y="2060181"/>
                  </a:lnTo>
                  <a:lnTo>
                    <a:pt x="602576" y="2057247"/>
                  </a:lnTo>
                  <a:lnTo>
                    <a:pt x="620420" y="2054847"/>
                  </a:lnTo>
                  <a:lnTo>
                    <a:pt x="638302" y="2053056"/>
                  </a:lnTo>
                  <a:lnTo>
                    <a:pt x="656234" y="2051888"/>
                  </a:lnTo>
                  <a:lnTo>
                    <a:pt x="668083" y="2050491"/>
                  </a:lnTo>
                  <a:lnTo>
                    <a:pt x="707174" y="2035810"/>
                  </a:lnTo>
                  <a:lnTo>
                    <a:pt x="722845" y="2026539"/>
                  </a:lnTo>
                  <a:lnTo>
                    <a:pt x="723900" y="2025751"/>
                  </a:lnTo>
                  <a:lnTo>
                    <a:pt x="726033" y="2023859"/>
                  </a:lnTo>
                  <a:lnTo>
                    <a:pt x="728167" y="2021979"/>
                  </a:lnTo>
                  <a:close/>
                </a:path>
                <a:path w="758825" h="2061845">
                  <a:moveTo>
                    <a:pt x="758431" y="1205750"/>
                  </a:moveTo>
                  <a:lnTo>
                    <a:pt x="753122" y="1211364"/>
                  </a:lnTo>
                  <a:lnTo>
                    <a:pt x="748360" y="1217764"/>
                  </a:lnTo>
                  <a:lnTo>
                    <a:pt x="742505" y="1222578"/>
                  </a:lnTo>
                  <a:lnTo>
                    <a:pt x="730148" y="1231938"/>
                  </a:lnTo>
                  <a:lnTo>
                    <a:pt x="717054" y="1239418"/>
                  </a:lnTo>
                  <a:lnTo>
                    <a:pt x="702691" y="1244155"/>
                  </a:lnTo>
                  <a:lnTo>
                    <a:pt x="686498" y="1245247"/>
                  </a:lnTo>
                  <a:lnTo>
                    <a:pt x="670941" y="1244511"/>
                  </a:lnTo>
                  <a:lnTo>
                    <a:pt x="668883" y="1244447"/>
                  </a:lnTo>
                  <a:lnTo>
                    <a:pt x="655421" y="1244117"/>
                  </a:lnTo>
                  <a:lnTo>
                    <a:pt x="624382" y="1243952"/>
                  </a:lnTo>
                  <a:lnTo>
                    <a:pt x="564426" y="1244219"/>
                  </a:lnTo>
                  <a:lnTo>
                    <a:pt x="448373" y="1243952"/>
                  </a:lnTo>
                  <a:lnTo>
                    <a:pt x="234188" y="1243723"/>
                  </a:lnTo>
                  <a:lnTo>
                    <a:pt x="204139" y="1243660"/>
                  </a:lnTo>
                  <a:lnTo>
                    <a:pt x="199402" y="1243672"/>
                  </a:lnTo>
                  <a:lnTo>
                    <a:pt x="130467" y="1243558"/>
                  </a:lnTo>
                  <a:lnTo>
                    <a:pt x="56807" y="1240485"/>
                  </a:lnTo>
                  <a:lnTo>
                    <a:pt x="21069" y="1225867"/>
                  </a:lnTo>
                  <a:lnTo>
                    <a:pt x="0" y="1210818"/>
                  </a:lnTo>
                  <a:lnTo>
                    <a:pt x="38" y="1218653"/>
                  </a:lnTo>
                  <a:lnTo>
                    <a:pt x="292" y="1224165"/>
                  </a:lnTo>
                  <a:lnTo>
                    <a:pt x="1092" y="1230312"/>
                  </a:lnTo>
                  <a:lnTo>
                    <a:pt x="8331" y="1235075"/>
                  </a:lnTo>
                  <a:lnTo>
                    <a:pt x="15443" y="1239939"/>
                  </a:lnTo>
                  <a:lnTo>
                    <a:pt x="68656" y="1262722"/>
                  </a:lnTo>
                  <a:lnTo>
                    <a:pt x="88760" y="1264881"/>
                  </a:lnTo>
                  <a:lnTo>
                    <a:pt x="109639" y="1263396"/>
                  </a:lnTo>
                  <a:lnTo>
                    <a:pt x="122821" y="1261389"/>
                  </a:lnTo>
                  <a:lnTo>
                    <a:pt x="136080" y="1259763"/>
                  </a:lnTo>
                  <a:lnTo>
                    <a:pt x="149390" y="1259090"/>
                  </a:lnTo>
                  <a:lnTo>
                    <a:pt x="162712" y="1259928"/>
                  </a:lnTo>
                  <a:lnTo>
                    <a:pt x="232130" y="1270215"/>
                  </a:lnTo>
                  <a:lnTo>
                    <a:pt x="255384" y="1273022"/>
                  </a:lnTo>
                  <a:lnTo>
                    <a:pt x="273964" y="1274445"/>
                  </a:lnTo>
                  <a:lnTo>
                    <a:pt x="292658" y="1274724"/>
                  </a:lnTo>
                  <a:lnTo>
                    <a:pt x="311353" y="1273365"/>
                  </a:lnTo>
                  <a:lnTo>
                    <a:pt x="329946" y="1269796"/>
                  </a:lnTo>
                  <a:lnTo>
                    <a:pt x="359727" y="1263650"/>
                  </a:lnTo>
                  <a:lnTo>
                    <a:pt x="389674" y="1260652"/>
                  </a:lnTo>
                  <a:lnTo>
                    <a:pt x="419760" y="1260716"/>
                  </a:lnTo>
                  <a:lnTo>
                    <a:pt x="449961" y="1263700"/>
                  </a:lnTo>
                  <a:lnTo>
                    <a:pt x="472503" y="1266558"/>
                  </a:lnTo>
                  <a:lnTo>
                    <a:pt x="495134" y="1268450"/>
                  </a:lnTo>
                  <a:lnTo>
                    <a:pt x="517804" y="1269479"/>
                  </a:lnTo>
                  <a:lnTo>
                    <a:pt x="540499" y="1269796"/>
                  </a:lnTo>
                  <a:lnTo>
                    <a:pt x="573938" y="1269657"/>
                  </a:lnTo>
                  <a:lnTo>
                    <a:pt x="640842" y="1267688"/>
                  </a:lnTo>
                  <a:lnTo>
                    <a:pt x="687349" y="1264183"/>
                  </a:lnTo>
                  <a:lnTo>
                    <a:pt x="732091" y="1249972"/>
                  </a:lnTo>
                  <a:lnTo>
                    <a:pt x="739051" y="1245247"/>
                  </a:lnTo>
                  <a:lnTo>
                    <a:pt x="746188" y="1240421"/>
                  </a:lnTo>
                  <a:lnTo>
                    <a:pt x="758431" y="1227632"/>
                  </a:lnTo>
                  <a:lnTo>
                    <a:pt x="758431" y="1205750"/>
                  </a:lnTo>
                  <a:close/>
                </a:path>
              </a:pathLst>
            </a:custGeom>
            <a:solidFill>
              <a:srgbClr val="2482A2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58737" y="4630940"/>
              <a:ext cx="782955" cy="2152015"/>
            </a:xfrm>
            <a:custGeom>
              <a:avLst/>
              <a:gdLst/>
              <a:ahLst/>
              <a:cxnLst/>
              <a:rect l="l" t="t" r="r" b="b"/>
              <a:pathLst>
                <a:path w="782955" h="2152015">
                  <a:moveTo>
                    <a:pt x="465429" y="768172"/>
                  </a:moveTo>
                  <a:lnTo>
                    <a:pt x="461645" y="713727"/>
                  </a:lnTo>
                  <a:lnTo>
                    <a:pt x="445592" y="663981"/>
                  </a:lnTo>
                  <a:lnTo>
                    <a:pt x="418376" y="620064"/>
                  </a:lnTo>
                  <a:lnTo>
                    <a:pt x="401929" y="598932"/>
                  </a:lnTo>
                  <a:lnTo>
                    <a:pt x="385762" y="577621"/>
                  </a:lnTo>
                  <a:lnTo>
                    <a:pt x="370624" y="555586"/>
                  </a:lnTo>
                  <a:lnTo>
                    <a:pt x="357314" y="532206"/>
                  </a:lnTo>
                  <a:lnTo>
                    <a:pt x="352425" y="523240"/>
                  </a:lnTo>
                  <a:lnTo>
                    <a:pt x="347091" y="514578"/>
                  </a:lnTo>
                  <a:lnTo>
                    <a:pt x="342722" y="507847"/>
                  </a:lnTo>
                  <a:lnTo>
                    <a:pt x="342722" y="845337"/>
                  </a:lnTo>
                  <a:lnTo>
                    <a:pt x="340588" y="852538"/>
                  </a:lnTo>
                  <a:lnTo>
                    <a:pt x="338759" y="858926"/>
                  </a:lnTo>
                  <a:lnTo>
                    <a:pt x="329476" y="862952"/>
                  </a:lnTo>
                  <a:lnTo>
                    <a:pt x="320954" y="861060"/>
                  </a:lnTo>
                  <a:lnTo>
                    <a:pt x="302831" y="852614"/>
                  </a:lnTo>
                  <a:lnTo>
                    <a:pt x="289712" y="838860"/>
                  </a:lnTo>
                  <a:lnTo>
                    <a:pt x="282676" y="822794"/>
                  </a:lnTo>
                  <a:lnTo>
                    <a:pt x="282752" y="807440"/>
                  </a:lnTo>
                  <a:lnTo>
                    <a:pt x="284340" y="802322"/>
                  </a:lnTo>
                  <a:lnTo>
                    <a:pt x="283794" y="797013"/>
                  </a:lnTo>
                  <a:lnTo>
                    <a:pt x="306616" y="763092"/>
                  </a:lnTo>
                  <a:lnTo>
                    <a:pt x="313258" y="766305"/>
                  </a:lnTo>
                  <a:lnTo>
                    <a:pt x="320700" y="769785"/>
                  </a:lnTo>
                  <a:lnTo>
                    <a:pt x="318858" y="776732"/>
                  </a:lnTo>
                  <a:lnTo>
                    <a:pt x="319112" y="783920"/>
                  </a:lnTo>
                  <a:lnTo>
                    <a:pt x="318566" y="791667"/>
                  </a:lnTo>
                  <a:lnTo>
                    <a:pt x="317779" y="795921"/>
                  </a:lnTo>
                  <a:lnTo>
                    <a:pt x="317080" y="807847"/>
                  </a:lnTo>
                  <a:lnTo>
                    <a:pt x="319151" y="818705"/>
                  </a:lnTo>
                  <a:lnTo>
                    <a:pt x="324243" y="828471"/>
                  </a:lnTo>
                  <a:lnTo>
                    <a:pt x="332651" y="837057"/>
                  </a:lnTo>
                  <a:lnTo>
                    <a:pt x="337413" y="840778"/>
                  </a:lnTo>
                  <a:lnTo>
                    <a:pt x="342722" y="845337"/>
                  </a:lnTo>
                  <a:lnTo>
                    <a:pt x="342722" y="507847"/>
                  </a:lnTo>
                  <a:lnTo>
                    <a:pt x="341566" y="506056"/>
                  </a:lnTo>
                  <a:lnTo>
                    <a:pt x="336080" y="497522"/>
                  </a:lnTo>
                  <a:lnTo>
                    <a:pt x="334784" y="495642"/>
                  </a:lnTo>
                  <a:lnTo>
                    <a:pt x="333451" y="493509"/>
                  </a:lnTo>
                  <a:lnTo>
                    <a:pt x="331558" y="491921"/>
                  </a:lnTo>
                  <a:lnTo>
                    <a:pt x="327850" y="488696"/>
                  </a:lnTo>
                  <a:lnTo>
                    <a:pt x="323621" y="488200"/>
                  </a:lnTo>
                  <a:lnTo>
                    <a:pt x="319366" y="490042"/>
                  </a:lnTo>
                  <a:lnTo>
                    <a:pt x="315391" y="491667"/>
                  </a:lnTo>
                  <a:lnTo>
                    <a:pt x="315937" y="495642"/>
                  </a:lnTo>
                  <a:lnTo>
                    <a:pt x="315937" y="511416"/>
                  </a:lnTo>
                  <a:lnTo>
                    <a:pt x="317233" y="517525"/>
                  </a:lnTo>
                  <a:lnTo>
                    <a:pt x="319227" y="529297"/>
                  </a:lnTo>
                  <a:lnTo>
                    <a:pt x="320255" y="541210"/>
                  </a:lnTo>
                  <a:lnTo>
                    <a:pt x="320636" y="553173"/>
                  </a:lnTo>
                  <a:lnTo>
                    <a:pt x="320700" y="565048"/>
                  </a:lnTo>
                  <a:lnTo>
                    <a:pt x="319849" y="578688"/>
                  </a:lnTo>
                  <a:lnTo>
                    <a:pt x="309295" y="618718"/>
                  </a:lnTo>
                  <a:lnTo>
                    <a:pt x="287934" y="671106"/>
                  </a:lnTo>
                  <a:lnTo>
                    <a:pt x="280365" y="688378"/>
                  </a:lnTo>
                  <a:lnTo>
                    <a:pt x="271881" y="708367"/>
                  </a:lnTo>
                  <a:lnTo>
                    <a:pt x="258610" y="749503"/>
                  </a:lnTo>
                  <a:lnTo>
                    <a:pt x="250456" y="798576"/>
                  </a:lnTo>
                  <a:lnTo>
                    <a:pt x="250202" y="812622"/>
                  </a:lnTo>
                  <a:lnTo>
                    <a:pt x="252183" y="826884"/>
                  </a:lnTo>
                  <a:lnTo>
                    <a:pt x="264680" y="859167"/>
                  </a:lnTo>
                  <a:lnTo>
                    <a:pt x="284873" y="883246"/>
                  </a:lnTo>
                  <a:lnTo>
                    <a:pt x="311886" y="898779"/>
                  </a:lnTo>
                  <a:lnTo>
                    <a:pt x="344855" y="905370"/>
                  </a:lnTo>
                  <a:lnTo>
                    <a:pt x="383298" y="897724"/>
                  </a:lnTo>
                  <a:lnTo>
                    <a:pt x="413905" y="880313"/>
                  </a:lnTo>
                  <a:lnTo>
                    <a:pt x="429564" y="862952"/>
                  </a:lnTo>
                  <a:lnTo>
                    <a:pt x="437400" y="854278"/>
                  </a:lnTo>
                  <a:lnTo>
                    <a:pt x="454494" y="820788"/>
                  </a:lnTo>
                  <a:lnTo>
                    <a:pt x="462089" y="794727"/>
                  </a:lnTo>
                  <a:lnTo>
                    <a:pt x="465429" y="768172"/>
                  </a:lnTo>
                  <a:close/>
                </a:path>
                <a:path w="782955" h="2152015">
                  <a:moveTo>
                    <a:pt x="777798" y="402221"/>
                  </a:moveTo>
                  <a:lnTo>
                    <a:pt x="776211" y="394487"/>
                  </a:lnTo>
                  <a:lnTo>
                    <a:pt x="772795" y="387299"/>
                  </a:lnTo>
                  <a:lnTo>
                    <a:pt x="764476" y="368731"/>
                  </a:lnTo>
                  <a:lnTo>
                    <a:pt x="746696" y="332219"/>
                  </a:lnTo>
                  <a:lnTo>
                    <a:pt x="723938" y="293535"/>
                  </a:lnTo>
                  <a:lnTo>
                    <a:pt x="679869" y="234353"/>
                  </a:lnTo>
                  <a:lnTo>
                    <a:pt x="629780" y="177088"/>
                  </a:lnTo>
                  <a:lnTo>
                    <a:pt x="603288" y="149809"/>
                  </a:lnTo>
                  <a:lnTo>
                    <a:pt x="577126" y="122237"/>
                  </a:lnTo>
                  <a:lnTo>
                    <a:pt x="550545" y="82816"/>
                  </a:lnTo>
                  <a:lnTo>
                    <a:pt x="549948" y="69100"/>
                  </a:lnTo>
                  <a:lnTo>
                    <a:pt x="549795" y="65633"/>
                  </a:lnTo>
                  <a:lnTo>
                    <a:pt x="550837" y="59232"/>
                  </a:lnTo>
                  <a:lnTo>
                    <a:pt x="551141" y="54711"/>
                  </a:lnTo>
                  <a:lnTo>
                    <a:pt x="566267" y="54711"/>
                  </a:lnTo>
                  <a:lnTo>
                    <a:pt x="572363" y="50939"/>
                  </a:lnTo>
                  <a:lnTo>
                    <a:pt x="572363" y="36563"/>
                  </a:lnTo>
                  <a:lnTo>
                    <a:pt x="566267" y="33337"/>
                  </a:lnTo>
                  <a:lnTo>
                    <a:pt x="559625" y="31991"/>
                  </a:lnTo>
                  <a:lnTo>
                    <a:pt x="558533" y="31750"/>
                  </a:lnTo>
                  <a:lnTo>
                    <a:pt x="551637" y="31750"/>
                  </a:lnTo>
                  <a:lnTo>
                    <a:pt x="549554" y="29362"/>
                  </a:lnTo>
                  <a:lnTo>
                    <a:pt x="549795" y="24549"/>
                  </a:lnTo>
                  <a:lnTo>
                    <a:pt x="550049" y="16510"/>
                  </a:lnTo>
                  <a:lnTo>
                    <a:pt x="548703" y="8280"/>
                  </a:lnTo>
                  <a:lnTo>
                    <a:pt x="550595" y="0"/>
                  </a:lnTo>
                  <a:lnTo>
                    <a:pt x="522160" y="0"/>
                  </a:lnTo>
                  <a:lnTo>
                    <a:pt x="522160" y="76047"/>
                  </a:lnTo>
                  <a:lnTo>
                    <a:pt x="521373" y="78727"/>
                  </a:lnTo>
                  <a:lnTo>
                    <a:pt x="518744" y="80606"/>
                  </a:lnTo>
                  <a:lnTo>
                    <a:pt x="515594" y="82740"/>
                  </a:lnTo>
                  <a:lnTo>
                    <a:pt x="507784" y="88112"/>
                  </a:lnTo>
                  <a:lnTo>
                    <a:pt x="469811" y="102920"/>
                  </a:lnTo>
                  <a:lnTo>
                    <a:pt x="427532" y="108788"/>
                  </a:lnTo>
                  <a:lnTo>
                    <a:pt x="355028" y="110744"/>
                  </a:lnTo>
                  <a:lnTo>
                    <a:pt x="330238" y="108267"/>
                  </a:lnTo>
                  <a:lnTo>
                    <a:pt x="275310" y="96583"/>
                  </a:lnTo>
                  <a:lnTo>
                    <a:pt x="260172" y="88595"/>
                  </a:lnTo>
                  <a:lnTo>
                    <a:pt x="262267" y="82816"/>
                  </a:lnTo>
                  <a:lnTo>
                    <a:pt x="264439" y="77139"/>
                  </a:lnTo>
                  <a:lnTo>
                    <a:pt x="268655" y="75006"/>
                  </a:lnTo>
                  <a:lnTo>
                    <a:pt x="275056" y="76339"/>
                  </a:lnTo>
                  <a:lnTo>
                    <a:pt x="285877" y="78727"/>
                  </a:lnTo>
                  <a:lnTo>
                    <a:pt x="296938" y="81127"/>
                  </a:lnTo>
                  <a:lnTo>
                    <a:pt x="307886" y="83312"/>
                  </a:lnTo>
                  <a:lnTo>
                    <a:pt x="318858" y="85128"/>
                  </a:lnTo>
                  <a:lnTo>
                    <a:pt x="350304" y="89382"/>
                  </a:lnTo>
                  <a:lnTo>
                    <a:pt x="381774" y="91681"/>
                  </a:lnTo>
                  <a:lnTo>
                    <a:pt x="413296" y="90779"/>
                  </a:lnTo>
                  <a:lnTo>
                    <a:pt x="444919" y="85420"/>
                  </a:lnTo>
                  <a:lnTo>
                    <a:pt x="462114" y="81495"/>
                  </a:lnTo>
                  <a:lnTo>
                    <a:pt x="494944" y="75006"/>
                  </a:lnTo>
                  <a:lnTo>
                    <a:pt x="496722" y="74663"/>
                  </a:lnTo>
                  <a:lnTo>
                    <a:pt x="513930" y="70446"/>
                  </a:lnTo>
                  <a:lnTo>
                    <a:pt x="516851" y="69646"/>
                  </a:lnTo>
                  <a:lnTo>
                    <a:pt x="519785" y="69100"/>
                  </a:lnTo>
                  <a:lnTo>
                    <a:pt x="521119" y="72872"/>
                  </a:lnTo>
                  <a:lnTo>
                    <a:pt x="522160" y="76047"/>
                  </a:lnTo>
                  <a:lnTo>
                    <a:pt x="522160" y="0"/>
                  </a:lnTo>
                  <a:lnTo>
                    <a:pt x="231254" y="0"/>
                  </a:lnTo>
                  <a:lnTo>
                    <a:pt x="233095" y="7734"/>
                  </a:lnTo>
                  <a:lnTo>
                    <a:pt x="231749" y="15468"/>
                  </a:lnTo>
                  <a:lnTo>
                    <a:pt x="232054" y="23215"/>
                  </a:lnTo>
                  <a:lnTo>
                    <a:pt x="232295" y="28028"/>
                  </a:lnTo>
                  <a:lnTo>
                    <a:pt x="231254" y="31991"/>
                  </a:lnTo>
                  <a:lnTo>
                    <a:pt x="225399" y="32296"/>
                  </a:lnTo>
                  <a:lnTo>
                    <a:pt x="223570" y="32537"/>
                  </a:lnTo>
                  <a:lnTo>
                    <a:pt x="221678" y="33083"/>
                  </a:lnTo>
                  <a:lnTo>
                    <a:pt x="220091" y="34124"/>
                  </a:lnTo>
                  <a:lnTo>
                    <a:pt x="216369" y="36309"/>
                  </a:lnTo>
                  <a:lnTo>
                    <a:pt x="212102" y="38696"/>
                  </a:lnTo>
                  <a:lnTo>
                    <a:pt x="212407" y="43751"/>
                  </a:lnTo>
                  <a:lnTo>
                    <a:pt x="212648" y="49110"/>
                  </a:lnTo>
                  <a:lnTo>
                    <a:pt x="216369" y="52285"/>
                  </a:lnTo>
                  <a:lnTo>
                    <a:pt x="221132" y="54165"/>
                  </a:lnTo>
                  <a:lnTo>
                    <a:pt x="222719" y="54965"/>
                  </a:lnTo>
                  <a:lnTo>
                    <a:pt x="224853" y="54965"/>
                  </a:lnTo>
                  <a:lnTo>
                    <a:pt x="230162" y="55753"/>
                  </a:lnTo>
                  <a:lnTo>
                    <a:pt x="231508" y="57886"/>
                  </a:lnTo>
                  <a:lnTo>
                    <a:pt x="231749" y="61112"/>
                  </a:lnTo>
                  <a:lnTo>
                    <a:pt x="231686" y="72872"/>
                  </a:lnTo>
                  <a:lnTo>
                    <a:pt x="212140" y="114325"/>
                  </a:lnTo>
                  <a:lnTo>
                    <a:pt x="190957" y="136893"/>
                  </a:lnTo>
                  <a:lnTo>
                    <a:pt x="180251" y="148132"/>
                  </a:lnTo>
                  <a:lnTo>
                    <a:pt x="133197" y="198272"/>
                  </a:lnTo>
                  <a:lnTo>
                    <a:pt x="110604" y="224066"/>
                  </a:lnTo>
                  <a:lnTo>
                    <a:pt x="89763" y="251421"/>
                  </a:lnTo>
                  <a:lnTo>
                    <a:pt x="83210" y="260515"/>
                  </a:lnTo>
                  <a:lnTo>
                    <a:pt x="76441" y="269417"/>
                  </a:lnTo>
                  <a:lnTo>
                    <a:pt x="48450" y="309206"/>
                  </a:lnTo>
                  <a:lnTo>
                    <a:pt x="23977" y="355841"/>
                  </a:lnTo>
                  <a:lnTo>
                    <a:pt x="7594" y="393306"/>
                  </a:lnTo>
                  <a:lnTo>
                    <a:pt x="5575" y="407581"/>
                  </a:lnTo>
                  <a:lnTo>
                    <a:pt x="7467" y="407581"/>
                  </a:lnTo>
                  <a:lnTo>
                    <a:pt x="9601" y="407835"/>
                  </a:lnTo>
                  <a:lnTo>
                    <a:pt x="295998" y="407835"/>
                  </a:lnTo>
                  <a:lnTo>
                    <a:pt x="354520" y="407314"/>
                  </a:lnTo>
                  <a:lnTo>
                    <a:pt x="383705" y="407403"/>
                  </a:lnTo>
                  <a:lnTo>
                    <a:pt x="427901" y="408749"/>
                  </a:lnTo>
                  <a:lnTo>
                    <a:pt x="457974" y="408406"/>
                  </a:lnTo>
                  <a:lnTo>
                    <a:pt x="473049" y="408622"/>
                  </a:lnTo>
                  <a:lnTo>
                    <a:pt x="486524" y="409079"/>
                  </a:lnTo>
                  <a:lnTo>
                    <a:pt x="500176" y="409194"/>
                  </a:lnTo>
                  <a:lnTo>
                    <a:pt x="513867" y="408978"/>
                  </a:lnTo>
                  <a:lnTo>
                    <a:pt x="527050" y="408406"/>
                  </a:lnTo>
                  <a:lnTo>
                    <a:pt x="546430" y="407822"/>
                  </a:lnTo>
                  <a:lnTo>
                    <a:pt x="565442" y="408228"/>
                  </a:lnTo>
                  <a:lnTo>
                    <a:pt x="573214" y="408622"/>
                  </a:lnTo>
                  <a:lnTo>
                    <a:pt x="603427" y="410260"/>
                  </a:lnTo>
                  <a:lnTo>
                    <a:pt x="609930" y="409994"/>
                  </a:lnTo>
                  <a:lnTo>
                    <a:pt x="616381" y="409003"/>
                  </a:lnTo>
                  <a:lnTo>
                    <a:pt x="622795" y="408178"/>
                  </a:lnTo>
                  <a:lnTo>
                    <a:pt x="629170" y="408381"/>
                  </a:lnTo>
                  <a:lnTo>
                    <a:pt x="650455" y="410222"/>
                  </a:lnTo>
                  <a:lnTo>
                    <a:pt x="671753" y="410425"/>
                  </a:lnTo>
                  <a:lnTo>
                    <a:pt x="693051" y="410083"/>
                  </a:lnTo>
                  <a:lnTo>
                    <a:pt x="714349" y="410260"/>
                  </a:lnTo>
                  <a:lnTo>
                    <a:pt x="717143" y="410083"/>
                  </a:lnTo>
                  <a:lnTo>
                    <a:pt x="721525" y="409778"/>
                  </a:lnTo>
                  <a:lnTo>
                    <a:pt x="728662" y="408622"/>
                  </a:lnTo>
                  <a:lnTo>
                    <a:pt x="732612" y="408178"/>
                  </a:lnTo>
                  <a:lnTo>
                    <a:pt x="735799" y="407822"/>
                  </a:lnTo>
                  <a:lnTo>
                    <a:pt x="743026" y="408381"/>
                  </a:lnTo>
                  <a:lnTo>
                    <a:pt x="751344" y="409638"/>
                  </a:lnTo>
                  <a:lnTo>
                    <a:pt x="759612" y="410108"/>
                  </a:lnTo>
                  <a:lnTo>
                    <a:pt x="776211" y="410260"/>
                  </a:lnTo>
                  <a:lnTo>
                    <a:pt x="776693" y="407822"/>
                  </a:lnTo>
                  <a:lnTo>
                    <a:pt x="776782" y="407314"/>
                  </a:lnTo>
                  <a:lnTo>
                    <a:pt x="777798" y="402221"/>
                  </a:lnTo>
                  <a:close/>
                </a:path>
                <a:path w="782955" h="2152015">
                  <a:moveTo>
                    <a:pt x="782955" y="1595208"/>
                  </a:moveTo>
                  <a:lnTo>
                    <a:pt x="782180" y="1579968"/>
                  </a:lnTo>
                  <a:lnTo>
                    <a:pt x="779145" y="1563458"/>
                  </a:lnTo>
                  <a:lnTo>
                    <a:pt x="776960" y="1557108"/>
                  </a:lnTo>
                  <a:lnTo>
                    <a:pt x="774496" y="1550758"/>
                  </a:lnTo>
                  <a:lnTo>
                    <a:pt x="772833" y="1545678"/>
                  </a:lnTo>
                  <a:lnTo>
                    <a:pt x="772414" y="1544408"/>
                  </a:lnTo>
                  <a:lnTo>
                    <a:pt x="772223" y="1543138"/>
                  </a:lnTo>
                  <a:lnTo>
                    <a:pt x="771448" y="1538058"/>
                  </a:lnTo>
                  <a:lnTo>
                    <a:pt x="770521" y="1519008"/>
                  </a:lnTo>
                  <a:lnTo>
                    <a:pt x="770420" y="1515198"/>
                  </a:lnTo>
                  <a:lnTo>
                    <a:pt x="770305" y="1508848"/>
                  </a:lnTo>
                  <a:lnTo>
                    <a:pt x="770166" y="1501228"/>
                  </a:lnTo>
                  <a:lnTo>
                    <a:pt x="770102" y="1497418"/>
                  </a:lnTo>
                  <a:lnTo>
                    <a:pt x="771728" y="1478368"/>
                  </a:lnTo>
                  <a:lnTo>
                    <a:pt x="776757" y="1458048"/>
                  </a:lnTo>
                  <a:lnTo>
                    <a:pt x="778344" y="1454238"/>
                  </a:lnTo>
                  <a:lnTo>
                    <a:pt x="779386" y="1449158"/>
                  </a:lnTo>
                  <a:lnTo>
                    <a:pt x="779424" y="1441538"/>
                  </a:lnTo>
                  <a:lnTo>
                    <a:pt x="779780" y="1419948"/>
                  </a:lnTo>
                  <a:lnTo>
                    <a:pt x="781075" y="1395818"/>
                  </a:lnTo>
                  <a:lnTo>
                    <a:pt x="782243" y="1372958"/>
                  </a:lnTo>
                  <a:lnTo>
                    <a:pt x="781405" y="1332318"/>
                  </a:lnTo>
                  <a:lnTo>
                    <a:pt x="773925" y="1291678"/>
                  </a:lnTo>
                  <a:lnTo>
                    <a:pt x="772490" y="1286598"/>
                  </a:lnTo>
                  <a:lnTo>
                    <a:pt x="767981" y="1270088"/>
                  </a:lnTo>
                  <a:lnTo>
                    <a:pt x="766508" y="1254848"/>
                  </a:lnTo>
                  <a:lnTo>
                    <a:pt x="766381" y="1249768"/>
                  </a:lnTo>
                  <a:lnTo>
                    <a:pt x="766508" y="1247228"/>
                  </a:lnTo>
                  <a:lnTo>
                    <a:pt x="767118" y="1234528"/>
                  </a:lnTo>
                  <a:lnTo>
                    <a:pt x="770356" y="1216748"/>
                  </a:lnTo>
                  <a:lnTo>
                    <a:pt x="773938" y="1204048"/>
                  </a:lnTo>
                  <a:lnTo>
                    <a:pt x="777443" y="1190078"/>
                  </a:lnTo>
                  <a:lnTo>
                    <a:pt x="780199" y="1177378"/>
                  </a:lnTo>
                  <a:lnTo>
                    <a:pt x="781519" y="1163408"/>
                  </a:lnTo>
                  <a:lnTo>
                    <a:pt x="782383" y="1131658"/>
                  </a:lnTo>
                  <a:lnTo>
                    <a:pt x="782015" y="1099908"/>
                  </a:lnTo>
                  <a:lnTo>
                    <a:pt x="779018" y="1068158"/>
                  </a:lnTo>
                  <a:lnTo>
                    <a:pt x="771994" y="1037678"/>
                  </a:lnTo>
                  <a:lnTo>
                    <a:pt x="770115" y="1031328"/>
                  </a:lnTo>
                  <a:lnTo>
                    <a:pt x="768121" y="1024978"/>
                  </a:lnTo>
                  <a:lnTo>
                    <a:pt x="767727" y="1023708"/>
                  </a:lnTo>
                  <a:lnTo>
                    <a:pt x="768350" y="1019898"/>
                  </a:lnTo>
                  <a:lnTo>
                    <a:pt x="768769" y="1017358"/>
                  </a:lnTo>
                  <a:lnTo>
                    <a:pt x="770077" y="1007198"/>
                  </a:lnTo>
                  <a:lnTo>
                    <a:pt x="770305" y="999578"/>
                  </a:lnTo>
                  <a:lnTo>
                    <a:pt x="770356" y="977988"/>
                  </a:lnTo>
                  <a:lnTo>
                    <a:pt x="758139" y="990688"/>
                  </a:lnTo>
                  <a:lnTo>
                    <a:pt x="744004" y="999578"/>
                  </a:lnTo>
                  <a:lnTo>
                    <a:pt x="740092" y="1001483"/>
                  </a:lnTo>
                  <a:lnTo>
                    <a:pt x="740092" y="1771738"/>
                  </a:lnTo>
                  <a:lnTo>
                    <a:pt x="735876" y="1774278"/>
                  </a:lnTo>
                  <a:lnTo>
                    <a:pt x="702589" y="1793328"/>
                  </a:lnTo>
                  <a:lnTo>
                    <a:pt x="632371" y="1803488"/>
                  </a:lnTo>
                  <a:lnTo>
                    <a:pt x="614527" y="1806028"/>
                  </a:lnTo>
                  <a:lnTo>
                    <a:pt x="596773" y="1809838"/>
                  </a:lnTo>
                  <a:lnTo>
                    <a:pt x="589089" y="1811108"/>
                  </a:lnTo>
                  <a:lnTo>
                    <a:pt x="580605" y="1809838"/>
                  </a:lnTo>
                  <a:lnTo>
                    <a:pt x="555967" y="1809838"/>
                  </a:lnTo>
                  <a:lnTo>
                    <a:pt x="539788" y="1808568"/>
                  </a:lnTo>
                  <a:lnTo>
                    <a:pt x="523760" y="1806028"/>
                  </a:lnTo>
                  <a:lnTo>
                    <a:pt x="518452" y="1804758"/>
                  </a:lnTo>
                  <a:lnTo>
                    <a:pt x="507822" y="1802218"/>
                  </a:lnTo>
                  <a:lnTo>
                    <a:pt x="484962" y="1798408"/>
                  </a:lnTo>
                  <a:lnTo>
                    <a:pt x="462114" y="1795868"/>
                  </a:lnTo>
                  <a:lnTo>
                    <a:pt x="439153" y="1795868"/>
                  </a:lnTo>
                  <a:lnTo>
                    <a:pt x="416001" y="1797138"/>
                  </a:lnTo>
                  <a:lnTo>
                    <a:pt x="368363" y="1800948"/>
                  </a:lnTo>
                  <a:lnTo>
                    <a:pt x="352552" y="1800948"/>
                  </a:lnTo>
                  <a:lnTo>
                    <a:pt x="331990" y="1803488"/>
                  </a:lnTo>
                  <a:lnTo>
                    <a:pt x="290791" y="1803488"/>
                  </a:lnTo>
                  <a:lnTo>
                    <a:pt x="270243" y="1804758"/>
                  </a:lnTo>
                  <a:lnTo>
                    <a:pt x="242176" y="1802218"/>
                  </a:lnTo>
                  <a:lnTo>
                    <a:pt x="228384" y="1799678"/>
                  </a:lnTo>
                  <a:lnTo>
                    <a:pt x="214541" y="1798408"/>
                  </a:lnTo>
                  <a:lnTo>
                    <a:pt x="179552" y="1793328"/>
                  </a:lnTo>
                  <a:lnTo>
                    <a:pt x="162191" y="1789518"/>
                  </a:lnTo>
                  <a:lnTo>
                    <a:pt x="144983" y="1786978"/>
                  </a:lnTo>
                  <a:lnTo>
                    <a:pt x="129133" y="1781898"/>
                  </a:lnTo>
                  <a:lnTo>
                    <a:pt x="113436" y="1778088"/>
                  </a:lnTo>
                  <a:lnTo>
                    <a:pt x="97853" y="1773008"/>
                  </a:lnTo>
                  <a:lnTo>
                    <a:pt x="82321" y="1769198"/>
                  </a:lnTo>
                  <a:lnTo>
                    <a:pt x="81534" y="1767928"/>
                  </a:lnTo>
                  <a:lnTo>
                    <a:pt x="79654" y="1767928"/>
                  </a:lnTo>
                  <a:lnTo>
                    <a:pt x="74637" y="1765388"/>
                  </a:lnTo>
                  <a:lnTo>
                    <a:pt x="67741" y="1762848"/>
                  </a:lnTo>
                  <a:lnTo>
                    <a:pt x="73050" y="1748878"/>
                  </a:lnTo>
                  <a:lnTo>
                    <a:pt x="79146" y="1748878"/>
                  </a:lnTo>
                  <a:lnTo>
                    <a:pt x="85255" y="1750148"/>
                  </a:lnTo>
                  <a:lnTo>
                    <a:pt x="106794" y="1755228"/>
                  </a:lnTo>
                  <a:lnTo>
                    <a:pt x="149974" y="1762848"/>
                  </a:lnTo>
                  <a:lnTo>
                    <a:pt x="171526" y="1767928"/>
                  </a:lnTo>
                  <a:lnTo>
                    <a:pt x="186690" y="1770468"/>
                  </a:lnTo>
                  <a:lnTo>
                    <a:pt x="201980" y="1771738"/>
                  </a:lnTo>
                  <a:lnTo>
                    <a:pt x="217449" y="1771738"/>
                  </a:lnTo>
                  <a:lnTo>
                    <a:pt x="233095" y="1770468"/>
                  </a:lnTo>
                  <a:lnTo>
                    <a:pt x="250482" y="1767928"/>
                  </a:lnTo>
                  <a:lnTo>
                    <a:pt x="267982" y="1766658"/>
                  </a:lnTo>
                  <a:lnTo>
                    <a:pt x="285623" y="1766658"/>
                  </a:lnTo>
                  <a:lnTo>
                    <a:pt x="319252" y="1769198"/>
                  </a:lnTo>
                  <a:lnTo>
                    <a:pt x="367131" y="1769198"/>
                  </a:lnTo>
                  <a:lnTo>
                    <a:pt x="439115" y="1774278"/>
                  </a:lnTo>
                  <a:lnTo>
                    <a:pt x="445719" y="1775548"/>
                  </a:lnTo>
                  <a:lnTo>
                    <a:pt x="452615" y="1775548"/>
                  </a:lnTo>
                  <a:lnTo>
                    <a:pt x="459257" y="1774278"/>
                  </a:lnTo>
                  <a:lnTo>
                    <a:pt x="521385" y="1771738"/>
                  </a:lnTo>
                  <a:lnTo>
                    <a:pt x="552437" y="1773008"/>
                  </a:lnTo>
                  <a:lnTo>
                    <a:pt x="682015" y="1773008"/>
                  </a:lnTo>
                  <a:lnTo>
                    <a:pt x="694893" y="1771738"/>
                  </a:lnTo>
                  <a:lnTo>
                    <a:pt x="720204" y="1766658"/>
                  </a:lnTo>
                  <a:lnTo>
                    <a:pt x="724966" y="1765388"/>
                  </a:lnTo>
                  <a:lnTo>
                    <a:pt x="729475" y="1762848"/>
                  </a:lnTo>
                  <a:lnTo>
                    <a:pt x="734288" y="1766658"/>
                  </a:lnTo>
                  <a:lnTo>
                    <a:pt x="738809" y="1767928"/>
                  </a:lnTo>
                  <a:lnTo>
                    <a:pt x="740092" y="1771738"/>
                  </a:lnTo>
                  <a:lnTo>
                    <a:pt x="740092" y="1001483"/>
                  </a:lnTo>
                  <a:lnTo>
                    <a:pt x="732701" y="1005078"/>
                  </a:lnTo>
                  <a:lnTo>
                    <a:pt x="732701" y="1249768"/>
                  </a:lnTo>
                  <a:lnTo>
                    <a:pt x="728395" y="1258658"/>
                  </a:lnTo>
                  <a:lnTo>
                    <a:pt x="722579" y="1266278"/>
                  </a:lnTo>
                  <a:lnTo>
                    <a:pt x="715708" y="1270088"/>
                  </a:lnTo>
                  <a:lnTo>
                    <a:pt x="708253" y="1273898"/>
                  </a:lnTo>
                  <a:lnTo>
                    <a:pt x="703237" y="1275918"/>
                  </a:lnTo>
                  <a:lnTo>
                    <a:pt x="703237" y="1516468"/>
                  </a:lnTo>
                  <a:lnTo>
                    <a:pt x="668223" y="1536788"/>
                  </a:lnTo>
                  <a:lnTo>
                    <a:pt x="628078" y="1541868"/>
                  </a:lnTo>
                  <a:lnTo>
                    <a:pt x="601014" y="1543138"/>
                  </a:lnTo>
                  <a:lnTo>
                    <a:pt x="546874" y="1541868"/>
                  </a:lnTo>
                  <a:lnTo>
                    <a:pt x="508025" y="1541868"/>
                  </a:lnTo>
                  <a:lnTo>
                    <a:pt x="449478" y="1545678"/>
                  </a:lnTo>
                  <a:lnTo>
                    <a:pt x="429666" y="1545678"/>
                  </a:lnTo>
                  <a:lnTo>
                    <a:pt x="390004" y="1543138"/>
                  </a:lnTo>
                  <a:lnTo>
                    <a:pt x="366331" y="1540598"/>
                  </a:lnTo>
                  <a:lnTo>
                    <a:pt x="302209" y="1536788"/>
                  </a:lnTo>
                  <a:lnTo>
                    <a:pt x="261759" y="1536788"/>
                  </a:lnTo>
                  <a:lnTo>
                    <a:pt x="210756" y="1534248"/>
                  </a:lnTo>
                  <a:lnTo>
                    <a:pt x="185496" y="1529168"/>
                  </a:lnTo>
                  <a:lnTo>
                    <a:pt x="160362" y="1525358"/>
                  </a:lnTo>
                  <a:lnTo>
                    <a:pt x="146812" y="1522818"/>
                  </a:lnTo>
                  <a:lnTo>
                    <a:pt x="105943" y="1519008"/>
                  </a:lnTo>
                  <a:lnTo>
                    <a:pt x="95072" y="1519008"/>
                  </a:lnTo>
                  <a:lnTo>
                    <a:pt x="82029" y="1515198"/>
                  </a:lnTo>
                  <a:lnTo>
                    <a:pt x="82575" y="1506308"/>
                  </a:lnTo>
                  <a:lnTo>
                    <a:pt x="85496" y="1505038"/>
                  </a:lnTo>
                  <a:lnTo>
                    <a:pt x="88976" y="1503768"/>
                  </a:lnTo>
                  <a:lnTo>
                    <a:pt x="94284" y="1502498"/>
                  </a:lnTo>
                  <a:lnTo>
                    <a:pt x="99288" y="1501228"/>
                  </a:lnTo>
                  <a:lnTo>
                    <a:pt x="127647" y="1501228"/>
                  </a:lnTo>
                  <a:lnTo>
                    <a:pt x="150596" y="1502498"/>
                  </a:lnTo>
                  <a:lnTo>
                    <a:pt x="196176" y="1510118"/>
                  </a:lnTo>
                  <a:lnTo>
                    <a:pt x="223875" y="1515198"/>
                  </a:lnTo>
                  <a:lnTo>
                    <a:pt x="237858" y="1516468"/>
                  </a:lnTo>
                  <a:lnTo>
                    <a:pt x="301028" y="1516468"/>
                  </a:lnTo>
                  <a:lnTo>
                    <a:pt x="349923" y="1511388"/>
                  </a:lnTo>
                  <a:lnTo>
                    <a:pt x="368541" y="1508848"/>
                  </a:lnTo>
                  <a:lnTo>
                    <a:pt x="387324" y="1508848"/>
                  </a:lnTo>
                  <a:lnTo>
                    <a:pt x="424776" y="1511388"/>
                  </a:lnTo>
                  <a:lnTo>
                    <a:pt x="435152" y="1512658"/>
                  </a:lnTo>
                  <a:lnTo>
                    <a:pt x="490677" y="1512658"/>
                  </a:lnTo>
                  <a:lnTo>
                    <a:pt x="563041" y="1516468"/>
                  </a:lnTo>
                  <a:lnTo>
                    <a:pt x="578370" y="1517738"/>
                  </a:lnTo>
                  <a:lnTo>
                    <a:pt x="593737" y="1520278"/>
                  </a:lnTo>
                  <a:lnTo>
                    <a:pt x="624662" y="1522818"/>
                  </a:lnTo>
                  <a:lnTo>
                    <a:pt x="640283" y="1522818"/>
                  </a:lnTo>
                  <a:lnTo>
                    <a:pt x="655713" y="1521548"/>
                  </a:lnTo>
                  <a:lnTo>
                    <a:pt x="670941" y="1519008"/>
                  </a:lnTo>
                  <a:lnTo>
                    <a:pt x="685977" y="1515198"/>
                  </a:lnTo>
                  <a:lnTo>
                    <a:pt x="691527" y="1512658"/>
                  </a:lnTo>
                  <a:lnTo>
                    <a:pt x="696836" y="1512658"/>
                  </a:lnTo>
                  <a:lnTo>
                    <a:pt x="703237" y="1516468"/>
                  </a:lnTo>
                  <a:lnTo>
                    <a:pt x="703237" y="1275918"/>
                  </a:lnTo>
                  <a:lnTo>
                    <a:pt x="698754" y="1277708"/>
                  </a:lnTo>
                  <a:lnTo>
                    <a:pt x="679170" y="1282788"/>
                  </a:lnTo>
                  <a:lnTo>
                    <a:pt x="669251" y="1284058"/>
                  </a:lnTo>
                  <a:lnTo>
                    <a:pt x="651319" y="1287868"/>
                  </a:lnTo>
                  <a:lnTo>
                    <a:pt x="633412" y="1290408"/>
                  </a:lnTo>
                  <a:lnTo>
                    <a:pt x="615492" y="1291678"/>
                  </a:lnTo>
                  <a:lnTo>
                    <a:pt x="597573" y="1291678"/>
                  </a:lnTo>
                  <a:lnTo>
                    <a:pt x="566635" y="1289138"/>
                  </a:lnTo>
                  <a:lnTo>
                    <a:pt x="507974" y="1284058"/>
                  </a:lnTo>
                  <a:lnTo>
                    <a:pt x="480187" y="1282788"/>
                  </a:lnTo>
                  <a:lnTo>
                    <a:pt x="402424" y="1282788"/>
                  </a:lnTo>
                  <a:lnTo>
                    <a:pt x="380453" y="1284058"/>
                  </a:lnTo>
                  <a:lnTo>
                    <a:pt x="358533" y="1286598"/>
                  </a:lnTo>
                  <a:lnTo>
                    <a:pt x="336626" y="1287868"/>
                  </a:lnTo>
                  <a:lnTo>
                    <a:pt x="321614" y="1287868"/>
                  </a:lnTo>
                  <a:lnTo>
                    <a:pt x="306501" y="1289138"/>
                  </a:lnTo>
                  <a:lnTo>
                    <a:pt x="291376" y="1289138"/>
                  </a:lnTo>
                  <a:lnTo>
                    <a:pt x="276352" y="1286598"/>
                  </a:lnTo>
                  <a:lnTo>
                    <a:pt x="272135" y="1286598"/>
                  </a:lnTo>
                  <a:lnTo>
                    <a:pt x="246557" y="1285328"/>
                  </a:lnTo>
                  <a:lnTo>
                    <a:pt x="221170" y="1282788"/>
                  </a:lnTo>
                  <a:lnTo>
                    <a:pt x="170434" y="1275168"/>
                  </a:lnTo>
                  <a:lnTo>
                    <a:pt x="154711" y="1273898"/>
                  </a:lnTo>
                  <a:lnTo>
                    <a:pt x="138963" y="1271358"/>
                  </a:lnTo>
                  <a:lnTo>
                    <a:pt x="107276" y="1268818"/>
                  </a:lnTo>
                  <a:lnTo>
                    <a:pt x="100380" y="1268818"/>
                  </a:lnTo>
                  <a:lnTo>
                    <a:pt x="87630" y="1263738"/>
                  </a:lnTo>
                  <a:lnTo>
                    <a:pt x="82321" y="1261198"/>
                  </a:lnTo>
                  <a:lnTo>
                    <a:pt x="82867" y="1253578"/>
                  </a:lnTo>
                  <a:lnTo>
                    <a:pt x="85496" y="1252308"/>
                  </a:lnTo>
                  <a:lnTo>
                    <a:pt x="88430" y="1252308"/>
                  </a:lnTo>
                  <a:lnTo>
                    <a:pt x="92938" y="1251038"/>
                  </a:lnTo>
                  <a:lnTo>
                    <a:pt x="97701" y="1249768"/>
                  </a:lnTo>
                  <a:lnTo>
                    <a:pt x="130937" y="1247228"/>
                  </a:lnTo>
                  <a:lnTo>
                    <a:pt x="159321" y="1247228"/>
                  </a:lnTo>
                  <a:lnTo>
                    <a:pt x="187693" y="1248498"/>
                  </a:lnTo>
                  <a:lnTo>
                    <a:pt x="235864" y="1252308"/>
                  </a:lnTo>
                  <a:lnTo>
                    <a:pt x="275590" y="1254848"/>
                  </a:lnTo>
                  <a:lnTo>
                    <a:pt x="295503" y="1254848"/>
                  </a:lnTo>
                  <a:lnTo>
                    <a:pt x="315595" y="1256118"/>
                  </a:lnTo>
                  <a:lnTo>
                    <a:pt x="335699" y="1258658"/>
                  </a:lnTo>
                  <a:lnTo>
                    <a:pt x="355815" y="1259928"/>
                  </a:lnTo>
                  <a:lnTo>
                    <a:pt x="375920" y="1262468"/>
                  </a:lnTo>
                  <a:lnTo>
                    <a:pt x="391833" y="1262468"/>
                  </a:lnTo>
                  <a:lnTo>
                    <a:pt x="399796" y="1263738"/>
                  </a:lnTo>
                  <a:lnTo>
                    <a:pt x="489000" y="1263738"/>
                  </a:lnTo>
                  <a:lnTo>
                    <a:pt x="547128" y="1261198"/>
                  </a:lnTo>
                  <a:lnTo>
                    <a:pt x="609257" y="1261198"/>
                  </a:lnTo>
                  <a:lnTo>
                    <a:pt x="676211" y="1257388"/>
                  </a:lnTo>
                  <a:lnTo>
                    <a:pt x="718070" y="1248498"/>
                  </a:lnTo>
                  <a:lnTo>
                    <a:pt x="724725" y="1247228"/>
                  </a:lnTo>
                  <a:lnTo>
                    <a:pt x="732701" y="1249768"/>
                  </a:lnTo>
                  <a:lnTo>
                    <a:pt x="732701" y="1005078"/>
                  </a:lnTo>
                  <a:lnTo>
                    <a:pt x="728319" y="1007198"/>
                  </a:lnTo>
                  <a:lnTo>
                    <a:pt x="711479" y="1012278"/>
                  </a:lnTo>
                  <a:lnTo>
                    <a:pt x="705167" y="1013548"/>
                  </a:lnTo>
                  <a:lnTo>
                    <a:pt x="698690" y="1013548"/>
                  </a:lnTo>
                  <a:lnTo>
                    <a:pt x="685723" y="1014818"/>
                  </a:lnTo>
                  <a:lnTo>
                    <a:pt x="652272" y="1017358"/>
                  </a:lnTo>
                  <a:lnTo>
                    <a:pt x="585368" y="1019898"/>
                  </a:lnTo>
                  <a:lnTo>
                    <a:pt x="551929" y="1019898"/>
                  </a:lnTo>
                  <a:lnTo>
                    <a:pt x="529234" y="1018628"/>
                  </a:lnTo>
                  <a:lnTo>
                    <a:pt x="506564" y="1018628"/>
                  </a:lnTo>
                  <a:lnTo>
                    <a:pt x="461391" y="1013548"/>
                  </a:lnTo>
                  <a:lnTo>
                    <a:pt x="431292" y="1011008"/>
                  </a:lnTo>
                  <a:lnTo>
                    <a:pt x="401193" y="1009738"/>
                  </a:lnTo>
                  <a:lnTo>
                    <a:pt x="371195" y="1013548"/>
                  </a:lnTo>
                  <a:lnTo>
                    <a:pt x="322948" y="1023708"/>
                  </a:lnTo>
                  <a:lnTo>
                    <a:pt x="304304" y="1024978"/>
                  </a:lnTo>
                  <a:lnTo>
                    <a:pt x="266827" y="1022438"/>
                  </a:lnTo>
                  <a:lnTo>
                    <a:pt x="243611" y="1019898"/>
                  </a:lnTo>
                  <a:lnTo>
                    <a:pt x="220484" y="1016088"/>
                  </a:lnTo>
                  <a:lnTo>
                    <a:pt x="208927" y="1014818"/>
                  </a:lnTo>
                  <a:lnTo>
                    <a:pt x="197358" y="1013548"/>
                  </a:lnTo>
                  <a:lnTo>
                    <a:pt x="174155" y="1009738"/>
                  </a:lnTo>
                  <a:lnTo>
                    <a:pt x="160832" y="1008468"/>
                  </a:lnTo>
                  <a:lnTo>
                    <a:pt x="134251" y="1011008"/>
                  </a:lnTo>
                  <a:lnTo>
                    <a:pt x="121069" y="1013548"/>
                  </a:lnTo>
                  <a:lnTo>
                    <a:pt x="100203" y="1014818"/>
                  </a:lnTo>
                  <a:lnTo>
                    <a:pt x="60629" y="1007198"/>
                  </a:lnTo>
                  <a:lnTo>
                    <a:pt x="19761" y="984338"/>
                  </a:lnTo>
                  <a:lnTo>
                    <a:pt x="12522" y="980528"/>
                  </a:lnTo>
                  <a:lnTo>
                    <a:pt x="12522" y="984338"/>
                  </a:lnTo>
                  <a:lnTo>
                    <a:pt x="11976" y="988148"/>
                  </a:lnTo>
                  <a:lnTo>
                    <a:pt x="12522" y="991958"/>
                  </a:lnTo>
                  <a:lnTo>
                    <a:pt x="13627" y="1008468"/>
                  </a:lnTo>
                  <a:lnTo>
                    <a:pt x="13538" y="1012278"/>
                  </a:lnTo>
                  <a:lnTo>
                    <a:pt x="12598" y="1026248"/>
                  </a:lnTo>
                  <a:lnTo>
                    <a:pt x="9842" y="1044028"/>
                  </a:lnTo>
                  <a:lnTo>
                    <a:pt x="6121" y="1060538"/>
                  </a:lnTo>
                  <a:lnTo>
                    <a:pt x="4318" y="1068158"/>
                  </a:lnTo>
                  <a:lnTo>
                    <a:pt x="2692" y="1075778"/>
                  </a:lnTo>
                  <a:lnTo>
                    <a:pt x="1511" y="1083398"/>
                  </a:lnTo>
                  <a:lnTo>
                    <a:pt x="1066" y="1092288"/>
                  </a:lnTo>
                  <a:lnTo>
                    <a:pt x="1028" y="1099908"/>
                  </a:lnTo>
                  <a:lnTo>
                    <a:pt x="977" y="1141818"/>
                  </a:lnTo>
                  <a:lnTo>
                    <a:pt x="1358" y="1158328"/>
                  </a:lnTo>
                  <a:lnTo>
                    <a:pt x="1943" y="1169758"/>
                  </a:lnTo>
                  <a:lnTo>
                    <a:pt x="3124" y="1181188"/>
                  </a:lnTo>
                  <a:lnTo>
                    <a:pt x="5219" y="1192618"/>
                  </a:lnTo>
                  <a:lnTo>
                    <a:pt x="8509" y="1202778"/>
                  </a:lnTo>
                  <a:lnTo>
                    <a:pt x="14363" y="1224368"/>
                  </a:lnTo>
                  <a:lnTo>
                    <a:pt x="16548" y="1244688"/>
                  </a:lnTo>
                  <a:lnTo>
                    <a:pt x="15227" y="1265008"/>
                  </a:lnTo>
                  <a:lnTo>
                    <a:pt x="10642" y="1285328"/>
                  </a:lnTo>
                  <a:lnTo>
                    <a:pt x="6451" y="1301838"/>
                  </a:lnTo>
                  <a:lnTo>
                    <a:pt x="3403" y="1318348"/>
                  </a:lnTo>
                  <a:lnTo>
                    <a:pt x="1460" y="1334858"/>
                  </a:lnTo>
                  <a:lnTo>
                    <a:pt x="571" y="1351368"/>
                  </a:lnTo>
                  <a:lnTo>
                    <a:pt x="685" y="1371688"/>
                  </a:lnTo>
                  <a:lnTo>
                    <a:pt x="1689" y="1392008"/>
                  </a:lnTo>
                  <a:lnTo>
                    <a:pt x="2794" y="1412328"/>
                  </a:lnTo>
                  <a:lnTo>
                    <a:pt x="3200" y="1432648"/>
                  </a:lnTo>
                  <a:lnTo>
                    <a:pt x="3454" y="1441538"/>
                  </a:lnTo>
                  <a:lnTo>
                    <a:pt x="4330" y="1449158"/>
                  </a:lnTo>
                  <a:lnTo>
                    <a:pt x="5892" y="1458048"/>
                  </a:lnTo>
                  <a:lnTo>
                    <a:pt x="10248" y="1473288"/>
                  </a:lnTo>
                  <a:lnTo>
                    <a:pt x="11569" y="1479638"/>
                  </a:lnTo>
                  <a:lnTo>
                    <a:pt x="12293" y="1487258"/>
                  </a:lnTo>
                  <a:lnTo>
                    <a:pt x="12522" y="1494878"/>
                  </a:lnTo>
                  <a:lnTo>
                    <a:pt x="12395" y="1519008"/>
                  </a:lnTo>
                  <a:lnTo>
                    <a:pt x="12014" y="1530438"/>
                  </a:lnTo>
                  <a:lnTo>
                    <a:pt x="9486" y="1546948"/>
                  </a:lnTo>
                  <a:lnTo>
                    <a:pt x="3746" y="1564728"/>
                  </a:lnTo>
                  <a:lnTo>
                    <a:pt x="3200" y="1564728"/>
                  </a:lnTo>
                  <a:lnTo>
                    <a:pt x="3492" y="1565998"/>
                  </a:lnTo>
                  <a:lnTo>
                    <a:pt x="3200" y="1567268"/>
                  </a:lnTo>
                  <a:lnTo>
                    <a:pt x="673" y="1579968"/>
                  </a:lnTo>
                  <a:lnTo>
                    <a:pt x="0" y="1593938"/>
                  </a:lnTo>
                  <a:lnTo>
                    <a:pt x="571" y="1620608"/>
                  </a:lnTo>
                  <a:lnTo>
                    <a:pt x="393" y="1648548"/>
                  </a:lnTo>
                  <a:lnTo>
                    <a:pt x="292" y="1670138"/>
                  </a:lnTo>
                  <a:lnTo>
                    <a:pt x="393" y="1790788"/>
                  </a:lnTo>
                  <a:lnTo>
                    <a:pt x="812" y="1822538"/>
                  </a:lnTo>
                  <a:lnTo>
                    <a:pt x="1625" y="1854288"/>
                  </a:lnTo>
                  <a:lnTo>
                    <a:pt x="2946" y="1886038"/>
                  </a:lnTo>
                  <a:lnTo>
                    <a:pt x="3619" y="1911438"/>
                  </a:lnTo>
                  <a:lnTo>
                    <a:pt x="4102" y="1964778"/>
                  </a:lnTo>
                  <a:lnTo>
                    <a:pt x="7404" y="2002878"/>
                  </a:lnTo>
                  <a:lnTo>
                    <a:pt x="41795" y="2082888"/>
                  </a:lnTo>
                  <a:lnTo>
                    <a:pt x="74650" y="2114639"/>
                  </a:lnTo>
                  <a:lnTo>
                    <a:pt x="115125" y="2136229"/>
                  </a:lnTo>
                  <a:lnTo>
                    <a:pt x="163042" y="2147659"/>
                  </a:lnTo>
                  <a:lnTo>
                    <a:pt x="196202" y="2150199"/>
                  </a:lnTo>
                  <a:lnTo>
                    <a:pt x="229374" y="2150199"/>
                  </a:lnTo>
                  <a:lnTo>
                    <a:pt x="277977" y="2151469"/>
                  </a:lnTo>
                  <a:lnTo>
                    <a:pt x="544982" y="2151469"/>
                  </a:lnTo>
                  <a:lnTo>
                    <a:pt x="581126" y="2150199"/>
                  </a:lnTo>
                  <a:lnTo>
                    <a:pt x="632663" y="2146389"/>
                  </a:lnTo>
                  <a:lnTo>
                    <a:pt x="677189" y="2133689"/>
                  </a:lnTo>
                  <a:lnTo>
                    <a:pt x="721779" y="2104478"/>
                  </a:lnTo>
                  <a:lnTo>
                    <a:pt x="755777" y="2062568"/>
                  </a:lnTo>
                  <a:lnTo>
                    <a:pt x="773442" y="2016848"/>
                  </a:lnTo>
                  <a:lnTo>
                    <a:pt x="779145" y="1968588"/>
                  </a:lnTo>
                  <a:lnTo>
                    <a:pt x="780554" y="1912708"/>
                  </a:lnTo>
                  <a:lnTo>
                    <a:pt x="780897" y="1882228"/>
                  </a:lnTo>
                  <a:lnTo>
                    <a:pt x="781773" y="1854288"/>
                  </a:lnTo>
                  <a:lnTo>
                    <a:pt x="782828" y="1818728"/>
                  </a:lnTo>
                  <a:lnTo>
                    <a:pt x="782866" y="1811108"/>
                  </a:lnTo>
                  <a:lnTo>
                    <a:pt x="782942" y="1762848"/>
                  </a:lnTo>
                  <a:lnTo>
                    <a:pt x="782878" y="1748878"/>
                  </a:lnTo>
                  <a:lnTo>
                    <a:pt x="782853" y="1648548"/>
                  </a:lnTo>
                  <a:lnTo>
                    <a:pt x="782612" y="1625688"/>
                  </a:lnTo>
                  <a:lnTo>
                    <a:pt x="782688" y="1610448"/>
                  </a:lnTo>
                  <a:lnTo>
                    <a:pt x="782955" y="1595208"/>
                  </a:lnTo>
                  <a:close/>
                </a:path>
              </a:pathLst>
            </a:custGeom>
            <a:solidFill>
              <a:srgbClr val="85C4D5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725" y="5328094"/>
              <a:ext cx="105918" cy="21379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26059" y="4410256"/>
              <a:ext cx="254000" cy="31115"/>
            </a:xfrm>
            <a:custGeom>
              <a:avLst/>
              <a:gdLst/>
              <a:ahLst/>
              <a:cxnLst/>
              <a:rect l="l" t="t" r="r" b="b"/>
              <a:pathLst>
                <a:path w="254000" h="31114">
                  <a:moveTo>
                    <a:pt x="63195" y="25269"/>
                  </a:moveTo>
                  <a:lnTo>
                    <a:pt x="51295" y="25186"/>
                  </a:lnTo>
                  <a:lnTo>
                    <a:pt x="39438" y="24212"/>
                  </a:lnTo>
                  <a:lnTo>
                    <a:pt x="27578" y="23033"/>
                  </a:lnTo>
                  <a:lnTo>
                    <a:pt x="15671" y="22335"/>
                  </a:lnTo>
                  <a:lnTo>
                    <a:pt x="11163" y="22335"/>
                  </a:lnTo>
                  <a:lnTo>
                    <a:pt x="7188" y="20748"/>
                  </a:lnTo>
                  <a:lnTo>
                    <a:pt x="3467" y="18614"/>
                  </a:lnTo>
                  <a:lnTo>
                    <a:pt x="1333" y="17281"/>
                  </a:lnTo>
                  <a:lnTo>
                    <a:pt x="0" y="15401"/>
                  </a:lnTo>
                  <a:lnTo>
                    <a:pt x="292" y="12467"/>
                  </a:lnTo>
                  <a:lnTo>
                    <a:pt x="787" y="9546"/>
                  </a:lnTo>
                  <a:lnTo>
                    <a:pt x="2921" y="8746"/>
                  </a:lnTo>
                  <a:lnTo>
                    <a:pt x="5600" y="8454"/>
                  </a:lnTo>
                  <a:lnTo>
                    <a:pt x="6946" y="8200"/>
                  </a:lnTo>
                  <a:lnTo>
                    <a:pt x="27897" y="8102"/>
                  </a:lnTo>
                  <a:lnTo>
                    <a:pt x="63863" y="5523"/>
                  </a:lnTo>
                  <a:lnTo>
                    <a:pt x="81800" y="4974"/>
                  </a:lnTo>
                  <a:lnTo>
                    <a:pt x="92185" y="4788"/>
                  </a:lnTo>
                  <a:lnTo>
                    <a:pt x="102622" y="3938"/>
                  </a:lnTo>
                  <a:lnTo>
                    <a:pt x="113068" y="2676"/>
                  </a:lnTo>
                  <a:lnTo>
                    <a:pt x="123482" y="1253"/>
                  </a:lnTo>
                  <a:lnTo>
                    <a:pt x="138317" y="0"/>
                  </a:lnTo>
                  <a:lnTo>
                    <a:pt x="153036" y="167"/>
                  </a:lnTo>
                  <a:lnTo>
                    <a:pt x="182410" y="2053"/>
                  </a:lnTo>
                  <a:lnTo>
                    <a:pt x="198331" y="2452"/>
                  </a:lnTo>
                  <a:lnTo>
                    <a:pt x="214223" y="2566"/>
                  </a:lnTo>
                  <a:lnTo>
                    <a:pt x="230058" y="3230"/>
                  </a:lnTo>
                  <a:lnTo>
                    <a:pt x="245808" y="5279"/>
                  </a:lnTo>
                  <a:lnTo>
                    <a:pt x="248488" y="5825"/>
                  </a:lnTo>
                  <a:lnTo>
                    <a:pt x="252847" y="5825"/>
                  </a:lnTo>
                  <a:lnTo>
                    <a:pt x="253075" y="8746"/>
                  </a:lnTo>
                  <a:lnTo>
                    <a:pt x="253555" y="12721"/>
                  </a:lnTo>
                  <a:lnTo>
                    <a:pt x="249034" y="12721"/>
                  </a:lnTo>
                  <a:lnTo>
                    <a:pt x="245808" y="13560"/>
                  </a:lnTo>
                  <a:lnTo>
                    <a:pt x="224468" y="18818"/>
                  </a:lnTo>
                  <a:lnTo>
                    <a:pt x="202992" y="23291"/>
                  </a:lnTo>
                  <a:lnTo>
                    <a:pt x="192265" y="25015"/>
                  </a:lnTo>
                  <a:lnTo>
                    <a:pt x="70345" y="25015"/>
                  </a:lnTo>
                  <a:lnTo>
                    <a:pt x="63195" y="25269"/>
                  </a:lnTo>
                  <a:close/>
                </a:path>
                <a:path w="254000" h="31114">
                  <a:moveTo>
                    <a:pt x="252847" y="5825"/>
                  </a:moveTo>
                  <a:lnTo>
                    <a:pt x="248488" y="5825"/>
                  </a:lnTo>
                  <a:lnTo>
                    <a:pt x="252755" y="4479"/>
                  </a:lnTo>
                  <a:lnTo>
                    <a:pt x="252847" y="5825"/>
                  </a:lnTo>
                  <a:close/>
                </a:path>
                <a:path w="254000" h="31114">
                  <a:moveTo>
                    <a:pt x="117446" y="31040"/>
                  </a:moveTo>
                  <a:lnTo>
                    <a:pt x="106573" y="30150"/>
                  </a:lnTo>
                  <a:lnTo>
                    <a:pt x="95645" y="28553"/>
                  </a:lnTo>
                  <a:lnTo>
                    <a:pt x="77533" y="25269"/>
                  </a:lnTo>
                  <a:lnTo>
                    <a:pt x="70345" y="25015"/>
                  </a:lnTo>
                  <a:lnTo>
                    <a:pt x="192265" y="25015"/>
                  </a:lnTo>
                  <a:lnTo>
                    <a:pt x="181355" y="26768"/>
                  </a:lnTo>
                  <a:lnTo>
                    <a:pt x="159537" y="29041"/>
                  </a:lnTo>
                  <a:lnTo>
                    <a:pt x="151824" y="29578"/>
                  </a:lnTo>
                  <a:lnTo>
                    <a:pt x="144095" y="30255"/>
                  </a:lnTo>
                  <a:lnTo>
                    <a:pt x="136264" y="30782"/>
                  </a:lnTo>
                  <a:lnTo>
                    <a:pt x="117446" y="31040"/>
                  </a:lnTo>
                  <a:close/>
                </a:path>
              </a:pathLst>
            </a:custGeom>
            <a:solidFill>
              <a:srgbClr val="85C4D5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61442" y="4700841"/>
              <a:ext cx="777875" cy="926465"/>
            </a:xfrm>
            <a:custGeom>
              <a:avLst/>
              <a:gdLst/>
              <a:ahLst/>
              <a:cxnLst/>
              <a:rect l="l" t="t" r="r" b="b"/>
              <a:pathLst>
                <a:path w="777875" h="926464">
                  <a:moveTo>
                    <a:pt x="340017" y="775144"/>
                  </a:moveTo>
                  <a:lnTo>
                    <a:pt x="314375" y="737679"/>
                  </a:lnTo>
                  <a:lnTo>
                    <a:pt x="315074" y="725779"/>
                  </a:lnTo>
                  <a:lnTo>
                    <a:pt x="315861" y="721512"/>
                  </a:lnTo>
                  <a:lnTo>
                    <a:pt x="316153" y="717245"/>
                  </a:lnTo>
                  <a:lnTo>
                    <a:pt x="316407" y="714019"/>
                  </a:lnTo>
                  <a:lnTo>
                    <a:pt x="315861" y="707072"/>
                  </a:lnTo>
                  <a:lnTo>
                    <a:pt x="317995" y="699884"/>
                  </a:lnTo>
                  <a:lnTo>
                    <a:pt x="310553" y="696163"/>
                  </a:lnTo>
                  <a:lnTo>
                    <a:pt x="303911" y="693191"/>
                  </a:lnTo>
                  <a:lnTo>
                    <a:pt x="296214" y="695871"/>
                  </a:lnTo>
                  <a:lnTo>
                    <a:pt x="290360" y="703351"/>
                  </a:lnTo>
                  <a:lnTo>
                    <a:pt x="286143" y="708660"/>
                  </a:lnTo>
                  <a:lnTo>
                    <a:pt x="282968" y="714565"/>
                  </a:lnTo>
                  <a:lnTo>
                    <a:pt x="281089" y="726567"/>
                  </a:lnTo>
                  <a:lnTo>
                    <a:pt x="281635" y="731926"/>
                  </a:lnTo>
                  <a:lnTo>
                    <a:pt x="280047" y="737235"/>
                  </a:lnTo>
                  <a:lnTo>
                    <a:pt x="300126" y="782574"/>
                  </a:lnTo>
                  <a:lnTo>
                    <a:pt x="326771" y="792746"/>
                  </a:lnTo>
                  <a:lnTo>
                    <a:pt x="336054" y="788784"/>
                  </a:lnTo>
                  <a:lnTo>
                    <a:pt x="337807" y="782574"/>
                  </a:lnTo>
                  <a:lnTo>
                    <a:pt x="340017" y="775144"/>
                  </a:lnTo>
                  <a:close/>
                </a:path>
                <a:path w="777875" h="926464">
                  <a:moveTo>
                    <a:pt x="519455" y="6692"/>
                  </a:moveTo>
                  <a:lnTo>
                    <a:pt x="517080" y="0"/>
                  </a:lnTo>
                  <a:lnTo>
                    <a:pt x="514146" y="546"/>
                  </a:lnTo>
                  <a:lnTo>
                    <a:pt x="511225" y="1333"/>
                  </a:lnTo>
                  <a:lnTo>
                    <a:pt x="494017" y="5588"/>
                  </a:lnTo>
                  <a:lnTo>
                    <a:pt x="474205" y="9613"/>
                  </a:lnTo>
                  <a:lnTo>
                    <a:pt x="459409" y="12522"/>
                  </a:lnTo>
                  <a:lnTo>
                    <a:pt x="442214" y="16319"/>
                  </a:lnTo>
                  <a:lnTo>
                    <a:pt x="410591" y="21551"/>
                  </a:lnTo>
                  <a:lnTo>
                    <a:pt x="379069" y="22453"/>
                  </a:lnTo>
                  <a:lnTo>
                    <a:pt x="347599" y="20231"/>
                  </a:lnTo>
                  <a:lnTo>
                    <a:pt x="305181" y="14097"/>
                  </a:lnTo>
                  <a:lnTo>
                    <a:pt x="265950" y="5600"/>
                  </a:lnTo>
                  <a:lnTo>
                    <a:pt x="261734" y="8026"/>
                  </a:lnTo>
                  <a:lnTo>
                    <a:pt x="259600" y="13639"/>
                  </a:lnTo>
                  <a:lnTo>
                    <a:pt x="257467" y="19494"/>
                  </a:lnTo>
                  <a:lnTo>
                    <a:pt x="262229" y="22415"/>
                  </a:lnTo>
                  <a:lnTo>
                    <a:pt x="302069" y="34074"/>
                  </a:lnTo>
                  <a:lnTo>
                    <a:pt x="352374" y="40855"/>
                  </a:lnTo>
                  <a:lnTo>
                    <a:pt x="393560" y="40411"/>
                  </a:lnTo>
                  <a:lnTo>
                    <a:pt x="439293" y="38735"/>
                  </a:lnTo>
                  <a:lnTo>
                    <a:pt x="480504" y="29743"/>
                  </a:lnTo>
                  <a:lnTo>
                    <a:pt x="516039" y="11506"/>
                  </a:lnTo>
                  <a:lnTo>
                    <a:pt x="518655" y="9626"/>
                  </a:lnTo>
                  <a:lnTo>
                    <a:pt x="519455" y="6692"/>
                  </a:lnTo>
                  <a:close/>
                </a:path>
                <a:path w="777875" h="926464">
                  <a:moveTo>
                    <a:pt x="553745" y="806094"/>
                  </a:moveTo>
                  <a:lnTo>
                    <a:pt x="549478" y="803719"/>
                  </a:lnTo>
                  <a:lnTo>
                    <a:pt x="546849" y="801039"/>
                  </a:lnTo>
                  <a:lnTo>
                    <a:pt x="543915" y="797864"/>
                  </a:lnTo>
                  <a:lnTo>
                    <a:pt x="539902" y="795731"/>
                  </a:lnTo>
                  <a:lnTo>
                    <a:pt x="537273" y="792251"/>
                  </a:lnTo>
                  <a:lnTo>
                    <a:pt x="532752" y="786345"/>
                  </a:lnTo>
                  <a:lnTo>
                    <a:pt x="530618" y="779703"/>
                  </a:lnTo>
                  <a:lnTo>
                    <a:pt x="530872" y="771969"/>
                  </a:lnTo>
                  <a:lnTo>
                    <a:pt x="531164" y="766610"/>
                  </a:lnTo>
                  <a:lnTo>
                    <a:pt x="527989" y="762584"/>
                  </a:lnTo>
                  <a:lnTo>
                    <a:pt x="523176" y="760755"/>
                  </a:lnTo>
                  <a:lnTo>
                    <a:pt x="517867" y="758863"/>
                  </a:lnTo>
                  <a:lnTo>
                    <a:pt x="514146" y="762584"/>
                  </a:lnTo>
                  <a:lnTo>
                    <a:pt x="510971" y="766356"/>
                  </a:lnTo>
                  <a:lnTo>
                    <a:pt x="506209" y="771664"/>
                  </a:lnTo>
                  <a:lnTo>
                    <a:pt x="504075" y="777824"/>
                  </a:lnTo>
                  <a:lnTo>
                    <a:pt x="504621" y="784517"/>
                  </a:lnTo>
                  <a:lnTo>
                    <a:pt x="507365" y="798423"/>
                  </a:lnTo>
                  <a:lnTo>
                    <a:pt x="515175" y="809358"/>
                  </a:lnTo>
                  <a:lnTo>
                    <a:pt x="526719" y="816152"/>
                  </a:lnTo>
                  <a:lnTo>
                    <a:pt x="540689" y="817600"/>
                  </a:lnTo>
                  <a:lnTo>
                    <a:pt x="545998" y="817054"/>
                  </a:lnTo>
                  <a:lnTo>
                    <a:pt x="550265" y="815467"/>
                  </a:lnTo>
                  <a:lnTo>
                    <a:pt x="552145" y="810361"/>
                  </a:lnTo>
                  <a:lnTo>
                    <a:pt x="553745" y="806094"/>
                  </a:lnTo>
                  <a:close/>
                </a:path>
                <a:path w="777875" h="926464">
                  <a:moveTo>
                    <a:pt x="633907" y="924610"/>
                  </a:moveTo>
                  <a:lnTo>
                    <a:pt x="457898" y="924610"/>
                  </a:lnTo>
                  <a:lnTo>
                    <a:pt x="520001" y="925156"/>
                  </a:lnTo>
                  <a:lnTo>
                    <a:pt x="633907" y="924610"/>
                  </a:lnTo>
                  <a:close/>
                </a:path>
                <a:path w="777875" h="926464">
                  <a:moveTo>
                    <a:pt x="777481" y="351993"/>
                  </a:moveTo>
                  <a:lnTo>
                    <a:pt x="776643" y="346011"/>
                  </a:lnTo>
                  <a:lnTo>
                    <a:pt x="773874" y="341045"/>
                  </a:lnTo>
                  <a:lnTo>
                    <a:pt x="773772" y="340855"/>
                  </a:lnTo>
                  <a:lnTo>
                    <a:pt x="773506" y="340360"/>
                  </a:lnTo>
                  <a:lnTo>
                    <a:pt x="765302" y="340182"/>
                  </a:lnTo>
                  <a:lnTo>
                    <a:pt x="757059" y="340182"/>
                  </a:lnTo>
                  <a:lnTo>
                    <a:pt x="748804" y="339940"/>
                  </a:lnTo>
                  <a:lnTo>
                    <a:pt x="740613" y="339026"/>
                  </a:lnTo>
                  <a:lnTo>
                    <a:pt x="733425" y="338455"/>
                  </a:lnTo>
                  <a:lnTo>
                    <a:pt x="726363" y="339242"/>
                  </a:lnTo>
                  <a:lnTo>
                    <a:pt x="719099" y="340398"/>
                  </a:lnTo>
                  <a:lnTo>
                    <a:pt x="713803" y="340741"/>
                  </a:lnTo>
                  <a:lnTo>
                    <a:pt x="690626" y="340690"/>
                  </a:lnTo>
                  <a:lnTo>
                    <a:pt x="678129" y="340906"/>
                  </a:lnTo>
                  <a:lnTo>
                    <a:pt x="649935" y="340855"/>
                  </a:lnTo>
                  <a:lnTo>
                    <a:pt x="648017" y="340842"/>
                  </a:lnTo>
                  <a:lnTo>
                    <a:pt x="626719" y="339026"/>
                  </a:lnTo>
                  <a:lnTo>
                    <a:pt x="620344" y="338823"/>
                  </a:lnTo>
                  <a:lnTo>
                    <a:pt x="613956" y="339648"/>
                  </a:lnTo>
                  <a:lnTo>
                    <a:pt x="607491" y="340614"/>
                  </a:lnTo>
                  <a:lnTo>
                    <a:pt x="600964" y="340855"/>
                  </a:lnTo>
                  <a:lnTo>
                    <a:pt x="595655" y="340563"/>
                  </a:lnTo>
                  <a:lnTo>
                    <a:pt x="595655" y="758317"/>
                  </a:lnTo>
                  <a:lnTo>
                    <a:pt x="595185" y="781570"/>
                  </a:lnTo>
                  <a:lnTo>
                    <a:pt x="588149" y="804951"/>
                  </a:lnTo>
                  <a:lnTo>
                    <a:pt x="574446" y="824979"/>
                  </a:lnTo>
                  <a:lnTo>
                    <a:pt x="553986" y="838149"/>
                  </a:lnTo>
                  <a:lnTo>
                    <a:pt x="539737" y="840955"/>
                  </a:lnTo>
                  <a:lnTo>
                    <a:pt x="526770" y="839266"/>
                  </a:lnTo>
                  <a:lnTo>
                    <a:pt x="518858" y="835469"/>
                  </a:lnTo>
                  <a:lnTo>
                    <a:pt x="514997" y="833628"/>
                  </a:lnTo>
                  <a:lnTo>
                    <a:pt x="491274" y="800100"/>
                  </a:lnTo>
                  <a:lnTo>
                    <a:pt x="490283" y="791705"/>
                  </a:lnTo>
                  <a:lnTo>
                    <a:pt x="491642" y="775131"/>
                  </a:lnTo>
                  <a:lnTo>
                    <a:pt x="494588" y="759764"/>
                  </a:lnTo>
                  <a:lnTo>
                    <a:pt x="499224" y="745566"/>
                  </a:lnTo>
                  <a:lnTo>
                    <a:pt x="505663" y="732421"/>
                  </a:lnTo>
                  <a:lnTo>
                    <a:pt x="513753" y="714451"/>
                  </a:lnTo>
                  <a:lnTo>
                    <a:pt x="517220" y="696163"/>
                  </a:lnTo>
                  <a:lnTo>
                    <a:pt x="517093" y="677519"/>
                  </a:lnTo>
                  <a:lnTo>
                    <a:pt x="514477" y="658749"/>
                  </a:lnTo>
                  <a:lnTo>
                    <a:pt x="513651" y="653148"/>
                  </a:lnTo>
                  <a:lnTo>
                    <a:pt x="513105" y="648093"/>
                  </a:lnTo>
                  <a:lnTo>
                    <a:pt x="512889" y="643572"/>
                  </a:lnTo>
                  <a:lnTo>
                    <a:pt x="512864" y="637667"/>
                  </a:lnTo>
                  <a:lnTo>
                    <a:pt x="512318" y="632371"/>
                  </a:lnTo>
                  <a:lnTo>
                    <a:pt x="517626" y="629932"/>
                  </a:lnTo>
                  <a:lnTo>
                    <a:pt x="523176" y="627253"/>
                  </a:lnTo>
                  <a:lnTo>
                    <a:pt x="529285" y="627799"/>
                  </a:lnTo>
                  <a:lnTo>
                    <a:pt x="534098" y="631825"/>
                  </a:lnTo>
                  <a:lnTo>
                    <a:pt x="539407" y="636079"/>
                  </a:lnTo>
                  <a:lnTo>
                    <a:pt x="544715" y="640892"/>
                  </a:lnTo>
                  <a:lnTo>
                    <a:pt x="566254" y="674789"/>
                  </a:lnTo>
                  <a:lnTo>
                    <a:pt x="585228" y="718731"/>
                  </a:lnTo>
                  <a:lnTo>
                    <a:pt x="595655" y="758317"/>
                  </a:lnTo>
                  <a:lnTo>
                    <a:pt x="595655" y="340563"/>
                  </a:lnTo>
                  <a:lnTo>
                    <a:pt x="583082" y="339839"/>
                  </a:lnTo>
                  <a:lnTo>
                    <a:pt x="563016" y="338836"/>
                  </a:lnTo>
                  <a:lnTo>
                    <a:pt x="544004" y="338442"/>
                  </a:lnTo>
                  <a:lnTo>
                    <a:pt x="525068" y="339026"/>
                  </a:lnTo>
                  <a:lnTo>
                    <a:pt x="511327" y="339623"/>
                  </a:lnTo>
                  <a:lnTo>
                    <a:pt x="503466" y="339750"/>
                  </a:lnTo>
                  <a:lnTo>
                    <a:pt x="484060" y="339725"/>
                  </a:lnTo>
                  <a:lnTo>
                    <a:pt x="474395" y="339394"/>
                  </a:lnTo>
                  <a:lnTo>
                    <a:pt x="470649" y="339267"/>
                  </a:lnTo>
                  <a:lnTo>
                    <a:pt x="462546" y="339153"/>
                  </a:lnTo>
                  <a:lnTo>
                    <a:pt x="462546" y="689914"/>
                  </a:lnTo>
                  <a:lnTo>
                    <a:pt x="462457" y="699376"/>
                  </a:lnTo>
                  <a:lnTo>
                    <a:pt x="451789" y="750582"/>
                  </a:lnTo>
                  <a:lnTo>
                    <a:pt x="411200" y="810374"/>
                  </a:lnTo>
                  <a:lnTo>
                    <a:pt x="342150" y="835469"/>
                  </a:lnTo>
                  <a:lnTo>
                    <a:pt x="309232" y="828840"/>
                  </a:lnTo>
                  <a:lnTo>
                    <a:pt x="282282" y="813219"/>
                  </a:lnTo>
                  <a:lnTo>
                    <a:pt x="262102" y="789051"/>
                  </a:lnTo>
                  <a:lnTo>
                    <a:pt x="249478" y="756729"/>
                  </a:lnTo>
                  <a:lnTo>
                    <a:pt x="247497" y="742467"/>
                  </a:lnTo>
                  <a:lnTo>
                    <a:pt x="247751" y="728421"/>
                  </a:lnTo>
                  <a:lnTo>
                    <a:pt x="255905" y="679488"/>
                  </a:lnTo>
                  <a:lnTo>
                    <a:pt x="269176" y="638352"/>
                  </a:lnTo>
                  <a:lnTo>
                    <a:pt x="285254" y="600964"/>
                  </a:lnTo>
                  <a:lnTo>
                    <a:pt x="292569" y="583666"/>
                  </a:lnTo>
                  <a:lnTo>
                    <a:pt x="311162" y="535355"/>
                  </a:lnTo>
                  <a:lnTo>
                    <a:pt x="317995" y="494893"/>
                  </a:lnTo>
                  <a:lnTo>
                    <a:pt x="317881" y="481495"/>
                  </a:lnTo>
                  <a:lnTo>
                    <a:pt x="317550" y="471246"/>
                  </a:lnTo>
                  <a:lnTo>
                    <a:pt x="316522" y="459282"/>
                  </a:lnTo>
                  <a:lnTo>
                    <a:pt x="314528" y="447370"/>
                  </a:lnTo>
                  <a:lnTo>
                    <a:pt x="313232" y="441223"/>
                  </a:lnTo>
                  <a:lnTo>
                    <a:pt x="313232" y="425196"/>
                  </a:lnTo>
                  <a:lnTo>
                    <a:pt x="312686" y="421474"/>
                  </a:lnTo>
                  <a:lnTo>
                    <a:pt x="316661" y="419887"/>
                  </a:lnTo>
                  <a:lnTo>
                    <a:pt x="320916" y="418007"/>
                  </a:lnTo>
                  <a:lnTo>
                    <a:pt x="325437" y="418553"/>
                  </a:lnTo>
                  <a:lnTo>
                    <a:pt x="328853" y="421767"/>
                  </a:lnTo>
                  <a:lnTo>
                    <a:pt x="330746" y="423354"/>
                  </a:lnTo>
                  <a:lnTo>
                    <a:pt x="332079" y="425196"/>
                  </a:lnTo>
                  <a:lnTo>
                    <a:pt x="333375" y="427380"/>
                  </a:lnTo>
                  <a:lnTo>
                    <a:pt x="338861" y="435952"/>
                  </a:lnTo>
                  <a:lnTo>
                    <a:pt x="344385" y="444512"/>
                  </a:lnTo>
                  <a:lnTo>
                    <a:pt x="349719" y="453186"/>
                  </a:lnTo>
                  <a:lnTo>
                    <a:pt x="354609" y="462051"/>
                  </a:lnTo>
                  <a:lnTo>
                    <a:pt x="367919" y="485432"/>
                  </a:lnTo>
                  <a:lnTo>
                    <a:pt x="383057" y="507466"/>
                  </a:lnTo>
                  <a:lnTo>
                    <a:pt x="399224" y="528764"/>
                  </a:lnTo>
                  <a:lnTo>
                    <a:pt x="415671" y="549859"/>
                  </a:lnTo>
                  <a:lnTo>
                    <a:pt x="430618" y="571233"/>
                  </a:lnTo>
                  <a:lnTo>
                    <a:pt x="452526" y="617855"/>
                  </a:lnTo>
                  <a:lnTo>
                    <a:pt x="462343" y="670991"/>
                  </a:lnTo>
                  <a:lnTo>
                    <a:pt x="462546" y="689914"/>
                  </a:lnTo>
                  <a:lnTo>
                    <a:pt x="462546" y="339153"/>
                  </a:lnTo>
                  <a:lnTo>
                    <a:pt x="455549" y="339051"/>
                  </a:lnTo>
                  <a:lnTo>
                    <a:pt x="425450" y="339394"/>
                  </a:lnTo>
                  <a:lnTo>
                    <a:pt x="394233" y="338480"/>
                  </a:lnTo>
                  <a:lnTo>
                    <a:pt x="381254" y="338048"/>
                  </a:lnTo>
                  <a:lnTo>
                    <a:pt x="352069" y="337959"/>
                  </a:lnTo>
                  <a:lnTo>
                    <a:pt x="293585" y="338480"/>
                  </a:lnTo>
                  <a:lnTo>
                    <a:pt x="7137" y="338480"/>
                  </a:lnTo>
                  <a:lnTo>
                    <a:pt x="5003" y="338175"/>
                  </a:lnTo>
                  <a:lnTo>
                    <a:pt x="3175" y="338175"/>
                  </a:lnTo>
                  <a:lnTo>
                    <a:pt x="0" y="341401"/>
                  </a:lnTo>
                  <a:lnTo>
                    <a:pt x="1295" y="345427"/>
                  </a:lnTo>
                  <a:lnTo>
                    <a:pt x="787" y="349148"/>
                  </a:lnTo>
                  <a:lnTo>
                    <a:pt x="546" y="356831"/>
                  </a:lnTo>
                  <a:lnTo>
                    <a:pt x="1612" y="364350"/>
                  </a:lnTo>
                  <a:lnTo>
                    <a:pt x="2984" y="371792"/>
                  </a:lnTo>
                  <a:lnTo>
                    <a:pt x="3644" y="379056"/>
                  </a:lnTo>
                  <a:lnTo>
                    <a:pt x="3835" y="485432"/>
                  </a:lnTo>
                  <a:lnTo>
                    <a:pt x="4089" y="528764"/>
                  </a:lnTo>
                  <a:lnTo>
                    <a:pt x="4876" y="583590"/>
                  </a:lnTo>
                  <a:lnTo>
                    <a:pt x="6134" y="627253"/>
                  </a:lnTo>
                  <a:lnTo>
                    <a:pt x="6388" y="637667"/>
                  </a:lnTo>
                  <a:lnTo>
                    <a:pt x="6769" y="660247"/>
                  </a:lnTo>
                  <a:lnTo>
                    <a:pt x="6692" y="775131"/>
                  </a:lnTo>
                  <a:lnTo>
                    <a:pt x="6286" y="784250"/>
                  </a:lnTo>
                  <a:lnTo>
                    <a:pt x="6159" y="791705"/>
                  </a:lnTo>
                  <a:lnTo>
                    <a:pt x="6121" y="796747"/>
                  </a:lnTo>
                  <a:lnTo>
                    <a:pt x="7137" y="807440"/>
                  </a:lnTo>
                  <a:lnTo>
                    <a:pt x="8432" y="817219"/>
                  </a:lnTo>
                  <a:lnTo>
                    <a:pt x="8851" y="824547"/>
                  </a:lnTo>
                  <a:lnTo>
                    <a:pt x="9004" y="827824"/>
                  </a:lnTo>
                  <a:lnTo>
                    <a:pt x="9118" y="835469"/>
                  </a:lnTo>
                  <a:lnTo>
                    <a:pt x="9410" y="857237"/>
                  </a:lnTo>
                  <a:lnTo>
                    <a:pt x="9525" y="891527"/>
                  </a:lnTo>
                  <a:lnTo>
                    <a:pt x="19837" y="899337"/>
                  </a:lnTo>
                  <a:lnTo>
                    <a:pt x="53873" y="917968"/>
                  </a:lnTo>
                  <a:lnTo>
                    <a:pt x="103162" y="923340"/>
                  </a:lnTo>
                  <a:lnTo>
                    <a:pt x="176822" y="924433"/>
                  </a:lnTo>
                  <a:lnTo>
                    <a:pt x="213664" y="924369"/>
                  </a:lnTo>
                  <a:lnTo>
                    <a:pt x="633907" y="924610"/>
                  </a:lnTo>
                  <a:lnTo>
                    <a:pt x="665048" y="924788"/>
                  </a:lnTo>
                  <a:lnTo>
                    <a:pt x="680593" y="925182"/>
                  </a:lnTo>
                  <a:lnTo>
                    <a:pt x="696023" y="925957"/>
                  </a:lnTo>
                  <a:lnTo>
                    <a:pt x="712343" y="924814"/>
                  </a:lnTo>
                  <a:lnTo>
                    <a:pt x="713663" y="924369"/>
                  </a:lnTo>
                  <a:lnTo>
                    <a:pt x="726694" y="920013"/>
                  </a:lnTo>
                  <a:lnTo>
                    <a:pt x="739711" y="912520"/>
                  </a:lnTo>
                  <a:lnTo>
                    <a:pt x="752030" y="903287"/>
                  </a:lnTo>
                  <a:lnTo>
                    <a:pt x="757885" y="898474"/>
                  </a:lnTo>
                  <a:lnTo>
                    <a:pt x="762647" y="892073"/>
                  </a:lnTo>
                  <a:lnTo>
                    <a:pt x="767956" y="886460"/>
                  </a:lnTo>
                  <a:lnTo>
                    <a:pt x="769251" y="840955"/>
                  </a:lnTo>
                  <a:lnTo>
                    <a:pt x="770407" y="800100"/>
                  </a:lnTo>
                  <a:lnTo>
                    <a:pt x="771474" y="724522"/>
                  </a:lnTo>
                  <a:lnTo>
                    <a:pt x="771588" y="679488"/>
                  </a:lnTo>
                  <a:lnTo>
                    <a:pt x="771702" y="653148"/>
                  </a:lnTo>
                  <a:lnTo>
                    <a:pt x="771918" y="627253"/>
                  </a:lnTo>
                  <a:lnTo>
                    <a:pt x="772045" y="613143"/>
                  </a:lnTo>
                  <a:lnTo>
                    <a:pt x="773506" y="561073"/>
                  </a:lnTo>
                  <a:lnTo>
                    <a:pt x="774484" y="521919"/>
                  </a:lnTo>
                  <a:lnTo>
                    <a:pt x="774560" y="462051"/>
                  </a:lnTo>
                  <a:lnTo>
                    <a:pt x="774344" y="435952"/>
                  </a:lnTo>
                  <a:lnTo>
                    <a:pt x="774230" y="418007"/>
                  </a:lnTo>
                  <a:lnTo>
                    <a:pt x="774052" y="386803"/>
                  </a:lnTo>
                  <a:lnTo>
                    <a:pt x="774052" y="379056"/>
                  </a:lnTo>
                  <a:lnTo>
                    <a:pt x="774306" y="371563"/>
                  </a:lnTo>
                  <a:lnTo>
                    <a:pt x="775779" y="364350"/>
                  </a:lnTo>
                  <a:lnTo>
                    <a:pt x="776935" y="358025"/>
                  </a:lnTo>
                  <a:lnTo>
                    <a:pt x="777481" y="35199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59219" y="4409719"/>
              <a:ext cx="782955" cy="2372995"/>
            </a:xfrm>
            <a:custGeom>
              <a:avLst/>
              <a:gdLst/>
              <a:ahLst/>
              <a:cxnLst/>
              <a:rect l="l" t="t" r="r" b="b"/>
              <a:pathLst>
                <a:path w="782955" h="2372995">
                  <a:moveTo>
                    <a:pt x="3657" y="1406385"/>
                  </a:moveTo>
                  <a:lnTo>
                    <a:pt x="3352" y="1404721"/>
                  </a:lnTo>
                  <a:lnTo>
                    <a:pt x="2222" y="1404950"/>
                  </a:lnTo>
                  <a:lnTo>
                    <a:pt x="3657" y="1406385"/>
                  </a:lnTo>
                  <a:close/>
                </a:path>
                <a:path w="782955" h="2372995">
                  <a:moveTo>
                    <a:pt x="73812" y="2336076"/>
                  </a:moveTo>
                  <a:lnTo>
                    <a:pt x="73418" y="2335682"/>
                  </a:lnTo>
                  <a:lnTo>
                    <a:pt x="73367" y="2335860"/>
                  </a:lnTo>
                  <a:lnTo>
                    <a:pt x="73812" y="2336076"/>
                  </a:lnTo>
                  <a:close/>
                </a:path>
                <a:path w="782955" h="2372995">
                  <a:moveTo>
                    <a:pt x="95783" y="1337551"/>
                  </a:moveTo>
                  <a:lnTo>
                    <a:pt x="95389" y="1337640"/>
                  </a:lnTo>
                  <a:lnTo>
                    <a:pt x="94297" y="1341450"/>
                  </a:lnTo>
                  <a:lnTo>
                    <a:pt x="95783" y="1337551"/>
                  </a:lnTo>
                  <a:close/>
                </a:path>
                <a:path w="782955" h="2372995">
                  <a:moveTo>
                    <a:pt x="227926" y="1363306"/>
                  </a:moveTo>
                  <a:lnTo>
                    <a:pt x="227050" y="1361770"/>
                  </a:lnTo>
                  <a:lnTo>
                    <a:pt x="227888" y="1364805"/>
                  </a:lnTo>
                  <a:lnTo>
                    <a:pt x="227926" y="1363306"/>
                  </a:lnTo>
                  <a:close/>
                </a:path>
                <a:path w="782955" h="2372995">
                  <a:moveTo>
                    <a:pt x="228307" y="1366291"/>
                  </a:moveTo>
                  <a:lnTo>
                    <a:pt x="227888" y="1364805"/>
                  </a:lnTo>
                  <a:lnTo>
                    <a:pt x="227850" y="1366850"/>
                  </a:lnTo>
                  <a:lnTo>
                    <a:pt x="228307" y="1366291"/>
                  </a:lnTo>
                  <a:close/>
                </a:path>
                <a:path w="782955" h="2372995">
                  <a:moveTo>
                    <a:pt x="228993" y="1368755"/>
                  </a:moveTo>
                  <a:lnTo>
                    <a:pt x="228409" y="1366672"/>
                  </a:lnTo>
                  <a:lnTo>
                    <a:pt x="227152" y="1368018"/>
                  </a:lnTo>
                  <a:lnTo>
                    <a:pt x="227545" y="1368285"/>
                  </a:lnTo>
                  <a:lnTo>
                    <a:pt x="228993" y="1368755"/>
                  </a:lnTo>
                  <a:close/>
                </a:path>
                <a:path w="782955" h="2372995">
                  <a:moveTo>
                    <a:pt x="229920" y="406539"/>
                  </a:moveTo>
                  <a:lnTo>
                    <a:pt x="228092" y="407365"/>
                  </a:lnTo>
                  <a:lnTo>
                    <a:pt x="229831" y="407365"/>
                  </a:lnTo>
                  <a:lnTo>
                    <a:pt x="229920" y="406539"/>
                  </a:lnTo>
                  <a:close/>
                </a:path>
                <a:path w="782955" h="2372995">
                  <a:moveTo>
                    <a:pt x="229984" y="1366850"/>
                  </a:moveTo>
                  <a:lnTo>
                    <a:pt x="229438" y="1365580"/>
                  </a:lnTo>
                  <a:lnTo>
                    <a:pt x="229311" y="1365707"/>
                  </a:lnTo>
                  <a:lnTo>
                    <a:pt x="229984" y="1366850"/>
                  </a:lnTo>
                  <a:close/>
                </a:path>
                <a:path w="782955" h="2372995">
                  <a:moveTo>
                    <a:pt x="295757" y="1989632"/>
                  </a:moveTo>
                  <a:lnTo>
                    <a:pt x="294589" y="1989505"/>
                  </a:lnTo>
                  <a:lnTo>
                    <a:pt x="295262" y="1990420"/>
                  </a:lnTo>
                  <a:lnTo>
                    <a:pt x="295757" y="1989632"/>
                  </a:lnTo>
                  <a:close/>
                </a:path>
                <a:path w="782955" h="2372995">
                  <a:moveTo>
                    <a:pt x="360908" y="1944624"/>
                  </a:moveTo>
                  <a:lnTo>
                    <a:pt x="358165" y="1943430"/>
                  </a:lnTo>
                  <a:lnTo>
                    <a:pt x="358470" y="1945970"/>
                  </a:lnTo>
                  <a:lnTo>
                    <a:pt x="360908" y="1944624"/>
                  </a:lnTo>
                  <a:close/>
                </a:path>
                <a:path w="782955" h="2372995">
                  <a:moveTo>
                    <a:pt x="361340" y="1357960"/>
                  </a:moveTo>
                  <a:lnTo>
                    <a:pt x="360286" y="1357553"/>
                  </a:lnTo>
                  <a:lnTo>
                    <a:pt x="360057" y="1357960"/>
                  </a:lnTo>
                  <a:lnTo>
                    <a:pt x="361340" y="1357960"/>
                  </a:lnTo>
                  <a:close/>
                </a:path>
                <a:path w="782955" h="2372995">
                  <a:moveTo>
                    <a:pt x="406234" y="481025"/>
                  </a:moveTo>
                  <a:lnTo>
                    <a:pt x="405041" y="480771"/>
                  </a:lnTo>
                  <a:lnTo>
                    <a:pt x="403860" y="481025"/>
                  </a:lnTo>
                  <a:lnTo>
                    <a:pt x="406234" y="481025"/>
                  </a:lnTo>
                  <a:close/>
                </a:path>
                <a:path w="782955" h="2372995">
                  <a:moveTo>
                    <a:pt x="416064" y="2226424"/>
                  </a:moveTo>
                  <a:lnTo>
                    <a:pt x="415886" y="2226259"/>
                  </a:lnTo>
                  <a:lnTo>
                    <a:pt x="415620" y="2226424"/>
                  </a:lnTo>
                  <a:lnTo>
                    <a:pt x="416039" y="2226564"/>
                  </a:lnTo>
                  <a:lnTo>
                    <a:pt x="416064" y="2226424"/>
                  </a:lnTo>
                  <a:close/>
                </a:path>
                <a:path w="782955" h="2372995">
                  <a:moveTo>
                    <a:pt x="491718" y="1733880"/>
                  </a:moveTo>
                  <a:lnTo>
                    <a:pt x="488492" y="1732610"/>
                  </a:lnTo>
                  <a:lnTo>
                    <a:pt x="486410" y="1733880"/>
                  </a:lnTo>
                  <a:lnTo>
                    <a:pt x="491718" y="1733880"/>
                  </a:lnTo>
                  <a:close/>
                </a:path>
                <a:path w="782955" h="2372995">
                  <a:moveTo>
                    <a:pt x="506044" y="2217610"/>
                  </a:moveTo>
                  <a:lnTo>
                    <a:pt x="504710" y="2215210"/>
                  </a:lnTo>
                  <a:lnTo>
                    <a:pt x="503720" y="2216899"/>
                  </a:lnTo>
                  <a:lnTo>
                    <a:pt x="506044" y="2217610"/>
                  </a:lnTo>
                  <a:close/>
                </a:path>
                <a:path w="782955" h="2372995">
                  <a:moveTo>
                    <a:pt x="518541" y="1277797"/>
                  </a:moveTo>
                  <a:lnTo>
                    <a:pt x="518350" y="1277734"/>
                  </a:lnTo>
                  <a:lnTo>
                    <a:pt x="518502" y="1277950"/>
                  </a:lnTo>
                  <a:lnTo>
                    <a:pt x="518541" y="1277797"/>
                  </a:lnTo>
                  <a:close/>
                </a:path>
                <a:path w="782955" h="2372995">
                  <a:moveTo>
                    <a:pt x="519595" y="12763"/>
                  </a:moveTo>
                  <a:lnTo>
                    <a:pt x="519049" y="8191"/>
                  </a:lnTo>
                  <a:lnTo>
                    <a:pt x="518858" y="5816"/>
                  </a:lnTo>
                  <a:lnTo>
                    <a:pt x="518756" y="4470"/>
                  </a:lnTo>
                  <a:lnTo>
                    <a:pt x="514540" y="5816"/>
                  </a:lnTo>
                  <a:lnTo>
                    <a:pt x="511860" y="5270"/>
                  </a:lnTo>
                  <a:lnTo>
                    <a:pt x="496100" y="3124"/>
                  </a:lnTo>
                  <a:lnTo>
                    <a:pt x="480263" y="2476"/>
                  </a:lnTo>
                  <a:lnTo>
                    <a:pt x="464350" y="2413"/>
                  </a:lnTo>
                  <a:lnTo>
                    <a:pt x="448411" y="2044"/>
                  </a:lnTo>
                  <a:lnTo>
                    <a:pt x="419074" y="165"/>
                  </a:lnTo>
                  <a:lnTo>
                    <a:pt x="404355" y="0"/>
                  </a:lnTo>
                  <a:lnTo>
                    <a:pt x="389521" y="1244"/>
                  </a:lnTo>
                  <a:lnTo>
                    <a:pt x="379260" y="2679"/>
                  </a:lnTo>
                  <a:lnTo>
                    <a:pt x="368858" y="3937"/>
                  </a:lnTo>
                  <a:lnTo>
                    <a:pt x="358355" y="4800"/>
                  </a:lnTo>
                  <a:lnTo>
                    <a:pt x="329742" y="5549"/>
                  </a:lnTo>
                  <a:lnTo>
                    <a:pt x="293801" y="8115"/>
                  </a:lnTo>
                  <a:lnTo>
                    <a:pt x="272986" y="8191"/>
                  </a:lnTo>
                  <a:lnTo>
                    <a:pt x="271653" y="8496"/>
                  </a:lnTo>
                  <a:lnTo>
                    <a:pt x="268973" y="8737"/>
                  </a:lnTo>
                  <a:lnTo>
                    <a:pt x="266839" y="9537"/>
                  </a:lnTo>
                  <a:lnTo>
                    <a:pt x="266344" y="12458"/>
                  </a:lnTo>
                  <a:lnTo>
                    <a:pt x="266585" y="15684"/>
                  </a:lnTo>
                  <a:lnTo>
                    <a:pt x="267931" y="17564"/>
                  </a:lnTo>
                  <a:lnTo>
                    <a:pt x="269976" y="18821"/>
                  </a:lnTo>
                  <a:lnTo>
                    <a:pt x="273786" y="21285"/>
                  </a:lnTo>
                  <a:lnTo>
                    <a:pt x="277749" y="22631"/>
                  </a:lnTo>
                  <a:lnTo>
                    <a:pt x="282270" y="22631"/>
                  </a:lnTo>
                  <a:lnTo>
                    <a:pt x="294170" y="23304"/>
                  </a:lnTo>
                  <a:lnTo>
                    <a:pt x="306031" y="24485"/>
                  </a:lnTo>
                  <a:lnTo>
                    <a:pt x="317881" y="25476"/>
                  </a:lnTo>
                  <a:lnTo>
                    <a:pt x="329793" y="25552"/>
                  </a:lnTo>
                  <a:lnTo>
                    <a:pt x="336931" y="25311"/>
                  </a:lnTo>
                  <a:lnTo>
                    <a:pt x="344373" y="25552"/>
                  </a:lnTo>
                  <a:lnTo>
                    <a:pt x="351269" y="26898"/>
                  </a:lnTo>
                  <a:lnTo>
                    <a:pt x="362242" y="28854"/>
                  </a:lnTo>
                  <a:lnTo>
                    <a:pt x="373240" y="30429"/>
                  </a:lnTo>
                  <a:lnTo>
                    <a:pt x="384124" y="31318"/>
                  </a:lnTo>
                  <a:lnTo>
                    <a:pt x="402831" y="31051"/>
                  </a:lnTo>
                  <a:lnTo>
                    <a:pt x="410591" y="30492"/>
                  </a:lnTo>
                  <a:lnTo>
                    <a:pt x="447497" y="26771"/>
                  </a:lnTo>
                  <a:lnTo>
                    <a:pt x="456514" y="25311"/>
                  </a:lnTo>
                  <a:lnTo>
                    <a:pt x="468998" y="23304"/>
                  </a:lnTo>
                  <a:lnTo>
                    <a:pt x="490537" y="18821"/>
                  </a:lnTo>
                  <a:lnTo>
                    <a:pt x="515086" y="12763"/>
                  </a:lnTo>
                  <a:lnTo>
                    <a:pt x="519595" y="12763"/>
                  </a:lnTo>
                  <a:close/>
                </a:path>
                <a:path w="782955" h="2372995">
                  <a:moveTo>
                    <a:pt x="544398" y="1416189"/>
                  </a:moveTo>
                  <a:lnTo>
                    <a:pt x="544004" y="1415110"/>
                  </a:lnTo>
                  <a:lnTo>
                    <a:pt x="543217" y="1416672"/>
                  </a:lnTo>
                  <a:lnTo>
                    <a:pt x="544398" y="1416189"/>
                  </a:lnTo>
                  <a:close/>
                </a:path>
                <a:path w="782955" h="2372995">
                  <a:moveTo>
                    <a:pt x="559142" y="1923110"/>
                  </a:moveTo>
                  <a:lnTo>
                    <a:pt x="555320" y="1921090"/>
                  </a:lnTo>
                  <a:lnTo>
                    <a:pt x="554075" y="1920570"/>
                  </a:lnTo>
                  <a:lnTo>
                    <a:pt x="557669" y="1923110"/>
                  </a:lnTo>
                  <a:lnTo>
                    <a:pt x="559142" y="1923110"/>
                  </a:lnTo>
                  <a:close/>
                </a:path>
                <a:path w="782955" h="2372995">
                  <a:moveTo>
                    <a:pt x="562851" y="1994357"/>
                  </a:moveTo>
                  <a:lnTo>
                    <a:pt x="561771" y="1994103"/>
                  </a:lnTo>
                  <a:lnTo>
                    <a:pt x="560717" y="1994103"/>
                  </a:lnTo>
                  <a:lnTo>
                    <a:pt x="558838" y="1994357"/>
                  </a:lnTo>
                  <a:lnTo>
                    <a:pt x="562851" y="1994357"/>
                  </a:lnTo>
                  <a:close/>
                </a:path>
                <a:path w="782955" h="2372995">
                  <a:moveTo>
                    <a:pt x="563105" y="2075510"/>
                  </a:moveTo>
                  <a:lnTo>
                    <a:pt x="562711" y="2075370"/>
                  </a:lnTo>
                  <a:lnTo>
                    <a:pt x="562063" y="2075510"/>
                  </a:lnTo>
                  <a:lnTo>
                    <a:pt x="563105" y="2075510"/>
                  </a:lnTo>
                  <a:close/>
                </a:path>
                <a:path w="782955" h="2372995">
                  <a:moveTo>
                    <a:pt x="605320" y="1743176"/>
                  </a:moveTo>
                  <a:lnTo>
                    <a:pt x="603440" y="1742097"/>
                  </a:lnTo>
                  <a:lnTo>
                    <a:pt x="601599" y="1741589"/>
                  </a:lnTo>
                  <a:lnTo>
                    <a:pt x="598919" y="1742643"/>
                  </a:lnTo>
                  <a:lnTo>
                    <a:pt x="601052" y="1742935"/>
                  </a:lnTo>
                  <a:lnTo>
                    <a:pt x="603186" y="1743176"/>
                  </a:lnTo>
                  <a:lnTo>
                    <a:pt x="605320" y="1743176"/>
                  </a:lnTo>
                  <a:close/>
                </a:path>
                <a:path w="782955" h="2372995">
                  <a:moveTo>
                    <a:pt x="640994" y="1697024"/>
                  </a:moveTo>
                  <a:lnTo>
                    <a:pt x="638390" y="1696554"/>
                  </a:lnTo>
                  <a:lnTo>
                    <a:pt x="637425" y="1697050"/>
                  </a:lnTo>
                  <a:lnTo>
                    <a:pt x="639127" y="1698066"/>
                  </a:lnTo>
                  <a:lnTo>
                    <a:pt x="640753" y="1697253"/>
                  </a:lnTo>
                  <a:lnTo>
                    <a:pt x="640994" y="1697024"/>
                  </a:lnTo>
                  <a:close/>
                </a:path>
                <a:path w="782955" h="2372995">
                  <a:moveTo>
                    <a:pt x="661873" y="1327480"/>
                  </a:moveTo>
                  <a:lnTo>
                    <a:pt x="660539" y="1326934"/>
                  </a:lnTo>
                  <a:lnTo>
                    <a:pt x="661758" y="1327581"/>
                  </a:lnTo>
                  <a:close/>
                </a:path>
                <a:path w="782955" h="2372995">
                  <a:moveTo>
                    <a:pt x="665886" y="1305306"/>
                  </a:moveTo>
                  <a:lnTo>
                    <a:pt x="665848" y="1304620"/>
                  </a:lnTo>
                  <a:lnTo>
                    <a:pt x="665048" y="1304620"/>
                  </a:lnTo>
                  <a:lnTo>
                    <a:pt x="665886" y="1305306"/>
                  </a:lnTo>
                  <a:close/>
                </a:path>
                <a:path w="782955" h="2372995">
                  <a:moveTo>
                    <a:pt x="666127" y="1301330"/>
                  </a:moveTo>
                  <a:lnTo>
                    <a:pt x="665276" y="1300949"/>
                  </a:lnTo>
                  <a:lnTo>
                    <a:pt x="664806" y="1302080"/>
                  </a:lnTo>
                  <a:lnTo>
                    <a:pt x="666127" y="1301330"/>
                  </a:lnTo>
                  <a:close/>
                </a:path>
                <a:path w="782955" h="2372995">
                  <a:moveTo>
                    <a:pt x="666635" y="1305890"/>
                  </a:moveTo>
                  <a:lnTo>
                    <a:pt x="665886" y="1305306"/>
                  </a:lnTo>
                  <a:lnTo>
                    <a:pt x="665924" y="1305737"/>
                  </a:lnTo>
                  <a:lnTo>
                    <a:pt x="666635" y="1305890"/>
                  </a:lnTo>
                  <a:close/>
                </a:path>
                <a:path w="782955" h="2372995">
                  <a:moveTo>
                    <a:pt x="673785" y="1309700"/>
                  </a:moveTo>
                  <a:lnTo>
                    <a:pt x="672744" y="1308430"/>
                  </a:lnTo>
                  <a:lnTo>
                    <a:pt x="671944" y="1307160"/>
                  </a:lnTo>
                  <a:lnTo>
                    <a:pt x="671944" y="1304620"/>
                  </a:lnTo>
                  <a:lnTo>
                    <a:pt x="665848" y="1304620"/>
                  </a:lnTo>
                  <a:lnTo>
                    <a:pt x="670356" y="1310970"/>
                  </a:lnTo>
                  <a:lnTo>
                    <a:pt x="673785" y="1309700"/>
                  </a:lnTo>
                  <a:close/>
                </a:path>
                <a:path w="782955" h="2372995">
                  <a:moveTo>
                    <a:pt x="675919" y="1295730"/>
                  </a:moveTo>
                  <a:lnTo>
                    <a:pt x="666127" y="1301330"/>
                  </a:lnTo>
                  <a:lnTo>
                    <a:pt x="673531" y="1304620"/>
                  </a:lnTo>
                  <a:lnTo>
                    <a:pt x="675424" y="1300810"/>
                  </a:lnTo>
                  <a:lnTo>
                    <a:pt x="675919" y="1295730"/>
                  </a:lnTo>
                  <a:close/>
                </a:path>
                <a:path w="782955" h="2372995">
                  <a:moveTo>
                    <a:pt x="684834" y="1312799"/>
                  </a:moveTo>
                  <a:lnTo>
                    <a:pt x="680707" y="1310335"/>
                  </a:lnTo>
                  <a:lnTo>
                    <a:pt x="682523" y="1313510"/>
                  </a:lnTo>
                  <a:lnTo>
                    <a:pt x="684695" y="1313510"/>
                  </a:lnTo>
                  <a:lnTo>
                    <a:pt x="684834" y="1312799"/>
                  </a:lnTo>
                  <a:close/>
                </a:path>
                <a:path w="782955" h="2372995">
                  <a:moveTo>
                    <a:pt x="686282" y="1314780"/>
                  </a:moveTo>
                  <a:lnTo>
                    <a:pt x="684314" y="1316659"/>
                  </a:lnTo>
                  <a:lnTo>
                    <a:pt x="684695" y="1317320"/>
                  </a:lnTo>
                  <a:lnTo>
                    <a:pt x="685863" y="1317320"/>
                  </a:lnTo>
                  <a:lnTo>
                    <a:pt x="686282" y="1314780"/>
                  </a:lnTo>
                  <a:close/>
                </a:path>
                <a:path w="782955" h="2372995">
                  <a:moveTo>
                    <a:pt x="686828" y="1309700"/>
                  </a:moveTo>
                  <a:lnTo>
                    <a:pt x="686536" y="1307160"/>
                  </a:lnTo>
                  <a:lnTo>
                    <a:pt x="683361" y="1308430"/>
                  </a:lnTo>
                  <a:lnTo>
                    <a:pt x="681228" y="1308430"/>
                  </a:lnTo>
                  <a:lnTo>
                    <a:pt x="675424" y="1307160"/>
                  </a:lnTo>
                  <a:lnTo>
                    <a:pt x="680707" y="1310335"/>
                  </a:lnTo>
                  <a:lnTo>
                    <a:pt x="679640" y="1308430"/>
                  </a:lnTo>
                  <a:lnTo>
                    <a:pt x="686828" y="1309700"/>
                  </a:lnTo>
                  <a:close/>
                </a:path>
                <a:path w="782955" h="2372995">
                  <a:moveTo>
                    <a:pt x="695121" y="1306499"/>
                  </a:moveTo>
                  <a:lnTo>
                    <a:pt x="694220" y="1304620"/>
                  </a:lnTo>
                  <a:lnTo>
                    <a:pt x="693699" y="1306741"/>
                  </a:lnTo>
                  <a:lnTo>
                    <a:pt x="695121" y="1306499"/>
                  </a:lnTo>
                  <a:close/>
                </a:path>
                <a:path w="782955" h="2372995">
                  <a:moveTo>
                    <a:pt x="699452" y="1675688"/>
                  </a:moveTo>
                  <a:lnTo>
                    <a:pt x="698741" y="1675460"/>
                  </a:lnTo>
                  <a:lnTo>
                    <a:pt x="699198" y="1675841"/>
                  </a:lnTo>
                  <a:lnTo>
                    <a:pt x="699452" y="1675688"/>
                  </a:lnTo>
                  <a:close/>
                </a:path>
                <a:path w="782955" h="2372995">
                  <a:moveTo>
                    <a:pt x="721766" y="2324900"/>
                  </a:moveTo>
                  <a:lnTo>
                    <a:pt x="720763" y="2325700"/>
                  </a:lnTo>
                  <a:lnTo>
                    <a:pt x="721309" y="2325700"/>
                  </a:lnTo>
                  <a:lnTo>
                    <a:pt x="721766" y="2324900"/>
                  </a:lnTo>
                  <a:close/>
                </a:path>
                <a:path w="782955" h="2372995">
                  <a:moveTo>
                    <a:pt x="726363" y="1239850"/>
                  </a:moveTo>
                  <a:lnTo>
                    <a:pt x="724166" y="1239507"/>
                  </a:lnTo>
                  <a:lnTo>
                    <a:pt x="724242" y="1239850"/>
                  </a:lnTo>
                  <a:lnTo>
                    <a:pt x="726363" y="1239850"/>
                  </a:lnTo>
                  <a:close/>
                </a:path>
                <a:path w="782955" h="2372995">
                  <a:moveTo>
                    <a:pt x="734606" y="1255090"/>
                  </a:moveTo>
                  <a:lnTo>
                    <a:pt x="733767" y="1253934"/>
                  </a:lnTo>
                  <a:lnTo>
                    <a:pt x="733640" y="1254518"/>
                  </a:lnTo>
                  <a:lnTo>
                    <a:pt x="734606" y="1255090"/>
                  </a:lnTo>
                  <a:close/>
                </a:path>
                <a:path w="782955" h="2372995">
                  <a:moveTo>
                    <a:pt x="777862" y="621995"/>
                  </a:moveTo>
                  <a:lnTo>
                    <a:pt x="776528" y="615645"/>
                  </a:lnTo>
                  <a:lnTo>
                    <a:pt x="776274" y="614375"/>
                  </a:lnTo>
                  <a:lnTo>
                    <a:pt x="775639" y="613105"/>
                  </a:lnTo>
                  <a:lnTo>
                    <a:pt x="775004" y="611835"/>
                  </a:lnTo>
                  <a:lnTo>
                    <a:pt x="773099" y="608025"/>
                  </a:lnTo>
                  <a:lnTo>
                    <a:pt x="771982" y="605485"/>
                  </a:lnTo>
                  <a:lnTo>
                    <a:pt x="770318" y="601675"/>
                  </a:lnTo>
                  <a:lnTo>
                    <a:pt x="769213" y="599135"/>
                  </a:lnTo>
                  <a:lnTo>
                    <a:pt x="768654" y="597865"/>
                  </a:lnTo>
                  <a:lnTo>
                    <a:pt x="768083" y="596595"/>
                  </a:lnTo>
                  <a:lnTo>
                    <a:pt x="766394" y="592785"/>
                  </a:lnTo>
                  <a:lnTo>
                    <a:pt x="765822" y="591515"/>
                  </a:lnTo>
                  <a:lnTo>
                    <a:pt x="764692" y="588975"/>
                  </a:lnTo>
                  <a:lnTo>
                    <a:pt x="763536" y="586435"/>
                  </a:lnTo>
                  <a:lnTo>
                    <a:pt x="762965" y="585165"/>
                  </a:lnTo>
                  <a:lnTo>
                    <a:pt x="760641" y="580085"/>
                  </a:lnTo>
                  <a:lnTo>
                    <a:pt x="759485" y="577545"/>
                  </a:lnTo>
                  <a:lnTo>
                    <a:pt x="757707" y="573735"/>
                  </a:lnTo>
                  <a:lnTo>
                    <a:pt x="754748" y="567385"/>
                  </a:lnTo>
                  <a:lnTo>
                    <a:pt x="754748" y="569925"/>
                  </a:lnTo>
                  <a:lnTo>
                    <a:pt x="754748" y="605485"/>
                  </a:lnTo>
                  <a:lnTo>
                    <a:pt x="751573" y="610565"/>
                  </a:lnTo>
                  <a:lnTo>
                    <a:pt x="750277" y="611835"/>
                  </a:lnTo>
                  <a:lnTo>
                    <a:pt x="748144" y="611835"/>
                  </a:lnTo>
                  <a:lnTo>
                    <a:pt x="748474" y="609295"/>
                  </a:lnTo>
                  <a:lnTo>
                    <a:pt x="748639" y="608025"/>
                  </a:lnTo>
                  <a:lnTo>
                    <a:pt x="748398" y="606755"/>
                  </a:lnTo>
                  <a:lnTo>
                    <a:pt x="754748" y="605485"/>
                  </a:lnTo>
                  <a:lnTo>
                    <a:pt x="754748" y="569925"/>
                  </a:lnTo>
                  <a:lnTo>
                    <a:pt x="751319" y="571195"/>
                  </a:lnTo>
                  <a:lnTo>
                    <a:pt x="752665" y="573735"/>
                  </a:lnTo>
                  <a:lnTo>
                    <a:pt x="747852" y="573735"/>
                  </a:lnTo>
                  <a:lnTo>
                    <a:pt x="752119" y="567385"/>
                  </a:lnTo>
                  <a:lnTo>
                    <a:pt x="752665" y="566115"/>
                  </a:lnTo>
                  <a:lnTo>
                    <a:pt x="753706" y="567385"/>
                  </a:lnTo>
                  <a:lnTo>
                    <a:pt x="754494" y="567385"/>
                  </a:lnTo>
                  <a:lnTo>
                    <a:pt x="753910" y="566115"/>
                  </a:lnTo>
                  <a:lnTo>
                    <a:pt x="750455" y="558495"/>
                  </a:lnTo>
                  <a:lnTo>
                    <a:pt x="749769" y="557225"/>
                  </a:lnTo>
                  <a:lnTo>
                    <a:pt x="749071" y="555955"/>
                  </a:lnTo>
                  <a:lnTo>
                    <a:pt x="747687" y="553415"/>
                  </a:lnTo>
                  <a:lnTo>
                    <a:pt x="746302" y="550875"/>
                  </a:lnTo>
                  <a:lnTo>
                    <a:pt x="744867" y="548335"/>
                  </a:lnTo>
                  <a:lnTo>
                    <a:pt x="744131" y="547039"/>
                  </a:lnTo>
                  <a:lnTo>
                    <a:pt x="744131" y="606755"/>
                  </a:lnTo>
                  <a:lnTo>
                    <a:pt x="742835" y="608025"/>
                  </a:lnTo>
                  <a:lnTo>
                    <a:pt x="740956" y="609295"/>
                  </a:lnTo>
                  <a:lnTo>
                    <a:pt x="739368" y="606755"/>
                  </a:lnTo>
                  <a:lnTo>
                    <a:pt x="739114" y="606755"/>
                  </a:lnTo>
                  <a:lnTo>
                    <a:pt x="735520" y="604215"/>
                  </a:lnTo>
                  <a:lnTo>
                    <a:pt x="682815" y="604215"/>
                  </a:lnTo>
                  <a:lnTo>
                    <a:pt x="682815" y="615645"/>
                  </a:lnTo>
                  <a:lnTo>
                    <a:pt x="679094" y="621995"/>
                  </a:lnTo>
                  <a:lnTo>
                    <a:pt x="676363" y="620725"/>
                  </a:lnTo>
                  <a:lnTo>
                    <a:pt x="670902" y="618185"/>
                  </a:lnTo>
                  <a:lnTo>
                    <a:pt x="666089" y="615645"/>
                  </a:lnTo>
                  <a:lnTo>
                    <a:pt x="671156" y="613105"/>
                  </a:lnTo>
                  <a:lnTo>
                    <a:pt x="674077" y="619455"/>
                  </a:lnTo>
                  <a:lnTo>
                    <a:pt x="682815" y="615645"/>
                  </a:lnTo>
                  <a:lnTo>
                    <a:pt x="682815" y="604215"/>
                  </a:lnTo>
                  <a:lnTo>
                    <a:pt x="649300" y="604215"/>
                  </a:lnTo>
                  <a:lnTo>
                    <a:pt x="649300" y="624535"/>
                  </a:lnTo>
                  <a:lnTo>
                    <a:pt x="647941" y="625805"/>
                  </a:lnTo>
                  <a:lnTo>
                    <a:pt x="646239" y="627075"/>
                  </a:lnTo>
                  <a:lnTo>
                    <a:pt x="647242" y="624535"/>
                  </a:lnTo>
                  <a:lnTo>
                    <a:pt x="649300" y="624535"/>
                  </a:lnTo>
                  <a:lnTo>
                    <a:pt x="649300" y="604215"/>
                  </a:lnTo>
                  <a:lnTo>
                    <a:pt x="628688" y="604215"/>
                  </a:lnTo>
                  <a:lnTo>
                    <a:pt x="628688" y="620725"/>
                  </a:lnTo>
                  <a:lnTo>
                    <a:pt x="628599" y="624535"/>
                  </a:lnTo>
                  <a:lnTo>
                    <a:pt x="623125" y="627075"/>
                  </a:lnTo>
                  <a:lnTo>
                    <a:pt x="615721" y="627075"/>
                  </a:lnTo>
                  <a:lnTo>
                    <a:pt x="609841" y="628345"/>
                  </a:lnTo>
                  <a:lnTo>
                    <a:pt x="615937" y="625805"/>
                  </a:lnTo>
                  <a:lnTo>
                    <a:pt x="610882" y="623265"/>
                  </a:lnTo>
                  <a:lnTo>
                    <a:pt x="609841" y="623265"/>
                  </a:lnTo>
                  <a:lnTo>
                    <a:pt x="604278" y="623265"/>
                  </a:lnTo>
                  <a:lnTo>
                    <a:pt x="604774" y="620725"/>
                  </a:lnTo>
                  <a:lnTo>
                    <a:pt x="607949" y="621995"/>
                  </a:lnTo>
                  <a:lnTo>
                    <a:pt x="607949" y="620725"/>
                  </a:lnTo>
                  <a:lnTo>
                    <a:pt x="607949" y="619455"/>
                  </a:lnTo>
                  <a:lnTo>
                    <a:pt x="609841" y="619455"/>
                  </a:lnTo>
                  <a:lnTo>
                    <a:pt x="609295" y="621995"/>
                  </a:lnTo>
                  <a:lnTo>
                    <a:pt x="609841" y="623265"/>
                  </a:lnTo>
                  <a:lnTo>
                    <a:pt x="613778" y="620725"/>
                  </a:lnTo>
                  <a:lnTo>
                    <a:pt x="624268" y="623265"/>
                  </a:lnTo>
                  <a:lnTo>
                    <a:pt x="628688" y="620725"/>
                  </a:lnTo>
                  <a:lnTo>
                    <a:pt x="628688" y="604215"/>
                  </a:lnTo>
                  <a:lnTo>
                    <a:pt x="615391" y="604215"/>
                  </a:lnTo>
                  <a:lnTo>
                    <a:pt x="615391" y="614375"/>
                  </a:lnTo>
                  <a:lnTo>
                    <a:pt x="615149" y="615645"/>
                  </a:lnTo>
                  <a:lnTo>
                    <a:pt x="609841" y="615645"/>
                  </a:lnTo>
                  <a:lnTo>
                    <a:pt x="609955" y="614375"/>
                  </a:lnTo>
                  <a:lnTo>
                    <a:pt x="610082" y="613105"/>
                  </a:lnTo>
                  <a:lnTo>
                    <a:pt x="613257" y="614375"/>
                  </a:lnTo>
                  <a:lnTo>
                    <a:pt x="615391" y="614375"/>
                  </a:lnTo>
                  <a:lnTo>
                    <a:pt x="615391" y="604215"/>
                  </a:lnTo>
                  <a:lnTo>
                    <a:pt x="602640" y="604215"/>
                  </a:lnTo>
                  <a:lnTo>
                    <a:pt x="602640" y="620725"/>
                  </a:lnTo>
                  <a:lnTo>
                    <a:pt x="602399" y="625805"/>
                  </a:lnTo>
                  <a:lnTo>
                    <a:pt x="589203" y="624662"/>
                  </a:lnTo>
                  <a:lnTo>
                    <a:pt x="589241" y="624535"/>
                  </a:lnTo>
                  <a:lnTo>
                    <a:pt x="589648" y="623265"/>
                  </a:lnTo>
                  <a:lnTo>
                    <a:pt x="596049" y="624535"/>
                  </a:lnTo>
                  <a:lnTo>
                    <a:pt x="596303" y="623265"/>
                  </a:lnTo>
                  <a:lnTo>
                    <a:pt x="596836" y="620725"/>
                  </a:lnTo>
                  <a:lnTo>
                    <a:pt x="602640" y="620725"/>
                  </a:lnTo>
                  <a:lnTo>
                    <a:pt x="602640" y="604215"/>
                  </a:lnTo>
                  <a:lnTo>
                    <a:pt x="551942" y="604215"/>
                  </a:lnTo>
                  <a:lnTo>
                    <a:pt x="551942" y="627075"/>
                  </a:lnTo>
                  <a:lnTo>
                    <a:pt x="547916" y="624535"/>
                  </a:lnTo>
                  <a:lnTo>
                    <a:pt x="547776" y="621995"/>
                  </a:lnTo>
                  <a:lnTo>
                    <a:pt x="549706" y="621995"/>
                  </a:lnTo>
                  <a:lnTo>
                    <a:pt x="551942" y="627075"/>
                  </a:lnTo>
                  <a:lnTo>
                    <a:pt x="551942" y="604215"/>
                  </a:lnTo>
                  <a:lnTo>
                    <a:pt x="527532" y="604215"/>
                  </a:lnTo>
                  <a:lnTo>
                    <a:pt x="527532" y="624535"/>
                  </a:lnTo>
                  <a:lnTo>
                    <a:pt x="524179" y="627075"/>
                  </a:lnTo>
                  <a:lnTo>
                    <a:pt x="521563" y="625805"/>
                  </a:lnTo>
                  <a:lnTo>
                    <a:pt x="521931" y="624535"/>
                  </a:lnTo>
                  <a:lnTo>
                    <a:pt x="527532" y="624535"/>
                  </a:lnTo>
                  <a:lnTo>
                    <a:pt x="527532" y="604215"/>
                  </a:lnTo>
                  <a:lnTo>
                    <a:pt x="523811" y="604215"/>
                  </a:lnTo>
                  <a:lnTo>
                    <a:pt x="522770" y="606755"/>
                  </a:lnTo>
                  <a:lnTo>
                    <a:pt x="518502" y="606755"/>
                  </a:lnTo>
                  <a:lnTo>
                    <a:pt x="521982" y="608025"/>
                  </a:lnTo>
                  <a:lnTo>
                    <a:pt x="521677" y="610565"/>
                  </a:lnTo>
                  <a:lnTo>
                    <a:pt x="520090" y="609295"/>
                  </a:lnTo>
                  <a:lnTo>
                    <a:pt x="520090" y="608025"/>
                  </a:lnTo>
                  <a:lnTo>
                    <a:pt x="518502" y="608025"/>
                  </a:lnTo>
                  <a:lnTo>
                    <a:pt x="518261" y="609295"/>
                  </a:lnTo>
                  <a:lnTo>
                    <a:pt x="518261" y="610565"/>
                  </a:lnTo>
                  <a:lnTo>
                    <a:pt x="515454" y="609295"/>
                  </a:lnTo>
                  <a:lnTo>
                    <a:pt x="512648" y="608025"/>
                  </a:lnTo>
                  <a:lnTo>
                    <a:pt x="520636" y="604215"/>
                  </a:lnTo>
                  <a:lnTo>
                    <a:pt x="511606" y="604215"/>
                  </a:lnTo>
                  <a:lnTo>
                    <a:pt x="510273" y="606755"/>
                  </a:lnTo>
                  <a:lnTo>
                    <a:pt x="508977" y="608025"/>
                  </a:lnTo>
                  <a:lnTo>
                    <a:pt x="506552" y="609295"/>
                  </a:lnTo>
                  <a:lnTo>
                    <a:pt x="505256" y="607517"/>
                  </a:lnTo>
                  <a:lnTo>
                    <a:pt x="505256" y="623265"/>
                  </a:lnTo>
                  <a:lnTo>
                    <a:pt x="504964" y="625805"/>
                  </a:lnTo>
                  <a:lnTo>
                    <a:pt x="501789" y="624535"/>
                  </a:lnTo>
                  <a:lnTo>
                    <a:pt x="499656" y="624535"/>
                  </a:lnTo>
                  <a:lnTo>
                    <a:pt x="499948" y="623265"/>
                  </a:lnTo>
                  <a:lnTo>
                    <a:pt x="505256" y="623265"/>
                  </a:lnTo>
                  <a:lnTo>
                    <a:pt x="505256" y="607517"/>
                  </a:lnTo>
                  <a:lnTo>
                    <a:pt x="504710" y="606755"/>
                  </a:lnTo>
                  <a:lnTo>
                    <a:pt x="507098" y="606755"/>
                  </a:lnTo>
                  <a:lnTo>
                    <a:pt x="507644" y="605485"/>
                  </a:lnTo>
                  <a:lnTo>
                    <a:pt x="508431" y="606755"/>
                  </a:lnTo>
                  <a:lnTo>
                    <a:pt x="508977" y="606755"/>
                  </a:lnTo>
                  <a:lnTo>
                    <a:pt x="510286" y="605485"/>
                  </a:lnTo>
                  <a:lnTo>
                    <a:pt x="511606" y="604215"/>
                  </a:lnTo>
                  <a:lnTo>
                    <a:pt x="490131" y="604215"/>
                  </a:lnTo>
                  <a:lnTo>
                    <a:pt x="490131" y="619455"/>
                  </a:lnTo>
                  <a:lnTo>
                    <a:pt x="489826" y="621995"/>
                  </a:lnTo>
                  <a:lnTo>
                    <a:pt x="486410" y="620725"/>
                  </a:lnTo>
                  <a:lnTo>
                    <a:pt x="486410" y="619455"/>
                  </a:lnTo>
                  <a:lnTo>
                    <a:pt x="487197" y="616915"/>
                  </a:lnTo>
                  <a:lnTo>
                    <a:pt x="487997" y="619455"/>
                  </a:lnTo>
                  <a:lnTo>
                    <a:pt x="490131" y="619455"/>
                  </a:lnTo>
                  <a:lnTo>
                    <a:pt x="490131" y="604215"/>
                  </a:lnTo>
                  <a:lnTo>
                    <a:pt x="487197" y="604215"/>
                  </a:lnTo>
                  <a:lnTo>
                    <a:pt x="486651" y="604215"/>
                  </a:lnTo>
                  <a:lnTo>
                    <a:pt x="486410" y="602945"/>
                  </a:lnTo>
                  <a:lnTo>
                    <a:pt x="485063" y="599135"/>
                  </a:lnTo>
                  <a:lnTo>
                    <a:pt x="484174" y="596595"/>
                  </a:lnTo>
                  <a:lnTo>
                    <a:pt x="483730" y="595325"/>
                  </a:lnTo>
                  <a:lnTo>
                    <a:pt x="486892" y="598004"/>
                  </a:lnTo>
                  <a:lnTo>
                    <a:pt x="486689" y="602945"/>
                  </a:lnTo>
                  <a:lnTo>
                    <a:pt x="488238" y="602945"/>
                  </a:lnTo>
                  <a:lnTo>
                    <a:pt x="733717" y="602945"/>
                  </a:lnTo>
                  <a:lnTo>
                    <a:pt x="731926" y="601675"/>
                  </a:lnTo>
                  <a:lnTo>
                    <a:pt x="744131" y="606755"/>
                  </a:lnTo>
                  <a:lnTo>
                    <a:pt x="744131" y="547039"/>
                  </a:lnTo>
                  <a:lnTo>
                    <a:pt x="743432" y="545795"/>
                  </a:lnTo>
                  <a:lnTo>
                    <a:pt x="742721" y="544525"/>
                  </a:lnTo>
                  <a:lnTo>
                    <a:pt x="741997" y="543255"/>
                  </a:lnTo>
                  <a:lnTo>
                    <a:pt x="739762" y="539445"/>
                  </a:lnTo>
                  <a:lnTo>
                    <a:pt x="737527" y="535635"/>
                  </a:lnTo>
                  <a:lnTo>
                    <a:pt x="737235" y="535089"/>
                  </a:lnTo>
                  <a:lnTo>
                    <a:pt x="737235" y="583895"/>
                  </a:lnTo>
                  <a:lnTo>
                    <a:pt x="736981" y="585165"/>
                  </a:lnTo>
                  <a:lnTo>
                    <a:pt x="731672" y="585165"/>
                  </a:lnTo>
                  <a:lnTo>
                    <a:pt x="731926" y="583895"/>
                  </a:lnTo>
                  <a:lnTo>
                    <a:pt x="737235" y="583895"/>
                  </a:lnTo>
                  <a:lnTo>
                    <a:pt x="737235" y="535089"/>
                  </a:lnTo>
                  <a:lnTo>
                    <a:pt x="733513" y="528015"/>
                  </a:lnTo>
                  <a:lnTo>
                    <a:pt x="731824" y="525475"/>
                  </a:lnTo>
                  <a:lnTo>
                    <a:pt x="730986" y="524217"/>
                  </a:lnTo>
                  <a:lnTo>
                    <a:pt x="730986" y="578815"/>
                  </a:lnTo>
                  <a:lnTo>
                    <a:pt x="727951" y="580085"/>
                  </a:lnTo>
                  <a:lnTo>
                    <a:pt x="727176" y="577545"/>
                  </a:lnTo>
                  <a:lnTo>
                    <a:pt x="729449" y="577545"/>
                  </a:lnTo>
                  <a:lnTo>
                    <a:pt x="730986" y="578815"/>
                  </a:lnTo>
                  <a:lnTo>
                    <a:pt x="730986" y="524217"/>
                  </a:lnTo>
                  <a:lnTo>
                    <a:pt x="730135" y="522935"/>
                  </a:lnTo>
                  <a:lnTo>
                    <a:pt x="729297" y="521665"/>
                  </a:lnTo>
                  <a:lnTo>
                    <a:pt x="727417" y="519036"/>
                  </a:lnTo>
                  <a:lnTo>
                    <a:pt x="727417" y="569925"/>
                  </a:lnTo>
                  <a:lnTo>
                    <a:pt x="720813" y="577545"/>
                  </a:lnTo>
                  <a:lnTo>
                    <a:pt x="720280" y="576275"/>
                  </a:lnTo>
                  <a:lnTo>
                    <a:pt x="719747" y="575005"/>
                  </a:lnTo>
                  <a:lnTo>
                    <a:pt x="718680" y="572465"/>
                  </a:lnTo>
                  <a:lnTo>
                    <a:pt x="718807" y="571195"/>
                  </a:lnTo>
                  <a:lnTo>
                    <a:pt x="718934" y="569925"/>
                  </a:lnTo>
                  <a:lnTo>
                    <a:pt x="722109" y="571195"/>
                  </a:lnTo>
                  <a:lnTo>
                    <a:pt x="722249" y="569925"/>
                  </a:lnTo>
                  <a:lnTo>
                    <a:pt x="722401" y="568655"/>
                  </a:lnTo>
                  <a:lnTo>
                    <a:pt x="727417" y="569925"/>
                  </a:lnTo>
                  <a:lnTo>
                    <a:pt x="727417" y="519036"/>
                  </a:lnTo>
                  <a:lnTo>
                    <a:pt x="726579" y="517855"/>
                  </a:lnTo>
                  <a:lnTo>
                    <a:pt x="724776" y="515315"/>
                  </a:lnTo>
                  <a:lnTo>
                    <a:pt x="723696" y="514045"/>
                  </a:lnTo>
                  <a:lnTo>
                    <a:pt x="716546" y="514045"/>
                  </a:lnTo>
                  <a:lnTo>
                    <a:pt x="720267" y="511505"/>
                  </a:lnTo>
                  <a:lnTo>
                    <a:pt x="722896" y="511505"/>
                  </a:lnTo>
                  <a:lnTo>
                    <a:pt x="721956" y="510235"/>
                  </a:lnTo>
                  <a:lnTo>
                    <a:pt x="718248" y="505155"/>
                  </a:lnTo>
                  <a:lnTo>
                    <a:pt x="712685" y="497535"/>
                  </a:lnTo>
                  <a:lnTo>
                    <a:pt x="705929" y="488645"/>
                  </a:lnTo>
                  <a:lnTo>
                    <a:pt x="704342" y="486562"/>
                  </a:lnTo>
                  <a:lnTo>
                    <a:pt x="704342" y="488645"/>
                  </a:lnTo>
                  <a:lnTo>
                    <a:pt x="703554" y="491185"/>
                  </a:lnTo>
                  <a:lnTo>
                    <a:pt x="703554" y="510235"/>
                  </a:lnTo>
                  <a:lnTo>
                    <a:pt x="703249" y="515315"/>
                  </a:lnTo>
                  <a:lnTo>
                    <a:pt x="700201" y="512775"/>
                  </a:lnTo>
                  <a:lnTo>
                    <a:pt x="699820" y="512457"/>
                  </a:lnTo>
                  <a:lnTo>
                    <a:pt x="703554" y="510235"/>
                  </a:lnTo>
                  <a:lnTo>
                    <a:pt x="703554" y="491185"/>
                  </a:lnTo>
                  <a:lnTo>
                    <a:pt x="701281" y="492455"/>
                  </a:lnTo>
                  <a:lnTo>
                    <a:pt x="698842" y="493382"/>
                  </a:lnTo>
                  <a:lnTo>
                    <a:pt x="698842" y="511657"/>
                  </a:lnTo>
                  <a:lnTo>
                    <a:pt x="697153" y="510235"/>
                  </a:lnTo>
                  <a:lnTo>
                    <a:pt x="696112" y="510235"/>
                  </a:lnTo>
                  <a:lnTo>
                    <a:pt x="696226" y="507695"/>
                  </a:lnTo>
                  <a:lnTo>
                    <a:pt x="696353" y="505155"/>
                  </a:lnTo>
                  <a:lnTo>
                    <a:pt x="698842" y="511657"/>
                  </a:lnTo>
                  <a:lnTo>
                    <a:pt x="698842" y="493382"/>
                  </a:lnTo>
                  <a:lnTo>
                    <a:pt x="697928" y="493725"/>
                  </a:lnTo>
                  <a:lnTo>
                    <a:pt x="696925" y="492455"/>
                  </a:lnTo>
                  <a:lnTo>
                    <a:pt x="701662" y="491185"/>
                  </a:lnTo>
                  <a:lnTo>
                    <a:pt x="701421" y="491185"/>
                  </a:lnTo>
                  <a:lnTo>
                    <a:pt x="704342" y="488645"/>
                  </a:lnTo>
                  <a:lnTo>
                    <a:pt x="704342" y="486562"/>
                  </a:lnTo>
                  <a:lnTo>
                    <a:pt x="702068" y="483565"/>
                  </a:lnTo>
                  <a:lnTo>
                    <a:pt x="697141" y="477215"/>
                  </a:lnTo>
                  <a:lnTo>
                    <a:pt x="691845" y="470382"/>
                  </a:lnTo>
                  <a:lnTo>
                    <a:pt x="691845" y="486105"/>
                  </a:lnTo>
                  <a:lnTo>
                    <a:pt x="686041" y="491185"/>
                  </a:lnTo>
                  <a:lnTo>
                    <a:pt x="681228" y="489915"/>
                  </a:lnTo>
                  <a:lnTo>
                    <a:pt x="680974" y="488645"/>
                  </a:lnTo>
                  <a:lnTo>
                    <a:pt x="682015" y="487375"/>
                  </a:lnTo>
                  <a:lnTo>
                    <a:pt x="683107" y="487375"/>
                  </a:lnTo>
                  <a:lnTo>
                    <a:pt x="683107" y="486105"/>
                  </a:lnTo>
                  <a:lnTo>
                    <a:pt x="679386" y="486105"/>
                  </a:lnTo>
                  <a:lnTo>
                    <a:pt x="678256" y="483565"/>
                  </a:lnTo>
                  <a:lnTo>
                    <a:pt x="681189" y="484835"/>
                  </a:lnTo>
                  <a:lnTo>
                    <a:pt x="685076" y="486105"/>
                  </a:lnTo>
                  <a:lnTo>
                    <a:pt x="686828" y="483565"/>
                  </a:lnTo>
                  <a:lnTo>
                    <a:pt x="691845" y="486105"/>
                  </a:lnTo>
                  <a:lnTo>
                    <a:pt x="691845" y="470382"/>
                  </a:lnTo>
                  <a:lnTo>
                    <a:pt x="690257" y="468325"/>
                  </a:lnTo>
                  <a:lnTo>
                    <a:pt x="688289" y="465785"/>
                  </a:lnTo>
                  <a:lnTo>
                    <a:pt x="685342" y="461975"/>
                  </a:lnTo>
                  <a:lnTo>
                    <a:pt x="684352" y="460705"/>
                  </a:lnTo>
                  <a:lnTo>
                    <a:pt x="680427" y="455625"/>
                  </a:lnTo>
                  <a:lnTo>
                    <a:pt x="679424" y="454355"/>
                  </a:lnTo>
                  <a:lnTo>
                    <a:pt x="675411" y="449275"/>
                  </a:lnTo>
                  <a:lnTo>
                    <a:pt x="675119" y="448906"/>
                  </a:lnTo>
                  <a:lnTo>
                    <a:pt x="675119" y="477215"/>
                  </a:lnTo>
                  <a:lnTo>
                    <a:pt x="669810" y="474675"/>
                  </a:lnTo>
                  <a:lnTo>
                    <a:pt x="669569" y="474675"/>
                  </a:lnTo>
                  <a:lnTo>
                    <a:pt x="664502" y="473405"/>
                  </a:lnTo>
                  <a:lnTo>
                    <a:pt x="666089" y="472135"/>
                  </a:lnTo>
                  <a:lnTo>
                    <a:pt x="667981" y="470865"/>
                  </a:lnTo>
                  <a:lnTo>
                    <a:pt x="675119" y="477215"/>
                  </a:lnTo>
                  <a:lnTo>
                    <a:pt x="675119" y="448906"/>
                  </a:lnTo>
                  <a:lnTo>
                    <a:pt x="673404" y="446735"/>
                  </a:lnTo>
                  <a:lnTo>
                    <a:pt x="670394" y="442925"/>
                  </a:lnTo>
                  <a:lnTo>
                    <a:pt x="669391" y="441655"/>
                  </a:lnTo>
                  <a:lnTo>
                    <a:pt x="664375" y="435305"/>
                  </a:lnTo>
                  <a:lnTo>
                    <a:pt x="662368" y="432765"/>
                  </a:lnTo>
                  <a:lnTo>
                    <a:pt x="661365" y="431495"/>
                  </a:lnTo>
                  <a:lnTo>
                    <a:pt x="660539" y="430453"/>
                  </a:lnTo>
                  <a:lnTo>
                    <a:pt x="660539" y="541985"/>
                  </a:lnTo>
                  <a:lnTo>
                    <a:pt x="660285" y="544525"/>
                  </a:lnTo>
                  <a:lnTo>
                    <a:pt x="657059" y="543255"/>
                  </a:lnTo>
                  <a:lnTo>
                    <a:pt x="654977" y="544525"/>
                  </a:lnTo>
                  <a:lnTo>
                    <a:pt x="655104" y="543255"/>
                  </a:lnTo>
                  <a:lnTo>
                    <a:pt x="655231" y="541985"/>
                  </a:lnTo>
                  <a:lnTo>
                    <a:pt x="660539" y="541985"/>
                  </a:lnTo>
                  <a:lnTo>
                    <a:pt x="660539" y="430453"/>
                  </a:lnTo>
                  <a:lnTo>
                    <a:pt x="659358" y="428955"/>
                  </a:lnTo>
                  <a:lnTo>
                    <a:pt x="656818" y="425742"/>
                  </a:lnTo>
                  <a:lnTo>
                    <a:pt x="656818" y="525475"/>
                  </a:lnTo>
                  <a:lnTo>
                    <a:pt x="656018" y="529285"/>
                  </a:lnTo>
                  <a:lnTo>
                    <a:pt x="647534" y="526745"/>
                  </a:lnTo>
                  <a:lnTo>
                    <a:pt x="643813" y="526745"/>
                  </a:lnTo>
                  <a:lnTo>
                    <a:pt x="644144" y="524205"/>
                  </a:lnTo>
                  <a:lnTo>
                    <a:pt x="644321" y="522935"/>
                  </a:lnTo>
                  <a:lnTo>
                    <a:pt x="652843" y="526745"/>
                  </a:lnTo>
                  <a:lnTo>
                    <a:pt x="656818" y="525475"/>
                  </a:lnTo>
                  <a:lnTo>
                    <a:pt x="656818" y="425742"/>
                  </a:lnTo>
                  <a:lnTo>
                    <a:pt x="656348" y="425145"/>
                  </a:lnTo>
                  <a:lnTo>
                    <a:pt x="655180" y="423875"/>
                  </a:lnTo>
                  <a:lnTo>
                    <a:pt x="650963" y="419315"/>
                  </a:lnTo>
                  <a:lnTo>
                    <a:pt x="650963" y="494995"/>
                  </a:lnTo>
                  <a:lnTo>
                    <a:pt x="649668" y="501345"/>
                  </a:lnTo>
                  <a:lnTo>
                    <a:pt x="645655" y="505155"/>
                  </a:lnTo>
                  <a:lnTo>
                    <a:pt x="639851" y="506425"/>
                  </a:lnTo>
                  <a:lnTo>
                    <a:pt x="640092" y="503885"/>
                  </a:lnTo>
                  <a:lnTo>
                    <a:pt x="639305" y="502615"/>
                  </a:lnTo>
                  <a:lnTo>
                    <a:pt x="637971" y="502615"/>
                  </a:lnTo>
                  <a:lnTo>
                    <a:pt x="638302" y="501345"/>
                  </a:lnTo>
                  <a:lnTo>
                    <a:pt x="638632" y="500075"/>
                  </a:lnTo>
                  <a:lnTo>
                    <a:pt x="638962" y="498805"/>
                  </a:lnTo>
                  <a:lnTo>
                    <a:pt x="639305" y="497535"/>
                  </a:lnTo>
                  <a:lnTo>
                    <a:pt x="641934" y="505155"/>
                  </a:lnTo>
                  <a:lnTo>
                    <a:pt x="645401" y="502615"/>
                  </a:lnTo>
                  <a:lnTo>
                    <a:pt x="644067" y="501345"/>
                  </a:lnTo>
                  <a:lnTo>
                    <a:pt x="641934" y="500075"/>
                  </a:lnTo>
                  <a:lnTo>
                    <a:pt x="639851" y="498805"/>
                  </a:lnTo>
                  <a:lnTo>
                    <a:pt x="640715" y="496265"/>
                  </a:lnTo>
                  <a:lnTo>
                    <a:pt x="641146" y="494995"/>
                  </a:lnTo>
                  <a:lnTo>
                    <a:pt x="643521" y="500075"/>
                  </a:lnTo>
                  <a:lnTo>
                    <a:pt x="645401" y="498805"/>
                  </a:lnTo>
                  <a:lnTo>
                    <a:pt x="647534" y="498805"/>
                  </a:lnTo>
                  <a:lnTo>
                    <a:pt x="647242" y="493725"/>
                  </a:lnTo>
                  <a:lnTo>
                    <a:pt x="650963" y="494995"/>
                  </a:lnTo>
                  <a:lnTo>
                    <a:pt x="650963" y="419315"/>
                  </a:lnTo>
                  <a:lnTo>
                    <a:pt x="641108" y="408635"/>
                  </a:lnTo>
                  <a:lnTo>
                    <a:pt x="638771" y="406095"/>
                  </a:lnTo>
                  <a:lnTo>
                    <a:pt x="636422" y="403555"/>
                  </a:lnTo>
                  <a:lnTo>
                    <a:pt x="634072" y="401015"/>
                  </a:lnTo>
                  <a:lnTo>
                    <a:pt x="632409" y="399224"/>
                  </a:lnTo>
                  <a:lnTo>
                    <a:pt x="632409" y="401015"/>
                  </a:lnTo>
                  <a:lnTo>
                    <a:pt x="631621" y="401612"/>
                  </a:lnTo>
                  <a:lnTo>
                    <a:pt x="631621" y="571195"/>
                  </a:lnTo>
                  <a:lnTo>
                    <a:pt x="630529" y="572947"/>
                  </a:lnTo>
                  <a:lnTo>
                    <a:pt x="630529" y="588975"/>
                  </a:lnTo>
                  <a:lnTo>
                    <a:pt x="630275" y="591515"/>
                  </a:lnTo>
                  <a:lnTo>
                    <a:pt x="627100" y="590245"/>
                  </a:lnTo>
                  <a:lnTo>
                    <a:pt x="624967" y="591515"/>
                  </a:lnTo>
                  <a:lnTo>
                    <a:pt x="625221" y="588975"/>
                  </a:lnTo>
                  <a:lnTo>
                    <a:pt x="630529" y="588975"/>
                  </a:lnTo>
                  <a:lnTo>
                    <a:pt x="630529" y="572947"/>
                  </a:lnTo>
                  <a:lnTo>
                    <a:pt x="630034" y="573735"/>
                  </a:lnTo>
                  <a:lnTo>
                    <a:pt x="628688" y="573735"/>
                  </a:lnTo>
                  <a:lnTo>
                    <a:pt x="626313" y="575005"/>
                  </a:lnTo>
                  <a:lnTo>
                    <a:pt x="624420" y="572465"/>
                  </a:lnTo>
                  <a:lnTo>
                    <a:pt x="628688" y="572465"/>
                  </a:lnTo>
                  <a:lnTo>
                    <a:pt x="631621" y="571195"/>
                  </a:lnTo>
                  <a:lnTo>
                    <a:pt x="631621" y="401612"/>
                  </a:lnTo>
                  <a:lnTo>
                    <a:pt x="630821" y="402209"/>
                  </a:lnTo>
                  <a:lnTo>
                    <a:pt x="630821" y="416255"/>
                  </a:lnTo>
                  <a:lnTo>
                    <a:pt x="628688" y="416255"/>
                  </a:lnTo>
                  <a:lnTo>
                    <a:pt x="628688" y="497535"/>
                  </a:lnTo>
                  <a:lnTo>
                    <a:pt x="628396" y="498805"/>
                  </a:lnTo>
                  <a:lnTo>
                    <a:pt x="624967" y="498805"/>
                  </a:lnTo>
                  <a:lnTo>
                    <a:pt x="624967" y="540715"/>
                  </a:lnTo>
                  <a:lnTo>
                    <a:pt x="624725" y="541985"/>
                  </a:lnTo>
                  <a:lnTo>
                    <a:pt x="619417" y="541985"/>
                  </a:lnTo>
                  <a:lnTo>
                    <a:pt x="619658" y="539445"/>
                  </a:lnTo>
                  <a:lnTo>
                    <a:pt x="622833" y="540715"/>
                  </a:lnTo>
                  <a:lnTo>
                    <a:pt x="624967" y="540715"/>
                  </a:lnTo>
                  <a:lnTo>
                    <a:pt x="624967" y="498805"/>
                  </a:lnTo>
                  <a:lnTo>
                    <a:pt x="623087" y="498805"/>
                  </a:lnTo>
                  <a:lnTo>
                    <a:pt x="623379" y="496265"/>
                  </a:lnTo>
                  <a:lnTo>
                    <a:pt x="626554" y="497535"/>
                  </a:lnTo>
                  <a:lnTo>
                    <a:pt x="628688" y="497535"/>
                  </a:lnTo>
                  <a:lnTo>
                    <a:pt x="628688" y="416255"/>
                  </a:lnTo>
                  <a:lnTo>
                    <a:pt x="625246" y="416255"/>
                  </a:lnTo>
                  <a:lnTo>
                    <a:pt x="625246" y="469595"/>
                  </a:lnTo>
                  <a:lnTo>
                    <a:pt x="624344" y="470865"/>
                  </a:lnTo>
                  <a:lnTo>
                    <a:pt x="619417" y="470865"/>
                  </a:lnTo>
                  <a:lnTo>
                    <a:pt x="623227" y="468325"/>
                  </a:lnTo>
                  <a:lnTo>
                    <a:pt x="625246" y="469595"/>
                  </a:lnTo>
                  <a:lnTo>
                    <a:pt x="625246" y="416255"/>
                  </a:lnTo>
                  <a:lnTo>
                    <a:pt x="623874" y="416255"/>
                  </a:lnTo>
                  <a:lnTo>
                    <a:pt x="622287" y="414985"/>
                  </a:lnTo>
                  <a:lnTo>
                    <a:pt x="623087" y="414985"/>
                  </a:lnTo>
                  <a:lnTo>
                    <a:pt x="625017" y="411175"/>
                  </a:lnTo>
                  <a:lnTo>
                    <a:pt x="625665" y="409905"/>
                  </a:lnTo>
                  <a:lnTo>
                    <a:pt x="626313" y="408635"/>
                  </a:lnTo>
                  <a:lnTo>
                    <a:pt x="630821" y="416255"/>
                  </a:lnTo>
                  <a:lnTo>
                    <a:pt x="630821" y="402209"/>
                  </a:lnTo>
                  <a:lnTo>
                    <a:pt x="629031" y="403555"/>
                  </a:lnTo>
                  <a:lnTo>
                    <a:pt x="626414" y="402285"/>
                  </a:lnTo>
                  <a:lnTo>
                    <a:pt x="626795" y="401015"/>
                  </a:lnTo>
                  <a:lnTo>
                    <a:pt x="632409" y="401015"/>
                  </a:lnTo>
                  <a:lnTo>
                    <a:pt x="632409" y="399224"/>
                  </a:lnTo>
                  <a:lnTo>
                    <a:pt x="630555" y="397205"/>
                  </a:lnTo>
                  <a:lnTo>
                    <a:pt x="622973" y="389585"/>
                  </a:lnTo>
                  <a:lnTo>
                    <a:pt x="619175" y="385775"/>
                  </a:lnTo>
                  <a:lnTo>
                    <a:pt x="614121" y="380695"/>
                  </a:lnTo>
                  <a:lnTo>
                    <a:pt x="613562" y="380136"/>
                  </a:lnTo>
                  <a:lnTo>
                    <a:pt x="613562" y="416255"/>
                  </a:lnTo>
                  <a:lnTo>
                    <a:pt x="613562" y="510235"/>
                  </a:lnTo>
                  <a:lnTo>
                    <a:pt x="613257" y="512775"/>
                  </a:lnTo>
                  <a:lnTo>
                    <a:pt x="610387" y="511505"/>
                  </a:lnTo>
                  <a:lnTo>
                    <a:pt x="609841" y="511505"/>
                  </a:lnTo>
                  <a:lnTo>
                    <a:pt x="609841" y="545795"/>
                  </a:lnTo>
                  <a:lnTo>
                    <a:pt x="609587" y="548335"/>
                  </a:lnTo>
                  <a:lnTo>
                    <a:pt x="606361" y="547065"/>
                  </a:lnTo>
                  <a:lnTo>
                    <a:pt x="604278" y="548335"/>
                  </a:lnTo>
                  <a:lnTo>
                    <a:pt x="604532" y="545795"/>
                  </a:lnTo>
                  <a:lnTo>
                    <a:pt x="609841" y="545795"/>
                  </a:lnTo>
                  <a:lnTo>
                    <a:pt x="609841" y="511505"/>
                  </a:lnTo>
                  <a:lnTo>
                    <a:pt x="607949" y="511505"/>
                  </a:lnTo>
                  <a:lnTo>
                    <a:pt x="608253" y="510235"/>
                  </a:lnTo>
                  <a:lnTo>
                    <a:pt x="613562" y="510235"/>
                  </a:lnTo>
                  <a:lnTo>
                    <a:pt x="613562" y="416255"/>
                  </a:lnTo>
                  <a:lnTo>
                    <a:pt x="611670" y="423875"/>
                  </a:lnTo>
                  <a:lnTo>
                    <a:pt x="610158" y="421335"/>
                  </a:lnTo>
                  <a:lnTo>
                    <a:pt x="609409" y="420065"/>
                  </a:lnTo>
                  <a:lnTo>
                    <a:pt x="608660" y="418795"/>
                  </a:lnTo>
                  <a:lnTo>
                    <a:pt x="608304" y="418198"/>
                  </a:lnTo>
                  <a:lnTo>
                    <a:pt x="613562" y="416255"/>
                  </a:lnTo>
                  <a:lnTo>
                    <a:pt x="613562" y="380136"/>
                  </a:lnTo>
                  <a:lnTo>
                    <a:pt x="612863" y="379425"/>
                  </a:lnTo>
                  <a:lnTo>
                    <a:pt x="612762" y="394665"/>
                  </a:lnTo>
                  <a:lnTo>
                    <a:pt x="606907" y="394665"/>
                  </a:lnTo>
                  <a:lnTo>
                    <a:pt x="606120" y="395935"/>
                  </a:lnTo>
                  <a:lnTo>
                    <a:pt x="605866" y="395935"/>
                  </a:lnTo>
                  <a:lnTo>
                    <a:pt x="606666" y="401015"/>
                  </a:lnTo>
                  <a:lnTo>
                    <a:pt x="605282" y="401459"/>
                  </a:lnTo>
                  <a:lnTo>
                    <a:pt x="605282" y="416623"/>
                  </a:lnTo>
                  <a:lnTo>
                    <a:pt x="602932" y="417080"/>
                  </a:lnTo>
                  <a:lnTo>
                    <a:pt x="602932" y="595325"/>
                  </a:lnTo>
                  <a:lnTo>
                    <a:pt x="602132" y="596595"/>
                  </a:lnTo>
                  <a:lnTo>
                    <a:pt x="594956" y="595325"/>
                  </a:lnTo>
                  <a:lnTo>
                    <a:pt x="599744" y="592785"/>
                  </a:lnTo>
                  <a:lnTo>
                    <a:pt x="602932" y="595325"/>
                  </a:lnTo>
                  <a:lnTo>
                    <a:pt x="602932" y="417080"/>
                  </a:lnTo>
                  <a:lnTo>
                    <a:pt x="600557" y="417525"/>
                  </a:lnTo>
                  <a:lnTo>
                    <a:pt x="600557" y="507695"/>
                  </a:lnTo>
                  <a:lnTo>
                    <a:pt x="600265" y="510235"/>
                  </a:lnTo>
                  <a:lnTo>
                    <a:pt x="594956" y="510235"/>
                  </a:lnTo>
                  <a:lnTo>
                    <a:pt x="595249" y="507695"/>
                  </a:lnTo>
                  <a:lnTo>
                    <a:pt x="598424" y="508965"/>
                  </a:lnTo>
                  <a:lnTo>
                    <a:pt x="600557" y="507695"/>
                  </a:lnTo>
                  <a:lnTo>
                    <a:pt x="600557" y="417525"/>
                  </a:lnTo>
                  <a:lnTo>
                    <a:pt x="601586" y="412445"/>
                  </a:lnTo>
                  <a:lnTo>
                    <a:pt x="601853" y="411175"/>
                  </a:lnTo>
                  <a:lnTo>
                    <a:pt x="605282" y="416623"/>
                  </a:lnTo>
                  <a:lnTo>
                    <a:pt x="605282" y="401459"/>
                  </a:lnTo>
                  <a:lnTo>
                    <a:pt x="602640" y="402285"/>
                  </a:lnTo>
                  <a:lnTo>
                    <a:pt x="604278" y="402285"/>
                  </a:lnTo>
                  <a:lnTo>
                    <a:pt x="602361" y="406095"/>
                  </a:lnTo>
                  <a:lnTo>
                    <a:pt x="599401" y="406095"/>
                  </a:lnTo>
                  <a:lnTo>
                    <a:pt x="597979" y="404825"/>
                  </a:lnTo>
                  <a:lnTo>
                    <a:pt x="596557" y="403555"/>
                  </a:lnTo>
                  <a:lnTo>
                    <a:pt x="594956" y="404825"/>
                  </a:lnTo>
                  <a:lnTo>
                    <a:pt x="589394" y="401358"/>
                  </a:lnTo>
                  <a:lnTo>
                    <a:pt x="589394" y="412445"/>
                  </a:lnTo>
                  <a:lnTo>
                    <a:pt x="588606" y="416255"/>
                  </a:lnTo>
                  <a:lnTo>
                    <a:pt x="588302" y="416166"/>
                  </a:lnTo>
                  <a:lnTo>
                    <a:pt x="588302" y="507695"/>
                  </a:lnTo>
                  <a:lnTo>
                    <a:pt x="585127" y="508381"/>
                  </a:lnTo>
                  <a:lnTo>
                    <a:pt x="585127" y="591515"/>
                  </a:lnTo>
                  <a:lnTo>
                    <a:pt x="583793" y="592785"/>
                  </a:lnTo>
                  <a:lnTo>
                    <a:pt x="581952" y="594055"/>
                  </a:lnTo>
                  <a:lnTo>
                    <a:pt x="580364" y="591515"/>
                  </a:lnTo>
                  <a:lnTo>
                    <a:pt x="580123" y="591515"/>
                  </a:lnTo>
                  <a:lnTo>
                    <a:pt x="572922" y="586435"/>
                  </a:lnTo>
                  <a:lnTo>
                    <a:pt x="585127" y="591515"/>
                  </a:lnTo>
                  <a:lnTo>
                    <a:pt x="585127" y="508381"/>
                  </a:lnTo>
                  <a:lnTo>
                    <a:pt x="579323" y="509612"/>
                  </a:lnTo>
                  <a:lnTo>
                    <a:pt x="579323" y="524205"/>
                  </a:lnTo>
                  <a:lnTo>
                    <a:pt x="577989" y="526275"/>
                  </a:lnTo>
                  <a:lnTo>
                    <a:pt x="577989" y="548335"/>
                  </a:lnTo>
                  <a:lnTo>
                    <a:pt x="576643" y="553415"/>
                  </a:lnTo>
                  <a:lnTo>
                    <a:pt x="575056" y="553415"/>
                  </a:lnTo>
                  <a:lnTo>
                    <a:pt x="575056" y="576275"/>
                  </a:lnTo>
                  <a:lnTo>
                    <a:pt x="571881" y="582625"/>
                  </a:lnTo>
                  <a:lnTo>
                    <a:pt x="570547" y="583895"/>
                  </a:lnTo>
                  <a:lnTo>
                    <a:pt x="568413" y="583895"/>
                  </a:lnTo>
                  <a:lnTo>
                    <a:pt x="568960" y="580085"/>
                  </a:lnTo>
                  <a:lnTo>
                    <a:pt x="568667" y="577545"/>
                  </a:lnTo>
                  <a:lnTo>
                    <a:pt x="575056" y="576275"/>
                  </a:lnTo>
                  <a:lnTo>
                    <a:pt x="575056" y="553415"/>
                  </a:lnTo>
                  <a:lnTo>
                    <a:pt x="564197" y="553415"/>
                  </a:lnTo>
                  <a:lnTo>
                    <a:pt x="564197" y="587705"/>
                  </a:lnTo>
                  <a:lnTo>
                    <a:pt x="557542" y="587705"/>
                  </a:lnTo>
                  <a:lnTo>
                    <a:pt x="558342" y="585165"/>
                  </a:lnTo>
                  <a:lnTo>
                    <a:pt x="559930" y="583895"/>
                  </a:lnTo>
                  <a:lnTo>
                    <a:pt x="563105" y="583895"/>
                  </a:lnTo>
                  <a:lnTo>
                    <a:pt x="564197" y="587705"/>
                  </a:lnTo>
                  <a:lnTo>
                    <a:pt x="564197" y="553415"/>
                  </a:lnTo>
                  <a:lnTo>
                    <a:pt x="563651" y="553415"/>
                  </a:lnTo>
                  <a:lnTo>
                    <a:pt x="562914" y="550875"/>
                  </a:lnTo>
                  <a:lnTo>
                    <a:pt x="562178" y="548335"/>
                  </a:lnTo>
                  <a:lnTo>
                    <a:pt x="569747" y="548335"/>
                  </a:lnTo>
                  <a:lnTo>
                    <a:pt x="575056" y="545795"/>
                  </a:lnTo>
                  <a:lnTo>
                    <a:pt x="577989" y="548335"/>
                  </a:lnTo>
                  <a:lnTo>
                    <a:pt x="577989" y="526275"/>
                  </a:lnTo>
                  <a:lnTo>
                    <a:pt x="577684" y="526745"/>
                  </a:lnTo>
                  <a:lnTo>
                    <a:pt x="576402" y="526745"/>
                  </a:lnTo>
                  <a:lnTo>
                    <a:pt x="573722" y="528015"/>
                  </a:lnTo>
                  <a:lnTo>
                    <a:pt x="572922" y="526745"/>
                  </a:lnTo>
                  <a:lnTo>
                    <a:pt x="572135" y="525475"/>
                  </a:lnTo>
                  <a:lnTo>
                    <a:pt x="576402" y="525475"/>
                  </a:lnTo>
                  <a:lnTo>
                    <a:pt x="579323" y="524205"/>
                  </a:lnTo>
                  <a:lnTo>
                    <a:pt x="579323" y="509612"/>
                  </a:lnTo>
                  <a:lnTo>
                    <a:pt x="576402" y="510235"/>
                  </a:lnTo>
                  <a:lnTo>
                    <a:pt x="574509" y="510235"/>
                  </a:lnTo>
                  <a:lnTo>
                    <a:pt x="574509" y="511505"/>
                  </a:lnTo>
                  <a:lnTo>
                    <a:pt x="574509" y="515315"/>
                  </a:lnTo>
                  <a:lnTo>
                    <a:pt x="574268" y="517855"/>
                  </a:lnTo>
                  <a:lnTo>
                    <a:pt x="568960" y="517855"/>
                  </a:lnTo>
                  <a:lnTo>
                    <a:pt x="569201" y="515315"/>
                  </a:lnTo>
                  <a:lnTo>
                    <a:pt x="572135" y="516585"/>
                  </a:lnTo>
                  <a:lnTo>
                    <a:pt x="574509" y="515315"/>
                  </a:lnTo>
                  <a:lnTo>
                    <a:pt x="574509" y="511505"/>
                  </a:lnTo>
                  <a:lnTo>
                    <a:pt x="572681" y="510235"/>
                  </a:lnTo>
                  <a:lnTo>
                    <a:pt x="573468" y="506425"/>
                  </a:lnTo>
                  <a:lnTo>
                    <a:pt x="578231" y="507695"/>
                  </a:lnTo>
                  <a:lnTo>
                    <a:pt x="581164" y="508965"/>
                  </a:lnTo>
                  <a:lnTo>
                    <a:pt x="588302" y="507695"/>
                  </a:lnTo>
                  <a:lnTo>
                    <a:pt x="588302" y="416166"/>
                  </a:lnTo>
                  <a:lnTo>
                    <a:pt x="582206" y="414350"/>
                  </a:lnTo>
                  <a:lnTo>
                    <a:pt x="582206" y="484835"/>
                  </a:lnTo>
                  <a:lnTo>
                    <a:pt x="567613" y="481025"/>
                  </a:lnTo>
                  <a:lnTo>
                    <a:pt x="567867" y="479755"/>
                  </a:lnTo>
                  <a:lnTo>
                    <a:pt x="568134" y="478485"/>
                  </a:lnTo>
                  <a:lnTo>
                    <a:pt x="568667" y="475945"/>
                  </a:lnTo>
                  <a:lnTo>
                    <a:pt x="572922" y="478485"/>
                  </a:lnTo>
                  <a:lnTo>
                    <a:pt x="573811" y="475945"/>
                  </a:lnTo>
                  <a:lnTo>
                    <a:pt x="574268" y="474675"/>
                  </a:lnTo>
                  <a:lnTo>
                    <a:pt x="576097" y="482295"/>
                  </a:lnTo>
                  <a:lnTo>
                    <a:pt x="582206" y="484835"/>
                  </a:lnTo>
                  <a:lnTo>
                    <a:pt x="582206" y="414350"/>
                  </a:lnTo>
                  <a:lnTo>
                    <a:pt x="580123" y="413715"/>
                  </a:lnTo>
                  <a:lnTo>
                    <a:pt x="578231" y="414362"/>
                  </a:lnTo>
                  <a:lnTo>
                    <a:pt x="578231" y="421335"/>
                  </a:lnTo>
                  <a:lnTo>
                    <a:pt x="577989" y="421513"/>
                  </a:lnTo>
                  <a:lnTo>
                    <a:pt x="577989" y="428955"/>
                  </a:lnTo>
                  <a:lnTo>
                    <a:pt x="577684" y="431495"/>
                  </a:lnTo>
                  <a:lnTo>
                    <a:pt x="576402" y="431495"/>
                  </a:lnTo>
                  <a:lnTo>
                    <a:pt x="576402" y="435305"/>
                  </a:lnTo>
                  <a:lnTo>
                    <a:pt x="573722" y="441655"/>
                  </a:lnTo>
                  <a:lnTo>
                    <a:pt x="571334" y="439115"/>
                  </a:lnTo>
                  <a:lnTo>
                    <a:pt x="563359" y="439115"/>
                  </a:lnTo>
                  <a:lnTo>
                    <a:pt x="565492" y="435305"/>
                  </a:lnTo>
                  <a:lnTo>
                    <a:pt x="572922" y="437845"/>
                  </a:lnTo>
                  <a:lnTo>
                    <a:pt x="576402" y="435305"/>
                  </a:lnTo>
                  <a:lnTo>
                    <a:pt x="576402" y="431495"/>
                  </a:lnTo>
                  <a:lnTo>
                    <a:pt x="572376" y="431495"/>
                  </a:lnTo>
                  <a:lnTo>
                    <a:pt x="572681" y="428955"/>
                  </a:lnTo>
                  <a:lnTo>
                    <a:pt x="575856" y="430225"/>
                  </a:lnTo>
                  <a:lnTo>
                    <a:pt x="577989" y="428955"/>
                  </a:lnTo>
                  <a:lnTo>
                    <a:pt x="577989" y="421513"/>
                  </a:lnTo>
                  <a:lnTo>
                    <a:pt x="574713" y="423875"/>
                  </a:lnTo>
                  <a:lnTo>
                    <a:pt x="572046" y="422605"/>
                  </a:lnTo>
                  <a:lnTo>
                    <a:pt x="572477" y="421335"/>
                  </a:lnTo>
                  <a:lnTo>
                    <a:pt x="578231" y="421335"/>
                  </a:lnTo>
                  <a:lnTo>
                    <a:pt x="578231" y="414362"/>
                  </a:lnTo>
                  <a:lnTo>
                    <a:pt x="576402" y="414985"/>
                  </a:lnTo>
                  <a:lnTo>
                    <a:pt x="577189" y="409905"/>
                  </a:lnTo>
                  <a:lnTo>
                    <a:pt x="585431" y="413715"/>
                  </a:lnTo>
                  <a:lnTo>
                    <a:pt x="589394" y="412445"/>
                  </a:lnTo>
                  <a:lnTo>
                    <a:pt x="589394" y="401358"/>
                  </a:lnTo>
                  <a:lnTo>
                    <a:pt x="588848" y="401015"/>
                  </a:lnTo>
                  <a:lnTo>
                    <a:pt x="598639" y="399935"/>
                  </a:lnTo>
                  <a:lnTo>
                    <a:pt x="597877" y="403555"/>
                  </a:lnTo>
                  <a:lnTo>
                    <a:pt x="601357" y="402285"/>
                  </a:lnTo>
                  <a:lnTo>
                    <a:pt x="602640" y="402285"/>
                  </a:lnTo>
                  <a:lnTo>
                    <a:pt x="600811" y="399745"/>
                  </a:lnTo>
                  <a:lnTo>
                    <a:pt x="600265" y="399745"/>
                  </a:lnTo>
                  <a:lnTo>
                    <a:pt x="602399" y="397205"/>
                  </a:lnTo>
                  <a:lnTo>
                    <a:pt x="603465" y="395935"/>
                  </a:lnTo>
                  <a:lnTo>
                    <a:pt x="604532" y="394665"/>
                  </a:lnTo>
                  <a:lnTo>
                    <a:pt x="602145" y="393395"/>
                  </a:lnTo>
                  <a:lnTo>
                    <a:pt x="604278" y="392125"/>
                  </a:lnTo>
                  <a:lnTo>
                    <a:pt x="611670" y="392125"/>
                  </a:lnTo>
                  <a:lnTo>
                    <a:pt x="612762" y="394665"/>
                  </a:lnTo>
                  <a:lnTo>
                    <a:pt x="612762" y="379323"/>
                  </a:lnTo>
                  <a:lnTo>
                    <a:pt x="604012" y="370535"/>
                  </a:lnTo>
                  <a:lnTo>
                    <a:pt x="602818" y="369265"/>
                  </a:lnTo>
                  <a:lnTo>
                    <a:pt x="601611" y="367995"/>
                  </a:lnTo>
                  <a:lnTo>
                    <a:pt x="598030" y="364185"/>
                  </a:lnTo>
                  <a:lnTo>
                    <a:pt x="593242" y="359105"/>
                  </a:lnTo>
                  <a:lnTo>
                    <a:pt x="590842" y="356565"/>
                  </a:lnTo>
                  <a:lnTo>
                    <a:pt x="588454" y="354025"/>
                  </a:lnTo>
                  <a:lnTo>
                    <a:pt x="587248" y="352755"/>
                  </a:lnTo>
                  <a:lnTo>
                    <a:pt x="586054" y="351485"/>
                  </a:lnTo>
                  <a:lnTo>
                    <a:pt x="584860" y="350215"/>
                  </a:lnTo>
                  <a:lnTo>
                    <a:pt x="583666" y="348945"/>
                  </a:lnTo>
                  <a:lnTo>
                    <a:pt x="578878" y="343865"/>
                  </a:lnTo>
                  <a:lnTo>
                    <a:pt x="574052" y="338785"/>
                  </a:lnTo>
                  <a:lnTo>
                    <a:pt x="568020" y="332435"/>
                  </a:lnTo>
                  <a:lnTo>
                    <a:pt x="566813" y="331165"/>
                  </a:lnTo>
                  <a:lnTo>
                    <a:pt x="558203" y="319608"/>
                  </a:lnTo>
                  <a:lnTo>
                    <a:pt x="558203" y="545782"/>
                  </a:lnTo>
                  <a:lnTo>
                    <a:pt x="555663" y="548335"/>
                  </a:lnTo>
                  <a:lnTo>
                    <a:pt x="554228" y="544525"/>
                  </a:lnTo>
                  <a:lnTo>
                    <a:pt x="553288" y="541985"/>
                  </a:lnTo>
                  <a:lnTo>
                    <a:pt x="558203" y="545782"/>
                  </a:lnTo>
                  <a:lnTo>
                    <a:pt x="558203" y="319608"/>
                  </a:lnTo>
                  <a:lnTo>
                    <a:pt x="557352" y="318465"/>
                  </a:lnTo>
                  <a:lnTo>
                    <a:pt x="556336" y="315925"/>
                  </a:lnTo>
                  <a:lnTo>
                    <a:pt x="555828" y="314655"/>
                  </a:lnTo>
                  <a:lnTo>
                    <a:pt x="555663" y="314248"/>
                  </a:lnTo>
                  <a:lnTo>
                    <a:pt x="555663" y="397205"/>
                  </a:lnTo>
                  <a:lnTo>
                    <a:pt x="555663" y="506425"/>
                  </a:lnTo>
                  <a:lnTo>
                    <a:pt x="555421" y="507847"/>
                  </a:lnTo>
                  <a:lnTo>
                    <a:pt x="555421" y="536905"/>
                  </a:lnTo>
                  <a:lnTo>
                    <a:pt x="550113" y="534365"/>
                  </a:lnTo>
                  <a:lnTo>
                    <a:pt x="547179" y="534365"/>
                  </a:lnTo>
                  <a:lnTo>
                    <a:pt x="547179" y="566115"/>
                  </a:lnTo>
                  <a:lnTo>
                    <a:pt x="536321" y="567385"/>
                  </a:lnTo>
                  <a:lnTo>
                    <a:pt x="534974" y="568655"/>
                  </a:lnTo>
                  <a:lnTo>
                    <a:pt x="529424" y="566115"/>
                  </a:lnTo>
                  <a:lnTo>
                    <a:pt x="541083" y="566115"/>
                  </a:lnTo>
                  <a:lnTo>
                    <a:pt x="540804" y="564845"/>
                  </a:lnTo>
                  <a:lnTo>
                    <a:pt x="540537" y="563575"/>
                  </a:lnTo>
                  <a:lnTo>
                    <a:pt x="547179" y="566115"/>
                  </a:lnTo>
                  <a:lnTo>
                    <a:pt x="547179" y="534365"/>
                  </a:lnTo>
                  <a:lnTo>
                    <a:pt x="544804" y="534365"/>
                  </a:lnTo>
                  <a:lnTo>
                    <a:pt x="546392" y="533095"/>
                  </a:lnTo>
                  <a:lnTo>
                    <a:pt x="548220" y="531825"/>
                  </a:lnTo>
                  <a:lnTo>
                    <a:pt x="555421" y="536905"/>
                  </a:lnTo>
                  <a:lnTo>
                    <a:pt x="555421" y="507847"/>
                  </a:lnTo>
                  <a:lnTo>
                    <a:pt x="554367" y="514045"/>
                  </a:lnTo>
                  <a:lnTo>
                    <a:pt x="548170" y="508965"/>
                  </a:lnTo>
                  <a:lnTo>
                    <a:pt x="546633" y="507695"/>
                  </a:lnTo>
                  <a:lnTo>
                    <a:pt x="542671" y="506425"/>
                  </a:lnTo>
                  <a:lnTo>
                    <a:pt x="543394" y="505155"/>
                  </a:lnTo>
                  <a:lnTo>
                    <a:pt x="545592" y="501345"/>
                  </a:lnTo>
                  <a:lnTo>
                    <a:pt x="550900" y="507695"/>
                  </a:lnTo>
                  <a:lnTo>
                    <a:pt x="555663" y="506425"/>
                  </a:lnTo>
                  <a:lnTo>
                    <a:pt x="555663" y="397205"/>
                  </a:lnTo>
                  <a:lnTo>
                    <a:pt x="555599" y="399935"/>
                  </a:lnTo>
                  <a:lnTo>
                    <a:pt x="554875" y="402285"/>
                  </a:lnTo>
                  <a:lnTo>
                    <a:pt x="554342" y="399745"/>
                  </a:lnTo>
                  <a:lnTo>
                    <a:pt x="554075" y="398475"/>
                  </a:lnTo>
                  <a:lnTo>
                    <a:pt x="551942" y="399745"/>
                  </a:lnTo>
                  <a:lnTo>
                    <a:pt x="551942" y="494995"/>
                  </a:lnTo>
                  <a:lnTo>
                    <a:pt x="551446" y="497535"/>
                  </a:lnTo>
                  <a:lnTo>
                    <a:pt x="548220" y="497535"/>
                  </a:lnTo>
                  <a:lnTo>
                    <a:pt x="548220" y="496265"/>
                  </a:lnTo>
                  <a:lnTo>
                    <a:pt x="548220" y="494995"/>
                  </a:lnTo>
                  <a:lnTo>
                    <a:pt x="549071" y="492455"/>
                  </a:lnTo>
                  <a:lnTo>
                    <a:pt x="549859" y="494995"/>
                  </a:lnTo>
                  <a:lnTo>
                    <a:pt x="551942" y="494995"/>
                  </a:lnTo>
                  <a:lnTo>
                    <a:pt x="551942" y="399745"/>
                  </a:lnTo>
                  <a:lnTo>
                    <a:pt x="552488" y="397205"/>
                  </a:lnTo>
                  <a:lnTo>
                    <a:pt x="555663" y="397205"/>
                  </a:lnTo>
                  <a:lnTo>
                    <a:pt x="555663" y="314248"/>
                  </a:lnTo>
                  <a:lnTo>
                    <a:pt x="554799" y="312115"/>
                  </a:lnTo>
                  <a:lnTo>
                    <a:pt x="553834" y="309714"/>
                  </a:lnTo>
                  <a:lnTo>
                    <a:pt x="553834" y="338785"/>
                  </a:lnTo>
                  <a:lnTo>
                    <a:pt x="553529" y="341325"/>
                  </a:lnTo>
                  <a:lnTo>
                    <a:pt x="548220" y="341325"/>
                  </a:lnTo>
                  <a:lnTo>
                    <a:pt x="548373" y="340055"/>
                  </a:lnTo>
                  <a:lnTo>
                    <a:pt x="548525" y="338785"/>
                  </a:lnTo>
                  <a:lnTo>
                    <a:pt x="553834" y="338785"/>
                  </a:lnTo>
                  <a:lnTo>
                    <a:pt x="553834" y="309714"/>
                  </a:lnTo>
                  <a:lnTo>
                    <a:pt x="551230" y="303225"/>
                  </a:lnTo>
                  <a:lnTo>
                    <a:pt x="550557" y="290525"/>
                  </a:lnTo>
                  <a:lnTo>
                    <a:pt x="550354" y="286715"/>
                  </a:lnTo>
                  <a:lnTo>
                    <a:pt x="550494" y="285445"/>
                  </a:lnTo>
                  <a:lnTo>
                    <a:pt x="550951" y="281635"/>
                  </a:lnTo>
                  <a:lnTo>
                    <a:pt x="551700" y="275285"/>
                  </a:lnTo>
                  <a:lnTo>
                    <a:pt x="566826" y="275285"/>
                  </a:lnTo>
                  <a:lnTo>
                    <a:pt x="572922" y="271475"/>
                  </a:lnTo>
                  <a:lnTo>
                    <a:pt x="572922" y="257505"/>
                  </a:lnTo>
                  <a:lnTo>
                    <a:pt x="566826" y="254965"/>
                  </a:lnTo>
                  <a:lnTo>
                    <a:pt x="560184" y="252425"/>
                  </a:lnTo>
                  <a:lnTo>
                    <a:pt x="552488" y="252425"/>
                  </a:lnTo>
                  <a:lnTo>
                    <a:pt x="550659" y="250253"/>
                  </a:lnTo>
                  <a:lnTo>
                    <a:pt x="550659" y="271475"/>
                  </a:lnTo>
                  <a:lnTo>
                    <a:pt x="548525" y="271475"/>
                  </a:lnTo>
                  <a:lnTo>
                    <a:pt x="548360" y="270205"/>
                  </a:lnTo>
                  <a:lnTo>
                    <a:pt x="548220" y="268935"/>
                  </a:lnTo>
                  <a:lnTo>
                    <a:pt x="546392" y="269455"/>
                  </a:lnTo>
                  <a:lnTo>
                    <a:pt x="546392" y="451815"/>
                  </a:lnTo>
                  <a:lnTo>
                    <a:pt x="545846" y="454355"/>
                  </a:lnTo>
                  <a:lnTo>
                    <a:pt x="542671" y="454355"/>
                  </a:lnTo>
                  <a:lnTo>
                    <a:pt x="542671" y="451815"/>
                  </a:lnTo>
                  <a:lnTo>
                    <a:pt x="543458" y="449275"/>
                  </a:lnTo>
                  <a:lnTo>
                    <a:pt x="544258" y="451815"/>
                  </a:lnTo>
                  <a:lnTo>
                    <a:pt x="546392" y="451815"/>
                  </a:lnTo>
                  <a:lnTo>
                    <a:pt x="546392" y="269455"/>
                  </a:lnTo>
                  <a:lnTo>
                    <a:pt x="543712" y="270205"/>
                  </a:lnTo>
                  <a:lnTo>
                    <a:pt x="541083" y="270205"/>
                  </a:lnTo>
                  <a:lnTo>
                    <a:pt x="541083" y="454355"/>
                  </a:lnTo>
                  <a:lnTo>
                    <a:pt x="539242" y="455625"/>
                  </a:lnTo>
                  <a:lnTo>
                    <a:pt x="534974" y="455625"/>
                  </a:lnTo>
                  <a:lnTo>
                    <a:pt x="536016" y="454355"/>
                  </a:lnTo>
                  <a:lnTo>
                    <a:pt x="537362" y="451815"/>
                  </a:lnTo>
                  <a:lnTo>
                    <a:pt x="534974" y="451815"/>
                  </a:lnTo>
                  <a:lnTo>
                    <a:pt x="535228" y="449275"/>
                  </a:lnTo>
                  <a:lnTo>
                    <a:pt x="538403" y="450545"/>
                  </a:lnTo>
                  <a:lnTo>
                    <a:pt x="540537" y="450545"/>
                  </a:lnTo>
                  <a:lnTo>
                    <a:pt x="541083" y="454355"/>
                  </a:lnTo>
                  <a:lnTo>
                    <a:pt x="541083" y="270205"/>
                  </a:lnTo>
                  <a:lnTo>
                    <a:pt x="540829" y="270205"/>
                  </a:lnTo>
                  <a:lnTo>
                    <a:pt x="540829" y="393395"/>
                  </a:lnTo>
                  <a:lnTo>
                    <a:pt x="538581" y="395198"/>
                  </a:lnTo>
                  <a:lnTo>
                    <a:pt x="538581" y="403555"/>
                  </a:lnTo>
                  <a:lnTo>
                    <a:pt x="537908" y="406095"/>
                  </a:lnTo>
                  <a:lnTo>
                    <a:pt x="533095" y="404825"/>
                  </a:lnTo>
                  <a:lnTo>
                    <a:pt x="536498" y="402285"/>
                  </a:lnTo>
                  <a:lnTo>
                    <a:pt x="538581" y="403555"/>
                  </a:lnTo>
                  <a:lnTo>
                    <a:pt x="538581" y="395198"/>
                  </a:lnTo>
                  <a:lnTo>
                    <a:pt x="537654" y="395935"/>
                  </a:lnTo>
                  <a:lnTo>
                    <a:pt x="536702" y="394665"/>
                  </a:lnTo>
                  <a:lnTo>
                    <a:pt x="535749" y="393395"/>
                  </a:lnTo>
                  <a:lnTo>
                    <a:pt x="536384" y="392125"/>
                  </a:lnTo>
                  <a:lnTo>
                    <a:pt x="540829" y="393395"/>
                  </a:lnTo>
                  <a:lnTo>
                    <a:pt x="540829" y="270205"/>
                  </a:lnTo>
                  <a:lnTo>
                    <a:pt x="537908" y="270205"/>
                  </a:lnTo>
                  <a:lnTo>
                    <a:pt x="544550" y="268935"/>
                  </a:lnTo>
                  <a:lnTo>
                    <a:pt x="544804" y="268935"/>
                  </a:lnTo>
                  <a:lnTo>
                    <a:pt x="546633" y="267665"/>
                  </a:lnTo>
                  <a:lnTo>
                    <a:pt x="548220" y="267665"/>
                  </a:lnTo>
                  <a:lnTo>
                    <a:pt x="550659" y="271475"/>
                  </a:lnTo>
                  <a:lnTo>
                    <a:pt x="550659" y="250253"/>
                  </a:lnTo>
                  <a:lnTo>
                    <a:pt x="550354" y="249885"/>
                  </a:lnTo>
                  <a:lnTo>
                    <a:pt x="550354" y="246075"/>
                  </a:lnTo>
                  <a:lnTo>
                    <a:pt x="550405" y="243535"/>
                  </a:lnTo>
                  <a:lnTo>
                    <a:pt x="550557" y="239725"/>
                  </a:lnTo>
                  <a:lnTo>
                    <a:pt x="550659" y="237185"/>
                  </a:lnTo>
                  <a:lnTo>
                    <a:pt x="550265" y="234645"/>
                  </a:lnTo>
                  <a:lnTo>
                    <a:pt x="550075" y="233375"/>
                  </a:lnTo>
                  <a:lnTo>
                    <a:pt x="549694" y="230835"/>
                  </a:lnTo>
                  <a:lnTo>
                    <a:pt x="549313" y="228295"/>
                  </a:lnTo>
                  <a:lnTo>
                    <a:pt x="549922" y="225755"/>
                  </a:lnTo>
                  <a:lnTo>
                    <a:pt x="550837" y="221945"/>
                  </a:lnTo>
                  <a:lnTo>
                    <a:pt x="551154" y="220675"/>
                  </a:lnTo>
                  <a:lnTo>
                    <a:pt x="540829" y="220675"/>
                  </a:lnTo>
                  <a:lnTo>
                    <a:pt x="540829" y="243535"/>
                  </a:lnTo>
                  <a:lnTo>
                    <a:pt x="540829" y="263855"/>
                  </a:lnTo>
                  <a:lnTo>
                    <a:pt x="540042" y="265125"/>
                  </a:lnTo>
                  <a:lnTo>
                    <a:pt x="536816" y="265988"/>
                  </a:lnTo>
                  <a:lnTo>
                    <a:pt x="536816" y="312115"/>
                  </a:lnTo>
                  <a:lnTo>
                    <a:pt x="536562" y="314655"/>
                  </a:lnTo>
                  <a:lnTo>
                    <a:pt x="531253" y="314655"/>
                  </a:lnTo>
                  <a:lnTo>
                    <a:pt x="531507" y="312115"/>
                  </a:lnTo>
                  <a:lnTo>
                    <a:pt x="534733" y="313385"/>
                  </a:lnTo>
                  <a:lnTo>
                    <a:pt x="536816" y="312115"/>
                  </a:lnTo>
                  <a:lnTo>
                    <a:pt x="536816" y="265988"/>
                  </a:lnTo>
                  <a:lnTo>
                    <a:pt x="530466" y="267665"/>
                  </a:lnTo>
                  <a:lnTo>
                    <a:pt x="530466" y="529285"/>
                  </a:lnTo>
                  <a:lnTo>
                    <a:pt x="527532" y="534365"/>
                  </a:lnTo>
                  <a:lnTo>
                    <a:pt x="522224" y="536905"/>
                  </a:lnTo>
                  <a:lnTo>
                    <a:pt x="522630" y="533095"/>
                  </a:lnTo>
                  <a:lnTo>
                    <a:pt x="522770" y="531825"/>
                  </a:lnTo>
                  <a:lnTo>
                    <a:pt x="518261" y="533095"/>
                  </a:lnTo>
                  <a:lnTo>
                    <a:pt x="517956" y="529285"/>
                  </a:lnTo>
                  <a:lnTo>
                    <a:pt x="530466" y="529285"/>
                  </a:lnTo>
                  <a:lnTo>
                    <a:pt x="530466" y="267665"/>
                  </a:lnTo>
                  <a:lnTo>
                    <a:pt x="530987" y="266395"/>
                  </a:lnTo>
                  <a:lnTo>
                    <a:pt x="531507" y="265125"/>
                  </a:lnTo>
                  <a:lnTo>
                    <a:pt x="529424" y="265125"/>
                  </a:lnTo>
                  <a:lnTo>
                    <a:pt x="529424" y="389585"/>
                  </a:lnTo>
                  <a:lnTo>
                    <a:pt x="529424" y="392125"/>
                  </a:lnTo>
                  <a:lnTo>
                    <a:pt x="529424" y="414985"/>
                  </a:lnTo>
                  <a:lnTo>
                    <a:pt x="529120" y="416255"/>
                  </a:lnTo>
                  <a:lnTo>
                    <a:pt x="527532" y="416255"/>
                  </a:lnTo>
                  <a:lnTo>
                    <a:pt x="527532" y="522935"/>
                  </a:lnTo>
                  <a:lnTo>
                    <a:pt x="526745" y="525475"/>
                  </a:lnTo>
                  <a:lnTo>
                    <a:pt x="525157" y="526745"/>
                  </a:lnTo>
                  <a:lnTo>
                    <a:pt x="521982" y="526745"/>
                  </a:lnTo>
                  <a:lnTo>
                    <a:pt x="524357" y="522935"/>
                  </a:lnTo>
                  <a:lnTo>
                    <a:pt x="527532" y="522935"/>
                  </a:lnTo>
                  <a:lnTo>
                    <a:pt x="527532" y="416255"/>
                  </a:lnTo>
                  <a:lnTo>
                    <a:pt x="525703" y="416255"/>
                  </a:lnTo>
                  <a:lnTo>
                    <a:pt x="525703" y="414985"/>
                  </a:lnTo>
                  <a:lnTo>
                    <a:pt x="526224" y="412445"/>
                  </a:lnTo>
                  <a:lnTo>
                    <a:pt x="526491" y="411175"/>
                  </a:lnTo>
                  <a:lnTo>
                    <a:pt x="527291" y="414985"/>
                  </a:lnTo>
                  <a:lnTo>
                    <a:pt x="529424" y="414985"/>
                  </a:lnTo>
                  <a:lnTo>
                    <a:pt x="529424" y="392125"/>
                  </a:lnTo>
                  <a:lnTo>
                    <a:pt x="529310" y="404825"/>
                  </a:lnTo>
                  <a:lnTo>
                    <a:pt x="529259" y="406539"/>
                  </a:lnTo>
                  <a:lnTo>
                    <a:pt x="527532" y="411175"/>
                  </a:lnTo>
                  <a:lnTo>
                    <a:pt x="525945" y="409905"/>
                  </a:lnTo>
                  <a:lnTo>
                    <a:pt x="525399" y="409651"/>
                  </a:lnTo>
                  <a:lnTo>
                    <a:pt x="525399" y="520395"/>
                  </a:lnTo>
                  <a:lnTo>
                    <a:pt x="520090" y="517855"/>
                  </a:lnTo>
                  <a:lnTo>
                    <a:pt x="519849" y="517855"/>
                  </a:lnTo>
                  <a:lnTo>
                    <a:pt x="514781" y="516585"/>
                  </a:lnTo>
                  <a:lnTo>
                    <a:pt x="516369" y="515315"/>
                  </a:lnTo>
                  <a:lnTo>
                    <a:pt x="518261" y="514045"/>
                  </a:lnTo>
                  <a:lnTo>
                    <a:pt x="525399" y="520395"/>
                  </a:lnTo>
                  <a:lnTo>
                    <a:pt x="525399" y="409651"/>
                  </a:lnTo>
                  <a:lnTo>
                    <a:pt x="523265" y="408635"/>
                  </a:lnTo>
                  <a:lnTo>
                    <a:pt x="520090" y="408635"/>
                  </a:lnTo>
                  <a:lnTo>
                    <a:pt x="521766" y="407365"/>
                  </a:lnTo>
                  <a:lnTo>
                    <a:pt x="523468" y="406095"/>
                  </a:lnTo>
                  <a:lnTo>
                    <a:pt x="525157" y="404825"/>
                  </a:lnTo>
                  <a:lnTo>
                    <a:pt x="520636" y="402285"/>
                  </a:lnTo>
                  <a:lnTo>
                    <a:pt x="521423" y="401015"/>
                  </a:lnTo>
                  <a:lnTo>
                    <a:pt x="523011" y="398475"/>
                  </a:lnTo>
                  <a:lnTo>
                    <a:pt x="523811" y="397205"/>
                  </a:lnTo>
                  <a:lnTo>
                    <a:pt x="528878" y="399745"/>
                  </a:lnTo>
                  <a:lnTo>
                    <a:pt x="529310" y="404825"/>
                  </a:lnTo>
                  <a:lnTo>
                    <a:pt x="529310" y="392125"/>
                  </a:lnTo>
                  <a:lnTo>
                    <a:pt x="527786" y="392125"/>
                  </a:lnTo>
                  <a:lnTo>
                    <a:pt x="525945" y="394665"/>
                  </a:lnTo>
                  <a:lnTo>
                    <a:pt x="525818" y="393395"/>
                  </a:lnTo>
                  <a:lnTo>
                    <a:pt x="525703" y="392125"/>
                  </a:lnTo>
                  <a:lnTo>
                    <a:pt x="525945" y="390855"/>
                  </a:lnTo>
                  <a:lnTo>
                    <a:pt x="526199" y="389585"/>
                  </a:lnTo>
                  <a:lnTo>
                    <a:pt x="529424" y="389585"/>
                  </a:lnTo>
                  <a:lnTo>
                    <a:pt x="529424" y="265125"/>
                  </a:lnTo>
                  <a:lnTo>
                    <a:pt x="528574" y="265125"/>
                  </a:lnTo>
                  <a:lnTo>
                    <a:pt x="535774" y="261315"/>
                  </a:lnTo>
                  <a:lnTo>
                    <a:pt x="540829" y="263855"/>
                  </a:lnTo>
                  <a:lnTo>
                    <a:pt x="540829" y="243535"/>
                  </a:lnTo>
                  <a:lnTo>
                    <a:pt x="540283" y="244805"/>
                  </a:lnTo>
                  <a:lnTo>
                    <a:pt x="537108" y="244805"/>
                  </a:lnTo>
                  <a:lnTo>
                    <a:pt x="537108" y="243535"/>
                  </a:lnTo>
                  <a:lnTo>
                    <a:pt x="537908" y="239725"/>
                  </a:lnTo>
                  <a:lnTo>
                    <a:pt x="538695" y="243535"/>
                  </a:lnTo>
                  <a:lnTo>
                    <a:pt x="540829" y="243535"/>
                  </a:lnTo>
                  <a:lnTo>
                    <a:pt x="540829" y="220675"/>
                  </a:lnTo>
                  <a:lnTo>
                    <a:pt x="531253" y="220675"/>
                  </a:lnTo>
                  <a:lnTo>
                    <a:pt x="531253" y="257505"/>
                  </a:lnTo>
                  <a:lnTo>
                    <a:pt x="531253" y="261315"/>
                  </a:lnTo>
                  <a:lnTo>
                    <a:pt x="527532" y="261315"/>
                  </a:lnTo>
                  <a:lnTo>
                    <a:pt x="527532" y="257505"/>
                  </a:lnTo>
                  <a:lnTo>
                    <a:pt x="531253" y="257505"/>
                  </a:lnTo>
                  <a:lnTo>
                    <a:pt x="531253" y="220675"/>
                  </a:lnTo>
                  <a:lnTo>
                    <a:pt x="523811" y="220675"/>
                  </a:lnTo>
                  <a:lnTo>
                    <a:pt x="523811" y="256235"/>
                  </a:lnTo>
                  <a:lnTo>
                    <a:pt x="523811" y="359105"/>
                  </a:lnTo>
                  <a:lnTo>
                    <a:pt x="523265" y="364185"/>
                  </a:lnTo>
                  <a:lnTo>
                    <a:pt x="518261" y="361708"/>
                  </a:lnTo>
                  <a:lnTo>
                    <a:pt x="518261" y="491185"/>
                  </a:lnTo>
                  <a:lnTo>
                    <a:pt x="518261" y="493725"/>
                  </a:lnTo>
                  <a:lnTo>
                    <a:pt x="517461" y="496265"/>
                  </a:lnTo>
                  <a:lnTo>
                    <a:pt x="517067" y="494995"/>
                  </a:lnTo>
                  <a:lnTo>
                    <a:pt x="516674" y="493725"/>
                  </a:lnTo>
                  <a:lnTo>
                    <a:pt x="514540" y="493725"/>
                  </a:lnTo>
                  <a:lnTo>
                    <a:pt x="514540" y="534365"/>
                  </a:lnTo>
                  <a:lnTo>
                    <a:pt x="514540" y="563575"/>
                  </a:lnTo>
                  <a:lnTo>
                    <a:pt x="513994" y="564845"/>
                  </a:lnTo>
                  <a:lnTo>
                    <a:pt x="510819" y="564845"/>
                  </a:lnTo>
                  <a:lnTo>
                    <a:pt x="510819" y="563575"/>
                  </a:lnTo>
                  <a:lnTo>
                    <a:pt x="511340" y="561035"/>
                  </a:lnTo>
                  <a:lnTo>
                    <a:pt x="511606" y="559765"/>
                  </a:lnTo>
                  <a:lnTo>
                    <a:pt x="512406" y="563575"/>
                  </a:lnTo>
                  <a:lnTo>
                    <a:pt x="514540" y="563575"/>
                  </a:lnTo>
                  <a:lnTo>
                    <a:pt x="514540" y="534365"/>
                  </a:lnTo>
                  <a:lnTo>
                    <a:pt x="511048" y="536905"/>
                  </a:lnTo>
                  <a:lnTo>
                    <a:pt x="508444" y="535635"/>
                  </a:lnTo>
                  <a:lnTo>
                    <a:pt x="508889" y="534365"/>
                  </a:lnTo>
                  <a:lnTo>
                    <a:pt x="514540" y="534365"/>
                  </a:lnTo>
                  <a:lnTo>
                    <a:pt x="514540" y="493725"/>
                  </a:lnTo>
                  <a:lnTo>
                    <a:pt x="515086" y="491185"/>
                  </a:lnTo>
                  <a:lnTo>
                    <a:pt x="518261" y="491185"/>
                  </a:lnTo>
                  <a:lnTo>
                    <a:pt x="518261" y="361708"/>
                  </a:lnTo>
                  <a:lnTo>
                    <a:pt x="515581" y="360375"/>
                  </a:lnTo>
                  <a:lnTo>
                    <a:pt x="516369" y="365455"/>
                  </a:lnTo>
                  <a:lnTo>
                    <a:pt x="515785" y="364185"/>
                  </a:lnTo>
                  <a:lnTo>
                    <a:pt x="514540" y="361480"/>
                  </a:lnTo>
                  <a:lnTo>
                    <a:pt x="514540" y="385775"/>
                  </a:lnTo>
                  <a:lnTo>
                    <a:pt x="514540" y="388315"/>
                  </a:lnTo>
                  <a:lnTo>
                    <a:pt x="512953" y="389585"/>
                  </a:lnTo>
                  <a:lnTo>
                    <a:pt x="511060" y="390855"/>
                  </a:lnTo>
                  <a:lnTo>
                    <a:pt x="510819" y="388315"/>
                  </a:lnTo>
                  <a:lnTo>
                    <a:pt x="511365" y="385775"/>
                  </a:lnTo>
                  <a:lnTo>
                    <a:pt x="514540" y="385775"/>
                  </a:lnTo>
                  <a:lnTo>
                    <a:pt x="514540" y="361480"/>
                  </a:lnTo>
                  <a:lnTo>
                    <a:pt x="513448" y="359105"/>
                  </a:lnTo>
                  <a:lnTo>
                    <a:pt x="512648" y="360654"/>
                  </a:lnTo>
                  <a:lnTo>
                    <a:pt x="512648" y="365455"/>
                  </a:lnTo>
                  <a:lnTo>
                    <a:pt x="512406" y="367995"/>
                  </a:lnTo>
                  <a:lnTo>
                    <a:pt x="509231" y="366725"/>
                  </a:lnTo>
                  <a:lnTo>
                    <a:pt x="508977" y="366725"/>
                  </a:lnTo>
                  <a:lnTo>
                    <a:pt x="508977" y="501345"/>
                  </a:lnTo>
                  <a:lnTo>
                    <a:pt x="508431" y="503885"/>
                  </a:lnTo>
                  <a:lnTo>
                    <a:pt x="505752" y="505155"/>
                  </a:lnTo>
                  <a:lnTo>
                    <a:pt x="503123" y="505155"/>
                  </a:lnTo>
                  <a:lnTo>
                    <a:pt x="503123" y="522935"/>
                  </a:lnTo>
                  <a:lnTo>
                    <a:pt x="503123" y="528015"/>
                  </a:lnTo>
                  <a:lnTo>
                    <a:pt x="498614" y="528015"/>
                  </a:lnTo>
                  <a:lnTo>
                    <a:pt x="493852" y="526745"/>
                  </a:lnTo>
                  <a:lnTo>
                    <a:pt x="495439" y="524205"/>
                  </a:lnTo>
                  <a:lnTo>
                    <a:pt x="499948" y="524205"/>
                  </a:lnTo>
                  <a:lnTo>
                    <a:pt x="503123" y="522935"/>
                  </a:lnTo>
                  <a:lnTo>
                    <a:pt x="503123" y="505155"/>
                  </a:lnTo>
                  <a:lnTo>
                    <a:pt x="501535" y="505155"/>
                  </a:lnTo>
                  <a:lnTo>
                    <a:pt x="501789" y="501345"/>
                  </a:lnTo>
                  <a:lnTo>
                    <a:pt x="504710" y="500075"/>
                  </a:lnTo>
                  <a:lnTo>
                    <a:pt x="508977" y="501345"/>
                  </a:lnTo>
                  <a:lnTo>
                    <a:pt x="508977" y="366725"/>
                  </a:lnTo>
                  <a:lnTo>
                    <a:pt x="507098" y="366725"/>
                  </a:lnTo>
                  <a:lnTo>
                    <a:pt x="507098" y="376885"/>
                  </a:lnTo>
                  <a:lnTo>
                    <a:pt x="506552" y="379425"/>
                  </a:lnTo>
                  <a:lnTo>
                    <a:pt x="505510" y="379018"/>
                  </a:lnTo>
                  <a:lnTo>
                    <a:pt x="505510" y="408635"/>
                  </a:lnTo>
                  <a:lnTo>
                    <a:pt x="503377" y="411175"/>
                  </a:lnTo>
                  <a:lnTo>
                    <a:pt x="500989" y="412445"/>
                  </a:lnTo>
                  <a:lnTo>
                    <a:pt x="498856" y="412445"/>
                  </a:lnTo>
                  <a:lnTo>
                    <a:pt x="501535" y="411175"/>
                  </a:lnTo>
                  <a:lnTo>
                    <a:pt x="503923" y="409905"/>
                  </a:lnTo>
                  <a:lnTo>
                    <a:pt x="505510" y="408635"/>
                  </a:lnTo>
                  <a:lnTo>
                    <a:pt x="505510" y="379018"/>
                  </a:lnTo>
                  <a:lnTo>
                    <a:pt x="503377" y="378155"/>
                  </a:lnTo>
                  <a:lnTo>
                    <a:pt x="503377" y="376885"/>
                  </a:lnTo>
                  <a:lnTo>
                    <a:pt x="504164" y="374345"/>
                  </a:lnTo>
                  <a:lnTo>
                    <a:pt x="504964" y="376885"/>
                  </a:lnTo>
                  <a:lnTo>
                    <a:pt x="507098" y="376885"/>
                  </a:lnTo>
                  <a:lnTo>
                    <a:pt x="507098" y="366725"/>
                  </a:lnTo>
                  <a:lnTo>
                    <a:pt x="507339" y="365455"/>
                  </a:lnTo>
                  <a:lnTo>
                    <a:pt x="512648" y="365455"/>
                  </a:lnTo>
                  <a:lnTo>
                    <a:pt x="512648" y="360654"/>
                  </a:lnTo>
                  <a:lnTo>
                    <a:pt x="510819" y="364185"/>
                  </a:lnTo>
                  <a:lnTo>
                    <a:pt x="507098" y="361645"/>
                  </a:lnTo>
                  <a:lnTo>
                    <a:pt x="507758" y="360375"/>
                  </a:lnTo>
                  <a:lnTo>
                    <a:pt x="508431" y="359105"/>
                  </a:lnTo>
                  <a:lnTo>
                    <a:pt x="513448" y="359105"/>
                  </a:lnTo>
                  <a:lnTo>
                    <a:pt x="523811" y="359105"/>
                  </a:lnTo>
                  <a:lnTo>
                    <a:pt x="523811" y="256235"/>
                  </a:lnTo>
                  <a:lnTo>
                    <a:pt x="521677" y="255701"/>
                  </a:lnTo>
                  <a:lnTo>
                    <a:pt x="521677" y="296875"/>
                  </a:lnTo>
                  <a:lnTo>
                    <a:pt x="520890" y="299415"/>
                  </a:lnTo>
                  <a:lnTo>
                    <a:pt x="514540" y="304203"/>
                  </a:lnTo>
                  <a:lnTo>
                    <a:pt x="514540" y="354025"/>
                  </a:lnTo>
                  <a:lnTo>
                    <a:pt x="514286" y="356565"/>
                  </a:lnTo>
                  <a:lnTo>
                    <a:pt x="511060" y="355295"/>
                  </a:lnTo>
                  <a:lnTo>
                    <a:pt x="508977" y="355295"/>
                  </a:lnTo>
                  <a:lnTo>
                    <a:pt x="509231" y="354025"/>
                  </a:lnTo>
                  <a:lnTo>
                    <a:pt x="514540" y="354025"/>
                  </a:lnTo>
                  <a:lnTo>
                    <a:pt x="514540" y="304203"/>
                  </a:lnTo>
                  <a:lnTo>
                    <a:pt x="508977" y="308381"/>
                  </a:lnTo>
                  <a:lnTo>
                    <a:pt x="508977" y="315925"/>
                  </a:lnTo>
                  <a:lnTo>
                    <a:pt x="507098" y="316776"/>
                  </a:lnTo>
                  <a:lnTo>
                    <a:pt x="507098" y="355295"/>
                  </a:lnTo>
                  <a:lnTo>
                    <a:pt x="506552" y="357835"/>
                  </a:lnTo>
                  <a:lnTo>
                    <a:pt x="503377" y="357835"/>
                  </a:lnTo>
                  <a:lnTo>
                    <a:pt x="503377" y="355295"/>
                  </a:lnTo>
                  <a:lnTo>
                    <a:pt x="504164" y="352755"/>
                  </a:lnTo>
                  <a:lnTo>
                    <a:pt x="504964" y="356565"/>
                  </a:lnTo>
                  <a:lnTo>
                    <a:pt x="507098" y="355295"/>
                  </a:lnTo>
                  <a:lnTo>
                    <a:pt x="507098" y="316776"/>
                  </a:lnTo>
                  <a:lnTo>
                    <a:pt x="503313" y="318465"/>
                  </a:lnTo>
                  <a:lnTo>
                    <a:pt x="500875" y="317195"/>
                  </a:lnTo>
                  <a:lnTo>
                    <a:pt x="502488" y="315925"/>
                  </a:lnTo>
                  <a:lnTo>
                    <a:pt x="508977" y="315925"/>
                  </a:lnTo>
                  <a:lnTo>
                    <a:pt x="508977" y="308381"/>
                  </a:lnTo>
                  <a:lnTo>
                    <a:pt x="507390" y="309575"/>
                  </a:lnTo>
                  <a:lnTo>
                    <a:pt x="501777" y="312115"/>
                  </a:lnTo>
                  <a:lnTo>
                    <a:pt x="495935" y="315925"/>
                  </a:lnTo>
                  <a:lnTo>
                    <a:pt x="492163" y="317004"/>
                  </a:lnTo>
                  <a:lnTo>
                    <a:pt x="492163" y="544525"/>
                  </a:lnTo>
                  <a:lnTo>
                    <a:pt x="490804" y="547065"/>
                  </a:lnTo>
                  <a:lnTo>
                    <a:pt x="489115" y="548335"/>
                  </a:lnTo>
                  <a:lnTo>
                    <a:pt x="489623" y="547065"/>
                  </a:lnTo>
                  <a:lnTo>
                    <a:pt x="490131" y="545795"/>
                  </a:lnTo>
                  <a:lnTo>
                    <a:pt x="492163" y="544525"/>
                  </a:lnTo>
                  <a:lnTo>
                    <a:pt x="492163" y="317004"/>
                  </a:lnTo>
                  <a:lnTo>
                    <a:pt x="486841" y="318516"/>
                  </a:lnTo>
                  <a:lnTo>
                    <a:pt x="486841" y="446735"/>
                  </a:lnTo>
                  <a:lnTo>
                    <a:pt x="484911" y="446735"/>
                  </a:lnTo>
                  <a:lnTo>
                    <a:pt x="484517" y="446074"/>
                  </a:lnTo>
                  <a:lnTo>
                    <a:pt x="484517" y="585165"/>
                  </a:lnTo>
                  <a:lnTo>
                    <a:pt x="484276" y="587705"/>
                  </a:lnTo>
                  <a:lnTo>
                    <a:pt x="481101" y="586435"/>
                  </a:lnTo>
                  <a:lnTo>
                    <a:pt x="478967" y="587705"/>
                  </a:lnTo>
                  <a:lnTo>
                    <a:pt x="479221" y="585165"/>
                  </a:lnTo>
                  <a:lnTo>
                    <a:pt x="484517" y="585165"/>
                  </a:lnTo>
                  <a:lnTo>
                    <a:pt x="484517" y="446074"/>
                  </a:lnTo>
                  <a:lnTo>
                    <a:pt x="484022" y="445223"/>
                  </a:lnTo>
                  <a:lnTo>
                    <a:pt x="484022" y="449275"/>
                  </a:lnTo>
                  <a:lnTo>
                    <a:pt x="483425" y="449846"/>
                  </a:lnTo>
                  <a:lnTo>
                    <a:pt x="483425" y="549605"/>
                  </a:lnTo>
                  <a:lnTo>
                    <a:pt x="483184" y="549922"/>
                  </a:lnTo>
                  <a:lnTo>
                    <a:pt x="483184" y="567385"/>
                  </a:lnTo>
                  <a:lnTo>
                    <a:pt x="482688" y="572465"/>
                  </a:lnTo>
                  <a:lnTo>
                    <a:pt x="478167" y="573735"/>
                  </a:lnTo>
                  <a:lnTo>
                    <a:pt x="478866" y="572465"/>
                  </a:lnTo>
                  <a:lnTo>
                    <a:pt x="479577" y="571195"/>
                  </a:lnTo>
                  <a:lnTo>
                    <a:pt x="480301" y="569925"/>
                  </a:lnTo>
                  <a:lnTo>
                    <a:pt x="480809" y="569925"/>
                  </a:lnTo>
                  <a:lnTo>
                    <a:pt x="480009" y="568655"/>
                  </a:lnTo>
                  <a:lnTo>
                    <a:pt x="478421" y="566115"/>
                  </a:lnTo>
                  <a:lnTo>
                    <a:pt x="477088" y="565543"/>
                  </a:lnTo>
                  <a:lnTo>
                    <a:pt x="477088" y="619455"/>
                  </a:lnTo>
                  <a:lnTo>
                    <a:pt x="476288" y="621995"/>
                  </a:lnTo>
                  <a:lnTo>
                    <a:pt x="474700" y="623265"/>
                  </a:lnTo>
                  <a:lnTo>
                    <a:pt x="471525" y="623265"/>
                  </a:lnTo>
                  <a:lnTo>
                    <a:pt x="472325" y="620725"/>
                  </a:lnTo>
                  <a:lnTo>
                    <a:pt x="473913" y="619455"/>
                  </a:lnTo>
                  <a:lnTo>
                    <a:pt x="477088" y="619455"/>
                  </a:lnTo>
                  <a:lnTo>
                    <a:pt x="477088" y="565543"/>
                  </a:lnTo>
                  <a:lnTo>
                    <a:pt x="475500" y="564845"/>
                  </a:lnTo>
                  <a:lnTo>
                    <a:pt x="478967" y="561035"/>
                  </a:lnTo>
                  <a:lnTo>
                    <a:pt x="482142" y="563575"/>
                  </a:lnTo>
                  <a:lnTo>
                    <a:pt x="483184" y="567385"/>
                  </a:lnTo>
                  <a:lnTo>
                    <a:pt x="483184" y="549922"/>
                  </a:lnTo>
                  <a:lnTo>
                    <a:pt x="482422" y="550875"/>
                  </a:lnTo>
                  <a:lnTo>
                    <a:pt x="478967" y="549605"/>
                  </a:lnTo>
                  <a:lnTo>
                    <a:pt x="482193" y="547065"/>
                  </a:lnTo>
                  <a:lnTo>
                    <a:pt x="483425" y="549605"/>
                  </a:lnTo>
                  <a:lnTo>
                    <a:pt x="483425" y="449846"/>
                  </a:lnTo>
                  <a:lnTo>
                    <a:pt x="482688" y="450545"/>
                  </a:lnTo>
                  <a:lnTo>
                    <a:pt x="480809" y="451815"/>
                  </a:lnTo>
                  <a:lnTo>
                    <a:pt x="480275" y="450545"/>
                  </a:lnTo>
                  <a:lnTo>
                    <a:pt x="479221" y="448005"/>
                  </a:lnTo>
                  <a:lnTo>
                    <a:pt x="478967" y="448005"/>
                  </a:lnTo>
                  <a:lnTo>
                    <a:pt x="476592" y="446760"/>
                  </a:lnTo>
                  <a:lnTo>
                    <a:pt x="476592" y="552145"/>
                  </a:lnTo>
                  <a:lnTo>
                    <a:pt x="466471" y="555955"/>
                  </a:lnTo>
                  <a:lnTo>
                    <a:pt x="465975" y="554685"/>
                  </a:lnTo>
                  <a:lnTo>
                    <a:pt x="465670" y="554685"/>
                  </a:lnTo>
                  <a:lnTo>
                    <a:pt x="465670" y="583895"/>
                  </a:lnTo>
                  <a:lnTo>
                    <a:pt x="464629" y="586435"/>
                  </a:lnTo>
                  <a:lnTo>
                    <a:pt x="461949" y="586435"/>
                  </a:lnTo>
                  <a:lnTo>
                    <a:pt x="458228" y="587705"/>
                  </a:lnTo>
                  <a:lnTo>
                    <a:pt x="458774" y="583895"/>
                  </a:lnTo>
                  <a:lnTo>
                    <a:pt x="461454" y="582625"/>
                  </a:lnTo>
                  <a:lnTo>
                    <a:pt x="465670" y="583895"/>
                  </a:lnTo>
                  <a:lnTo>
                    <a:pt x="465670" y="554685"/>
                  </a:lnTo>
                  <a:lnTo>
                    <a:pt x="464629" y="554685"/>
                  </a:lnTo>
                  <a:lnTo>
                    <a:pt x="464388" y="553415"/>
                  </a:lnTo>
                  <a:lnTo>
                    <a:pt x="465975" y="553415"/>
                  </a:lnTo>
                  <a:lnTo>
                    <a:pt x="476592" y="552145"/>
                  </a:lnTo>
                  <a:lnTo>
                    <a:pt x="476592" y="446760"/>
                  </a:lnTo>
                  <a:lnTo>
                    <a:pt x="471779" y="444195"/>
                  </a:lnTo>
                  <a:lnTo>
                    <a:pt x="484022" y="449275"/>
                  </a:lnTo>
                  <a:lnTo>
                    <a:pt x="484022" y="445223"/>
                  </a:lnTo>
                  <a:lnTo>
                    <a:pt x="483425" y="444195"/>
                  </a:lnTo>
                  <a:lnTo>
                    <a:pt x="482688" y="442925"/>
                  </a:lnTo>
                  <a:lnTo>
                    <a:pt x="486702" y="445465"/>
                  </a:lnTo>
                  <a:lnTo>
                    <a:pt x="486841" y="446735"/>
                  </a:lnTo>
                  <a:lnTo>
                    <a:pt x="486841" y="318516"/>
                  </a:lnTo>
                  <a:lnTo>
                    <a:pt x="486117" y="318719"/>
                  </a:lnTo>
                  <a:lnTo>
                    <a:pt x="486117" y="367995"/>
                  </a:lnTo>
                  <a:lnTo>
                    <a:pt x="483463" y="366725"/>
                  </a:lnTo>
                  <a:lnTo>
                    <a:pt x="480809" y="365455"/>
                  </a:lnTo>
                  <a:lnTo>
                    <a:pt x="480555" y="365455"/>
                  </a:lnTo>
                  <a:lnTo>
                    <a:pt x="480301" y="365391"/>
                  </a:lnTo>
                  <a:lnTo>
                    <a:pt x="480301" y="374345"/>
                  </a:lnTo>
                  <a:lnTo>
                    <a:pt x="478967" y="374345"/>
                  </a:lnTo>
                  <a:lnTo>
                    <a:pt x="477088" y="376885"/>
                  </a:lnTo>
                  <a:lnTo>
                    <a:pt x="476021" y="374345"/>
                  </a:lnTo>
                  <a:lnTo>
                    <a:pt x="475500" y="373075"/>
                  </a:lnTo>
                  <a:lnTo>
                    <a:pt x="475246" y="373075"/>
                  </a:lnTo>
                  <a:lnTo>
                    <a:pt x="468058" y="369265"/>
                  </a:lnTo>
                  <a:lnTo>
                    <a:pt x="480301" y="374345"/>
                  </a:lnTo>
                  <a:lnTo>
                    <a:pt x="480301" y="365391"/>
                  </a:lnTo>
                  <a:lnTo>
                    <a:pt x="475500" y="364185"/>
                  </a:lnTo>
                  <a:lnTo>
                    <a:pt x="477088" y="362915"/>
                  </a:lnTo>
                  <a:lnTo>
                    <a:pt x="478967" y="361645"/>
                  </a:lnTo>
                  <a:lnTo>
                    <a:pt x="486117" y="367995"/>
                  </a:lnTo>
                  <a:lnTo>
                    <a:pt x="486117" y="318719"/>
                  </a:lnTo>
                  <a:lnTo>
                    <a:pt x="478967" y="320738"/>
                  </a:lnTo>
                  <a:lnTo>
                    <a:pt x="478967" y="345135"/>
                  </a:lnTo>
                  <a:lnTo>
                    <a:pt x="478967" y="346405"/>
                  </a:lnTo>
                  <a:lnTo>
                    <a:pt x="477380" y="347675"/>
                  </a:lnTo>
                  <a:lnTo>
                    <a:pt x="475500" y="348945"/>
                  </a:lnTo>
                  <a:lnTo>
                    <a:pt x="475246" y="346405"/>
                  </a:lnTo>
                  <a:lnTo>
                    <a:pt x="475792" y="343865"/>
                  </a:lnTo>
                  <a:lnTo>
                    <a:pt x="478967" y="345135"/>
                  </a:lnTo>
                  <a:lnTo>
                    <a:pt x="478967" y="320738"/>
                  </a:lnTo>
                  <a:lnTo>
                    <a:pt x="465670" y="324510"/>
                  </a:lnTo>
                  <a:lnTo>
                    <a:pt x="465670" y="470865"/>
                  </a:lnTo>
                  <a:lnTo>
                    <a:pt x="465429" y="473405"/>
                  </a:lnTo>
                  <a:lnTo>
                    <a:pt x="464083" y="472833"/>
                  </a:lnTo>
                  <a:lnTo>
                    <a:pt x="464083" y="487375"/>
                  </a:lnTo>
                  <a:lnTo>
                    <a:pt x="461162" y="488645"/>
                  </a:lnTo>
                  <a:lnTo>
                    <a:pt x="461492" y="486105"/>
                  </a:lnTo>
                  <a:lnTo>
                    <a:pt x="463105" y="484835"/>
                  </a:lnTo>
                  <a:lnTo>
                    <a:pt x="464083" y="487375"/>
                  </a:lnTo>
                  <a:lnTo>
                    <a:pt x="464083" y="472833"/>
                  </a:lnTo>
                  <a:lnTo>
                    <a:pt x="462495" y="472135"/>
                  </a:lnTo>
                  <a:lnTo>
                    <a:pt x="460667" y="472135"/>
                  </a:lnTo>
                  <a:lnTo>
                    <a:pt x="460667" y="508965"/>
                  </a:lnTo>
                  <a:lnTo>
                    <a:pt x="455599" y="520395"/>
                  </a:lnTo>
                  <a:lnTo>
                    <a:pt x="454736" y="519353"/>
                  </a:lnTo>
                  <a:lnTo>
                    <a:pt x="454736" y="587705"/>
                  </a:lnTo>
                  <a:lnTo>
                    <a:pt x="453377" y="590245"/>
                  </a:lnTo>
                  <a:lnTo>
                    <a:pt x="451662" y="591515"/>
                  </a:lnTo>
                  <a:lnTo>
                    <a:pt x="452678" y="588975"/>
                  </a:lnTo>
                  <a:lnTo>
                    <a:pt x="454736" y="587705"/>
                  </a:lnTo>
                  <a:lnTo>
                    <a:pt x="454736" y="519353"/>
                  </a:lnTo>
                  <a:lnTo>
                    <a:pt x="454558" y="519125"/>
                  </a:lnTo>
                  <a:lnTo>
                    <a:pt x="452920" y="517855"/>
                  </a:lnTo>
                  <a:lnTo>
                    <a:pt x="456145" y="516585"/>
                  </a:lnTo>
                  <a:lnTo>
                    <a:pt x="456399" y="515315"/>
                  </a:lnTo>
                  <a:lnTo>
                    <a:pt x="457250" y="514045"/>
                  </a:lnTo>
                  <a:lnTo>
                    <a:pt x="458101" y="512775"/>
                  </a:lnTo>
                  <a:lnTo>
                    <a:pt x="460667" y="508965"/>
                  </a:lnTo>
                  <a:lnTo>
                    <a:pt x="460667" y="472135"/>
                  </a:lnTo>
                  <a:lnTo>
                    <a:pt x="460121" y="472135"/>
                  </a:lnTo>
                  <a:lnTo>
                    <a:pt x="460362" y="470865"/>
                  </a:lnTo>
                  <a:lnTo>
                    <a:pt x="465670" y="470865"/>
                  </a:lnTo>
                  <a:lnTo>
                    <a:pt x="465670" y="324510"/>
                  </a:lnTo>
                  <a:lnTo>
                    <a:pt x="462495" y="325412"/>
                  </a:lnTo>
                  <a:lnTo>
                    <a:pt x="462495" y="418795"/>
                  </a:lnTo>
                  <a:lnTo>
                    <a:pt x="456399" y="419404"/>
                  </a:lnTo>
                  <a:lnTo>
                    <a:pt x="456399" y="475945"/>
                  </a:lnTo>
                  <a:lnTo>
                    <a:pt x="456145" y="478485"/>
                  </a:lnTo>
                  <a:lnTo>
                    <a:pt x="455053" y="478485"/>
                  </a:lnTo>
                  <a:lnTo>
                    <a:pt x="455053" y="497535"/>
                  </a:lnTo>
                  <a:lnTo>
                    <a:pt x="450049" y="510235"/>
                  </a:lnTo>
                  <a:lnTo>
                    <a:pt x="449503" y="508965"/>
                  </a:lnTo>
                  <a:lnTo>
                    <a:pt x="448957" y="507695"/>
                  </a:lnTo>
                  <a:lnTo>
                    <a:pt x="447370" y="506425"/>
                  </a:lnTo>
                  <a:lnTo>
                    <a:pt x="450545" y="505155"/>
                  </a:lnTo>
                  <a:lnTo>
                    <a:pt x="450837" y="505155"/>
                  </a:lnTo>
                  <a:lnTo>
                    <a:pt x="451535" y="503885"/>
                  </a:lnTo>
                  <a:lnTo>
                    <a:pt x="452234" y="502615"/>
                  </a:lnTo>
                  <a:lnTo>
                    <a:pt x="455053" y="497535"/>
                  </a:lnTo>
                  <a:lnTo>
                    <a:pt x="455053" y="478485"/>
                  </a:lnTo>
                  <a:lnTo>
                    <a:pt x="450837" y="478485"/>
                  </a:lnTo>
                  <a:lnTo>
                    <a:pt x="451091" y="475945"/>
                  </a:lnTo>
                  <a:lnTo>
                    <a:pt x="456399" y="475945"/>
                  </a:lnTo>
                  <a:lnTo>
                    <a:pt x="456399" y="419404"/>
                  </a:lnTo>
                  <a:lnTo>
                    <a:pt x="449745" y="420065"/>
                  </a:lnTo>
                  <a:lnTo>
                    <a:pt x="451942" y="416255"/>
                  </a:lnTo>
                  <a:lnTo>
                    <a:pt x="452678" y="414985"/>
                  </a:lnTo>
                  <a:lnTo>
                    <a:pt x="454812" y="416255"/>
                  </a:lnTo>
                  <a:lnTo>
                    <a:pt x="461949" y="416255"/>
                  </a:lnTo>
                  <a:lnTo>
                    <a:pt x="462495" y="418795"/>
                  </a:lnTo>
                  <a:lnTo>
                    <a:pt x="462495" y="325412"/>
                  </a:lnTo>
                  <a:lnTo>
                    <a:pt x="460121" y="326085"/>
                  </a:lnTo>
                  <a:lnTo>
                    <a:pt x="460121" y="374345"/>
                  </a:lnTo>
                  <a:lnTo>
                    <a:pt x="456755" y="376885"/>
                  </a:lnTo>
                  <a:lnTo>
                    <a:pt x="456399" y="376720"/>
                  </a:lnTo>
                  <a:lnTo>
                    <a:pt x="456399" y="411175"/>
                  </a:lnTo>
                  <a:lnTo>
                    <a:pt x="456145" y="412445"/>
                  </a:lnTo>
                  <a:lnTo>
                    <a:pt x="452678" y="412445"/>
                  </a:lnTo>
                  <a:lnTo>
                    <a:pt x="452678" y="411175"/>
                  </a:lnTo>
                  <a:lnTo>
                    <a:pt x="452932" y="409905"/>
                  </a:lnTo>
                  <a:lnTo>
                    <a:pt x="453466" y="407365"/>
                  </a:lnTo>
                  <a:lnTo>
                    <a:pt x="454266" y="411175"/>
                  </a:lnTo>
                  <a:lnTo>
                    <a:pt x="456399" y="411175"/>
                  </a:lnTo>
                  <a:lnTo>
                    <a:pt x="456399" y="376720"/>
                  </a:lnTo>
                  <a:lnTo>
                    <a:pt x="454139" y="375615"/>
                  </a:lnTo>
                  <a:lnTo>
                    <a:pt x="454507" y="374345"/>
                  </a:lnTo>
                  <a:lnTo>
                    <a:pt x="460121" y="374345"/>
                  </a:lnTo>
                  <a:lnTo>
                    <a:pt x="460121" y="326085"/>
                  </a:lnTo>
                  <a:lnTo>
                    <a:pt x="457441" y="326847"/>
                  </a:lnTo>
                  <a:lnTo>
                    <a:pt x="457441" y="362915"/>
                  </a:lnTo>
                  <a:lnTo>
                    <a:pt x="454558" y="366725"/>
                  </a:lnTo>
                  <a:lnTo>
                    <a:pt x="450837" y="366725"/>
                  </a:lnTo>
                  <a:lnTo>
                    <a:pt x="451091" y="365455"/>
                  </a:lnTo>
                  <a:lnTo>
                    <a:pt x="448957" y="365455"/>
                  </a:lnTo>
                  <a:lnTo>
                    <a:pt x="448957" y="489915"/>
                  </a:lnTo>
                  <a:lnTo>
                    <a:pt x="448703" y="491185"/>
                  </a:lnTo>
                  <a:lnTo>
                    <a:pt x="443395" y="491185"/>
                  </a:lnTo>
                  <a:lnTo>
                    <a:pt x="443395" y="620725"/>
                  </a:lnTo>
                  <a:lnTo>
                    <a:pt x="443103" y="625805"/>
                  </a:lnTo>
                  <a:lnTo>
                    <a:pt x="439915" y="623824"/>
                  </a:lnTo>
                  <a:lnTo>
                    <a:pt x="443395" y="620725"/>
                  </a:lnTo>
                  <a:lnTo>
                    <a:pt x="443395" y="491185"/>
                  </a:lnTo>
                  <a:lnTo>
                    <a:pt x="443649" y="489915"/>
                  </a:lnTo>
                  <a:lnTo>
                    <a:pt x="448957" y="489915"/>
                  </a:lnTo>
                  <a:lnTo>
                    <a:pt x="448957" y="365455"/>
                  </a:lnTo>
                  <a:lnTo>
                    <a:pt x="448157" y="361645"/>
                  </a:lnTo>
                  <a:lnTo>
                    <a:pt x="457441" y="362915"/>
                  </a:lnTo>
                  <a:lnTo>
                    <a:pt x="457441" y="326847"/>
                  </a:lnTo>
                  <a:lnTo>
                    <a:pt x="455625" y="327355"/>
                  </a:lnTo>
                  <a:lnTo>
                    <a:pt x="448957" y="327939"/>
                  </a:lnTo>
                  <a:lnTo>
                    <a:pt x="448957" y="357835"/>
                  </a:lnTo>
                  <a:lnTo>
                    <a:pt x="448703" y="360375"/>
                  </a:lnTo>
                  <a:lnTo>
                    <a:pt x="447116" y="359740"/>
                  </a:lnTo>
                  <a:lnTo>
                    <a:pt x="447116" y="401015"/>
                  </a:lnTo>
                  <a:lnTo>
                    <a:pt x="447116" y="402285"/>
                  </a:lnTo>
                  <a:lnTo>
                    <a:pt x="445528" y="403555"/>
                  </a:lnTo>
                  <a:lnTo>
                    <a:pt x="443649" y="404825"/>
                  </a:lnTo>
                  <a:lnTo>
                    <a:pt x="443395" y="402285"/>
                  </a:lnTo>
                  <a:lnTo>
                    <a:pt x="443395" y="488645"/>
                  </a:lnTo>
                  <a:lnTo>
                    <a:pt x="443318" y="488861"/>
                  </a:lnTo>
                  <a:lnTo>
                    <a:pt x="443318" y="548335"/>
                  </a:lnTo>
                  <a:lnTo>
                    <a:pt x="441058" y="549605"/>
                  </a:lnTo>
                  <a:lnTo>
                    <a:pt x="438594" y="548563"/>
                  </a:lnTo>
                  <a:lnTo>
                    <a:pt x="438594" y="622998"/>
                  </a:lnTo>
                  <a:lnTo>
                    <a:pt x="436994" y="621995"/>
                  </a:lnTo>
                  <a:lnTo>
                    <a:pt x="435952" y="620725"/>
                  </a:lnTo>
                  <a:lnTo>
                    <a:pt x="436499" y="616915"/>
                  </a:lnTo>
                  <a:lnTo>
                    <a:pt x="438594" y="622998"/>
                  </a:lnTo>
                  <a:lnTo>
                    <a:pt x="438594" y="548563"/>
                  </a:lnTo>
                  <a:lnTo>
                    <a:pt x="438086" y="548335"/>
                  </a:lnTo>
                  <a:lnTo>
                    <a:pt x="437794" y="544525"/>
                  </a:lnTo>
                  <a:lnTo>
                    <a:pt x="436206" y="544525"/>
                  </a:lnTo>
                  <a:lnTo>
                    <a:pt x="434835" y="545477"/>
                  </a:lnTo>
                  <a:lnTo>
                    <a:pt x="434644" y="544525"/>
                  </a:lnTo>
                  <a:lnTo>
                    <a:pt x="434378" y="543255"/>
                  </a:lnTo>
                  <a:lnTo>
                    <a:pt x="434340" y="543064"/>
                  </a:lnTo>
                  <a:lnTo>
                    <a:pt x="434340" y="546011"/>
                  </a:lnTo>
                  <a:lnTo>
                    <a:pt x="434124" y="548335"/>
                  </a:lnTo>
                  <a:lnTo>
                    <a:pt x="431444" y="547065"/>
                  </a:lnTo>
                  <a:lnTo>
                    <a:pt x="431444" y="550875"/>
                  </a:lnTo>
                  <a:lnTo>
                    <a:pt x="426681" y="548335"/>
                  </a:lnTo>
                  <a:lnTo>
                    <a:pt x="426681" y="549605"/>
                  </a:lnTo>
                  <a:lnTo>
                    <a:pt x="426681" y="552145"/>
                  </a:lnTo>
                  <a:lnTo>
                    <a:pt x="424548" y="550875"/>
                  </a:lnTo>
                  <a:lnTo>
                    <a:pt x="425589" y="549605"/>
                  </a:lnTo>
                  <a:lnTo>
                    <a:pt x="426681" y="549605"/>
                  </a:lnTo>
                  <a:lnTo>
                    <a:pt x="426377" y="547065"/>
                  </a:lnTo>
                  <a:lnTo>
                    <a:pt x="423202" y="548335"/>
                  </a:lnTo>
                  <a:lnTo>
                    <a:pt x="421068" y="548335"/>
                  </a:lnTo>
                  <a:lnTo>
                    <a:pt x="417195" y="545795"/>
                  </a:lnTo>
                  <a:lnTo>
                    <a:pt x="417106" y="620725"/>
                  </a:lnTo>
                  <a:lnTo>
                    <a:pt x="416852" y="623265"/>
                  </a:lnTo>
                  <a:lnTo>
                    <a:pt x="411543" y="623265"/>
                  </a:lnTo>
                  <a:lnTo>
                    <a:pt x="411797" y="620725"/>
                  </a:lnTo>
                  <a:lnTo>
                    <a:pt x="414972" y="621995"/>
                  </a:lnTo>
                  <a:lnTo>
                    <a:pt x="417106" y="620725"/>
                  </a:lnTo>
                  <a:lnTo>
                    <a:pt x="417106" y="545795"/>
                  </a:lnTo>
                  <a:lnTo>
                    <a:pt x="416852" y="548335"/>
                  </a:lnTo>
                  <a:lnTo>
                    <a:pt x="413385" y="548335"/>
                  </a:lnTo>
                  <a:lnTo>
                    <a:pt x="413385" y="547065"/>
                  </a:lnTo>
                  <a:lnTo>
                    <a:pt x="413486" y="545477"/>
                  </a:lnTo>
                  <a:lnTo>
                    <a:pt x="414172" y="543255"/>
                  </a:lnTo>
                  <a:lnTo>
                    <a:pt x="414972" y="545795"/>
                  </a:lnTo>
                  <a:lnTo>
                    <a:pt x="417106" y="545795"/>
                  </a:lnTo>
                  <a:lnTo>
                    <a:pt x="415264" y="544525"/>
                  </a:lnTo>
                  <a:lnTo>
                    <a:pt x="427723" y="545795"/>
                  </a:lnTo>
                  <a:lnTo>
                    <a:pt x="430403" y="545795"/>
                  </a:lnTo>
                  <a:lnTo>
                    <a:pt x="431444" y="550875"/>
                  </a:lnTo>
                  <a:lnTo>
                    <a:pt x="431444" y="547065"/>
                  </a:lnTo>
                  <a:lnTo>
                    <a:pt x="434340" y="546011"/>
                  </a:lnTo>
                  <a:lnTo>
                    <a:pt x="434340" y="543064"/>
                  </a:lnTo>
                  <a:lnTo>
                    <a:pt x="434124" y="541985"/>
                  </a:lnTo>
                  <a:lnTo>
                    <a:pt x="438086" y="541985"/>
                  </a:lnTo>
                  <a:lnTo>
                    <a:pt x="439928" y="543255"/>
                  </a:lnTo>
                  <a:lnTo>
                    <a:pt x="439674" y="548335"/>
                  </a:lnTo>
                  <a:lnTo>
                    <a:pt x="441261" y="548335"/>
                  </a:lnTo>
                  <a:lnTo>
                    <a:pt x="441515" y="547065"/>
                  </a:lnTo>
                  <a:lnTo>
                    <a:pt x="441515" y="545795"/>
                  </a:lnTo>
                  <a:lnTo>
                    <a:pt x="443318" y="548335"/>
                  </a:lnTo>
                  <a:lnTo>
                    <a:pt x="443318" y="488861"/>
                  </a:lnTo>
                  <a:lnTo>
                    <a:pt x="441515" y="493725"/>
                  </a:lnTo>
                  <a:lnTo>
                    <a:pt x="435952" y="493725"/>
                  </a:lnTo>
                  <a:lnTo>
                    <a:pt x="435952" y="525475"/>
                  </a:lnTo>
                  <a:lnTo>
                    <a:pt x="435406" y="528015"/>
                  </a:lnTo>
                  <a:lnTo>
                    <a:pt x="432777" y="529285"/>
                  </a:lnTo>
                  <a:lnTo>
                    <a:pt x="428510" y="529285"/>
                  </a:lnTo>
                  <a:lnTo>
                    <a:pt x="428510" y="526745"/>
                  </a:lnTo>
                  <a:lnTo>
                    <a:pt x="430644" y="528015"/>
                  </a:lnTo>
                  <a:lnTo>
                    <a:pt x="432231" y="526745"/>
                  </a:lnTo>
                  <a:lnTo>
                    <a:pt x="432485" y="525475"/>
                  </a:lnTo>
                  <a:lnTo>
                    <a:pt x="430403" y="525475"/>
                  </a:lnTo>
                  <a:lnTo>
                    <a:pt x="430403" y="522935"/>
                  </a:lnTo>
                  <a:lnTo>
                    <a:pt x="432777" y="524205"/>
                  </a:lnTo>
                  <a:lnTo>
                    <a:pt x="434124" y="522935"/>
                  </a:lnTo>
                  <a:lnTo>
                    <a:pt x="433819" y="525475"/>
                  </a:lnTo>
                  <a:lnTo>
                    <a:pt x="435952" y="525475"/>
                  </a:lnTo>
                  <a:lnTo>
                    <a:pt x="435952" y="493725"/>
                  </a:lnTo>
                  <a:lnTo>
                    <a:pt x="434124" y="493725"/>
                  </a:lnTo>
                  <a:lnTo>
                    <a:pt x="434124" y="505155"/>
                  </a:lnTo>
                  <a:lnTo>
                    <a:pt x="434124" y="506425"/>
                  </a:lnTo>
                  <a:lnTo>
                    <a:pt x="432231" y="507695"/>
                  </a:lnTo>
                  <a:lnTo>
                    <a:pt x="430644" y="508965"/>
                  </a:lnTo>
                  <a:lnTo>
                    <a:pt x="430403" y="506425"/>
                  </a:lnTo>
                  <a:lnTo>
                    <a:pt x="430898" y="503885"/>
                  </a:lnTo>
                  <a:lnTo>
                    <a:pt x="434124" y="505155"/>
                  </a:lnTo>
                  <a:lnTo>
                    <a:pt x="434124" y="493725"/>
                  </a:lnTo>
                  <a:lnTo>
                    <a:pt x="435165" y="491185"/>
                  </a:lnTo>
                  <a:lnTo>
                    <a:pt x="436499" y="489915"/>
                  </a:lnTo>
                  <a:lnTo>
                    <a:pt x="434124" y="489915"/>
                  </a:lnTo>
                  <a:lnTo>
                    <a:pt x="433578" y="488645"/>
                  </a:lnTo>
                  <a:lnTo>
                    <a:pt x="433031" y="487375"/>
                  </a:lnTo>
                  <a:lnTo>
                    <a:pt x="443395" y="488645"/>
                  </a:lnTo>
                  <a:lnTo>
                    <a:pt x="443395" y="402285"/>
                  </a:lnTo>
                  <a:lnTo>
                    <a:pt x="443941" y="401015"/>
                  </a:lnTo>
                  <a:lnTo>
                    <a:pt x="447116" y="401015"/>
                  </a:lnTo>
                  <a:lnTo>
                    <a:pt x="447116" y="359740"/>
                  </a:lnTo>
                  <a:lnTo>
                    <a:pt x="445528" y="359105"/>
                  </a:lnTo>
                  <a:lnTo>
                    <a:pt x="443395" y="359105"/>
                  </a:lnTo>
                  <a:lnTo>
                    <a:pt x="443649" y="357835"/>
                  </a:lnTo>
                  <a:lnTo>
                    <a:pt x="446328" y="357835"/>
                  </a:lnTo>
                  <a:lnTo>
                    <a:pt x="441515" y="356489"/>
                  </a:lnTo>
                  <a:lnTo>
                    <a:pt x="441515" y="378155"/>
                  </a:lnTo>
                  <a:lnTo>
                    <a:pt x="441020" y="380695"/>
                  </a:lnTo>
                  <a:lnTo>
                    <a:pt x="437794" y="380695"/>
                  </a:lnTo>
                  <a:lnTo>
                    <a:pt x="437794" y="379425"/>
                  </a:lnTo>
                  <a:lnTo>
                    <a:pt x="437794" y="378155"/>
                  </a:lnTo>
                  <a:lnTo>
                    <a:pt x="438632" y="375615"/>
                  </a:lnTo>
                  <a:lnTo>
                    <a:pt x="439432" y="378155"/>
                  </a:lnTo>
                  <a:lnTo>
                    <a:pt x="441515" y="378155"/>
                  </a:lnTo>
                  <a:lnTo>
                    <a:pt x="441515" y="356489"/>
                  </a:lnTo>
                  <a:lnTo>
                    <a:pt x="437299" y="355295"/>
                  </a:lnTo>
                  <a:lnTo>
                    <a:pt x="435952" y="354025"/>
                  </a:lnTo>
                  <a:lnTo>
                    <a:pt x="434124" y="352298"/>
                  </a:lnTo>
                  <a:lnTo>
                    <a:pt x="434124" y="357835"/>
                  </a:lnTo>
                  <a:lnTo>
                    <a:pt x="432777" y="360375"/>
                  </a:lnTo>
                  <a:lnTo>
                    <a:pt x="430403" y="361505"/>
                  </a:lnTo>
                  <a:lnTo>
                    <a:pt x="430403" y="427685"/>
                  </a:lnTo>
                  <a:lnTo>
                    <a:pt x="428815" y="431495"/>
                  </a:lnTo>
                  <a:lnTo>
                    <a:pt x="428269" y="431330"/>
                  </a:lnTo>
                  <a:lnTo>
                    <a:pt x="428269" y="494995"/>
                  </a:lnTo>
                  <a:lnTo>
                    <a:pt x="428269" y="497535"/>
                  </a:lnTo>
                  <a:lnTo>
                    <a:pt x="427469" y="500075"/>
                  </a:lnTo>
                  <a:lnTo>
                    <a:pt x="427202" y="498805"/>
                  </a:lnTo>
                  <a:lnTo>
                    <a:pt x="426935" y="497535"/>
                  </a:lnTo>
                  <a:lnTo>
                    <a:pt x="426681" y="496265"/>
                  </a:lnTo>
                  <a:lnTo>
                    <a:pt x="424548" y="497535"/>
                  </a:lnTo>
                  <a:lnTo>
                    <a:pt x="424548" y="510235"/>
                  </a:lnTo>
                  <a:lnTo>
                    <a:pt x="424002" y="512775"/>
                  </a:lnTo>
                  <a:lnTo>
                    <a:pt x="422656" y="512102"/>
                  </a:lnTo>
                  <a:lnTo>
                    <a:pt x="422656" y="522935"/>
                  </a:lnTo>
                  <a:lnTo>
                    <a:pt x="422414" y="525475"/>
                  </a:lnTo>
                  <a:lnTo>
                    <a:pt x="417106" y="525475"/>
                  </a:lnTo>
                  <a:lnTo>
                    <a:pt x="417220" y="524205"/>
                  </a:lnTo>
                  <a:lnTo>
                    <a:pt x="417347" y="522935"/>
                  </a:lnTo>
                  <a:lnTo>
                    <a:pt x="420573" y="524205"/>
                  </a:lnTo>
                  <a:lnTo>
                    <a:pt x="422656" y="522935"/>
                  </a:lnTo>
                  <a:lnTo>
                    <a:pt x="422656" y="512102"/>
                  </a:lnTo>
                  <a:lnTo>
                    <a:pt x="421208" y="511365"/>
                  </a:lnTo>
                  <a:lnTo>
                    <a:pt x="418985" y="509397"/>
                  </a:lnTo>
                  <a:lnTo>
                    <a:pt x="418985" y="511962"/>
                  </a:lnTo>
                  <a:lnTo>
                    <a:pt x="418985" y="514045"/>
                  </a:lnTo>
                  <a:lnTo>
                    <a:pt x="414718" y="512775"/>
                  </a:lnTo>
                  <a:lnTo>
                    <a:pt x="418985" y="511962"/>
                  </a:lnTo>
                  <a:lnTo>
                    <a:pt x="418985" y="509397"/>
                  </a:lnTo>
                  <a:lnTo>
                    <a:pt x="418058" y="508558"/>
                  </a:lnTo>
                  <a:lnTo>
                    <a:pt x="417106" y="507695"/>
                  </a:lnTo>
                  <a:lnTo>
                    <a:pt x="415518" y="508965"/>
                  </a:lnTo>
                  <a:lnTo>
                    <a:pt x="414172" y="510235"/>
                  </a:lnTo>
                  <a:lnTo>
                    <a:pt x="414172" y="538175"/>
                  </a:lnTo>
                  <a:lnTo>
                    <a:pt x="411797" y="540181"/>
                  </a:lnTo>
                  <a:lnTo>
                    <a:pt x="411797" y="604215"/>
                  </a:lnTo>
                  <a:lnTo>
                    <a:pt x="405942" y="604215"/>
                  </a:lnTo>
                  <a:lnTo>
                    <a:pt x="405942" y="600405"/>
                  </a:lnTo>
                  <a:lnTo>
                    <a:pt x="405942" y="599135"/>
                  </a:lnTo>
                  <a:lnTo>
                    <a:pt x="408368" y="599135"/>
                  </a:lnTo>
                  <a:lnTo>
                    <a:pt x="408863" y="601675"/>
                  </a:lnTo>
                  <a:lnTo>
                    <a:pt x="411543" y="602945"/>
                  </a:lnTo>
                  <a:lnTo>
                    <a:pt x="411797" y="604215"/>
                  </a:lnTo>
                  <a:lnTo>
                    <a:pt x="411797" y="540181"/>
                  </a:lnTo>
                  <a:lnTo>
                    <a:pt x="409803" y="541858"/>
                  </a:lnTo>
                  <a:lnTo>
                    <a:pt x="404101" y="540715"/>
                  </a:lnTo>
                  <a:lnTo>
                    <a:pt x="404101" y="554685"/>
                  </a:lnTo>
                  <a:lnTo>
                    <a:pt x="401116" y="557225"/>
                  </a:lnTo>
                  <a:lnTo>
                    <a:pt x="400316" y="555955"/>
                  </a:lnTo>
                  <a:lnTo>
                    <a:pt x="399529" y="554685"/>
                  </a:lnTo>
                  <a:lnTo>
                    <a:pt x="400215" y="553415"/>
                  </a:lnTo>
                  <a:lnTo>
                    <a:pt x="404101" y="554685"/>
                  </a:lnTo>
                  <a:lnTo>
                    <a:pt x="404101" y="540715"/>
                  </a:lnTo>
                  <a:lnTo>
                    <a:pt x="403567" y="536905"/>
                  </a:lnTo>
                  <a:lnTo>
                    <a:pt x="414172" y="538175"/>
                  </a:lnTo>
                  <a:lnTo>
                    <a:pt x="414172" y="510235"/>
                  </a:lnTo>
                  <a:lnTo>
                    <a:pt x="411543" y="510235"/>
                  </a:lnTo>
                  <a:lnTo>
                    <a:pt x="411937" y="508965"/>
                  </a:lnTo>
                  <a:lnTo>
                    <a:pt x="413524" y="503885"/>
                  </a:lnTo>
                  <a:lnTo>
                    <a:pt x="413931" y="502615"/>
                  </a:lnTo>
                  <a:lnTo>
                    <a:pt x="418058" y="508558"/>
                  </a:lnTo>
                  <a:lnTo>
                    <a:pt x="419950" y="510235"/>
                  </a:lnTo>
                  <a:lnTo>
                    <a:pt x="424548" y="510235"/>
                  </a:lnTo>
                  <a:lnTo>
                    <a:pt x="424548" y="497535"/>
                  </a:lnTo>
                  <a:lnTo>
                    <a:pt x="425094" y="494995"/>
                  </a:lnTo>
                  <a:lnTo>
                    <a:pt x="428269" y="494995"/>
                  </a:lnTo>
                  <a:lnTo>
                    <a:pt x="428269" y="431330"/>
                  </a:lnTo>
                  <a:lnTo>
                    <a:pt x="420827" y="428955"/>
                  </a:lnTo>
                  <a:lnTo>
                    <a:pt x="419239" y="432765"/>
                  </a:lnTo>
                  <a:lnTo>
                    <a:pt x="418147" y="432155"/>
                  </a:lnTo>
                  <a:lnTo>
                    <a:pt x="418147" y="488645"/>
                  </a:lnTo>
                  <a:lnTo>
                    <a:pt x="417106" y="497535"/>
                  </a:lnTo>
                  <a:lnTo>
                    <a:pt x="414477" y="496265"/>
                  </a:lnTo>
                  <a:lnTo>
                    <a:pt x="411797" y="496265"/>
                  </a:lnTo>
                  <a:lnTo>
                    <a:pt x="411543" y="498805"/>
                  </a:lnTo>
                  <a:lnTo>
                    <a:pt x="409409" y="496265"/>
                  </a:lnTo>
                  <a:lnTo>
                    <a:pt x="406234" y="494995"/>
                  </a:lnTo>
                  <a:lnTo>
                    <a:pt x="405942" y="489915"/>
                  </a:lnTo>
                  <a:lnTo>
                    <a:pt x="409663" y="487375"/>
                  </a:lnTo>
                  <a:lnTo>
                    <a:pt x="408863" y="493725"/>
                  </a:lnTo>
                  <a:lnTo>
                    <a:pt x="411543" y="493725"/>
                  </a:lnTo>
                  <a:lnTo>
                    <a:pt x="418147" y="488645"/>
                  </a:lnTo>
                  <a:lnTo>
                    <a:pt x="418147" y="432155"/>
                  </a:lnTo>
                  <a:lnTo>
                    <a:pt x="414718" y="430225"/>
                  </a:lnTo>
                  <a:lnTo>
                    <a:pt x="416966" y="428955"/>
                  </a:lnTo>
                  <a:lnTo>
                    <a:pt x="421487" y="426415"/>
                  </a:lnTo>
                  <a:lnTo>
                    <a:pt x="423748" y="425145"/>
                  </a:lnTo>
                  <a:lnTo>
                    <a:pt x="430403" y="427685"/>
                  </a:lnTo>
                  <a:lnTo>
                    <a:pt x="430403" y="361505"/>
                  </a:lnTo>
                  <a:lnTo>
                    <a:pt x="430098" y="361645"/>
                  </a:lnTo>
                  <a:lnTo>
                    <a:pt x="426681" y="361645"/>
                  </a:lnTo>
                  <a:lnTo>
                    <a:pt x="427177" y="357835"/>
                  </a:lnTo>
                  <a:lnTo>
                    <a:pt x="434124" y="357835"/>
                  </a:lnTo>
                  <a:lnTo>
                    <a:pt x="434124" y="352298"/>
                  </a:lnTo>
                  <a:lnTo>
                    <a:pt x="433273" y="351485"/>
                  </a:lnTo>
                  <a:lnTo>
                    <a:pt x="442607" y="352755"/>
                  </a:lnTo>
                  <a:lnTo>
                    <a:pt x="447116" y="354025"/>
                  </a:lnTo>
                  <a:lnTo>
                    <a:pt x="446328" y="357835"/>
                  </a:lnTo>
                  <a:lnTo>
                    <a:pt x="448957" y="357835"/>
                  </a:lnTo>
                  <a:lnTo>
                    <a:pt x="448957" y="327939"/>
                  </a:lnTo>
                  <a:lnTo>
                    <a:pt x="444436" y="328333"/>
                  </a:lnTo>
                  <a:lnTo>
                    <a:pt x="444436" y="342595"/>
                  </a:lnTo>
                  <a:lnTo>
                    <a:pt x="441515" y="348945"/>
                  </a:lnTo>
                  <a:lnTo>
                    <a:pt x="439928" y="347675"/>
                  </a:lnTo>
                  <a:lnTo>
                    <a:pt x="437299" y="346405"/>
                  </a:lnTo>
                  <a:lnTo>
                    <a:pt x="434124" y="346405"/>
                  </a:lnTo>
                  <a:lnTo>
                    <a:pt x="433578" y="342595"/>
                  </a:lnTo>
                  <a:lnTo>
                    <a:pt x="444436" y="342595"/>
                  </a:lnTo>
                  <a:lnTo>
                    <a:pt x="444436" y="328333"/>
                  </a:lnTo>
                  <a:lnTo>
                    <a:pt x="427977" y="329780"/>
                  </a:lnTo>
                  <a:lnTo>
                    <a:pt x="427977" y="352755"/>
                  </a:lnTo>
                  <a:lnTo>
                    <a:pt x="425373" y="354025"/>
                  </a:lnTo>
                  <a:lnTo>
                    <a:pt x="423418" y="352755"/>
                  </a:lnTo>
                  <a:lnTo>
                    <a:pt x="426681" y="350215"/>
                  </a:lnTo>
                  <a:lnTo>
                    <a:pt x="427977" y="352755"/>
                  </a:lnTo>
                  <a:lnTo>
                    <a:pt x="427977" y="329780"/>
                  </a:lnTo>
                  <a:lnTo>
                    <a:pt x="413931" y="331000"/>
                  </a:lnTo>
                  <a:lnTo>
                    <a:pt x="413931" y="409905"/>
                  </a:lnTo>
                  <a:lnTo>
                    <a:pt x="412343" y="412445"/>
                  </a:lnTo>
                  <a:lnTo>
                    <a:pt x="411543" y="414985"/>
                  </a:lnTo>
                  <a:lnTo>
                    <a:pt x="409663" y="415264"/>
                  </a:lnTo>
                  <a:lnTo>
                    <a:pt x="409663" y="479755"/>
                  </a:lnTo>
                  <a:lnTo>
                    <a:pt x="409168" y="482295"/>
                  </a:lnTo>
                  <a:lnTo>
                    <a:pt x="400392" y="486702"/>
                  </a:lnTo>
                  <a:lnTo>
                    <a:pt x="400392" y="548335"/>
                  </a:lnTo>
                  <a:lnTo>
                    <a:pt x="400138" y="549605"/>
                  </a:lnTo>
                  <a:lnTo>
                    <a:pt x="396913" y="549605"/>
                  </a:lnTo>
                  <a:lnTo>
                    <a:pt x="396913" y="573735"/>
                  </a:lnTo>
                  <a:lnTo>
                    <a:pt x="394830" y="576275"/>
                  </a:lnTo>
                  <a:lnTo>
                    <a:pt x="393052" y="577342"/>
                  </a:lnTo>
                  <a:lnTo>
                    <a:pt x="393052" y="610565"/>
                  </a:lnTo>
                  <a:lnTo>
                    <a:pt x="391706" y="613105"/>
                  </a:lnTo>
                  <a:lnTo>
                    <a:pt x="390055" y="614375"/>
                  </a:lnTo>
                  <a:lnTo>
                    <a:pt x="391109" y="611835"/>
                  </a:lnTo>
                  <a:lnTo>
                    <a:pt x="393052" y="610565"/>
                  </a:lnTo>
                  <a:lnTo>
                    <a:pt x="393052" y="577342"/>
                  </a:lnTo>
                  <a:lnTo>
                    <a:pt x="392696" y="577545"/>
                  </a:lnTo>
                  <a:lnTo>
                    <a:pt x="390321" y="577545"/>
                  </a:lnTo>
                  <a:lnTo>
                    <a:pt x="392950" y="576275"/>
                  </a:lnTo>
                  <a:lnTo>
                    <a:pt x="395084" y="575005"/>
                  </a:lnTo>
                  <a:lnTo>
                    <a:pt x="396913" y="573735"/>
                  </a:lnTo>
                  <a:lnTo>
                    <a:pt x="396913" y="549605"/>
                  </a:lnTo>
                  <a:lnTo>
                    <a:pt x="394830" y="549605"/>
                  </a:lnTo>
                  <a:lnTo>
                    <a:pt x="395084" y="547065"/>
                  </a:lnTo>
                  <a:lnTo>
                    <a:pt x="398259" y="548335"/>
                  </a:lnTo>
                  <a:lnTo>
                    <a:pt x="400392" y="548335"/>
                  </a:lnTo>
                  <a:lnTo>
                    <a:pt x="400392" y="486702"/>
                  </a:lnTo>
                  <a:lnTo>
                    <a:pt x="399046" y="487375"/>
                  </a:lnTo>
                  <a:lnTo>
                    <a:pt x="399491" y="484835"/>
                  </a:lnTo>
                  <a:lnTo>
                    <a:pt x="399935" y="482295"/>
                  </a:lnTo>
                  <a:lnTo>
                    <a:pt x="400392" y="479755"/>
                  </a:lnTo>
                  <a:lnTo>
                    <a:pt x="405041" y="480771"/>
                  </a:lnTo>
                  <a:lnTo>
                    <a:pt x="409663" y="479755"/>
                  </a:lnTo>
                  <a:lnTo>
                    <a:pt x="409663" y="415264"/>
                  </a:lnTo>
                  <a:lnTo>
                    <a:pt x="402767" y="416255"/>
                  </a:lnTo>
                  <a:lnTo>
                    <a:pt x="402767" y="411175"/>
                  </a:lnTo>
                  <a:lnTo>
                    <a:pt x="411543" y="412445"/>
                  </a:lnTo>
                  <a:lnTo>
                    <a:pt x="413931" y="409905"/>
                  </a:lnTo>
                  <a:lnTo>
                    <a:pt x="413931" y="331000"/>
                  </a:lnTo>
                  <a:lnTo>
                    <a:pt x="411975" y="331165"/>
                  </a:lnTo>
                  <a:lnTo>
                    <a:pt x="409663" y="331165"/>
                  </a:lnTo>
                  <a:lnTo>
                    <a:pt x="409663" y="355295"/>
                  </a:lnTo>
                  <a:lnTo>
                    <a:pt x="408863" y="357835"/>
                  </a:lnTo>
                  <a:lnTo>
                    <a:pt x="407276" y="360375"/>
                  </a:lnTo>
                  <a:lnTo>
                    <a:pt x="404101" y="359105"/>
                  </a:lnTo>
                  <a:lnTo>
                    <a:pt x="404101" y="393395"/>
                  </a:lnTo>
                  <a:lnTo>
                    <a:pt x="401180" y="393395"/>
                  </a:lnTo>
                  <a:lnTo>
                    <a:pt x="396913" y="392125"/>
                  </a:lnTo>
                  <a:lnTo>
                    <a:pt x="396671" y="395935"/>
                  </a:lnTo>
                  <a:lnTo>
                    <a:pt x="395465" y="393395"/>
                  </a:lnTo>
                  <a:lnTo>
                    <a:pt x="394868" y="392125"/>
                  </a:lnTo>
                  <a:lnTo>
                    <a:pt x="397484" y="388315"/>
                  </a:lnTo>
                  <a:lnTo>
                    <a:pt x="401548" y="388315"/>
                  </a:lnTo>
                  <a:lnTo>
                    <a:pt x="404101" y="393395"/>
                  </a:lnTo>
                  <a:lnTo>
                    <a:pt x="404101" y="359105"/>
                  </a:lnTo>
                  <a:lnTo>
                    <a:pt x="406488" y="355295"/>
                  </a:lnTo>
                  <a:lnTo>
                    <a:pt x="409663" y="355295"/>
                  </a:lnTo>
                  <a:lnTo>
                    <a:pt x="409663" y="331165"/>
                  </a:lnTo>
                  <a:lnTo>
                    <a:pt x="394830" y="331165"/>
                  </a:lnTo>
                  <a:lnTo>
                    <a:pt x="394830" y="505155"/>
                  </a:lnTo>
                  <a:lnTo>
                    <a:pt x="394538" y="508965"/>
                  </a:lnTo>
                  <a:lnTo>
                    <a:pt x="389407" y="506425"/>
                  </a:lnTo>
                  <a:lnTo>
                    <a:pt x="388975" y="506222"/>
                  </a:lnTo>
                  <a:lnTo>
                    <a:pt x="388975" y="564845"/>
                  </a:lnTo>
                  <a:lnTo>
                    <a:pt x="387642" y="567385"/>
                  </a:lnTo>
                  <a:lnTo>
                    <a:pt x="383120" y="567385"/>
                  </a:lnTo>
                  <a:lnTo>
                    <a:pt x="379704" y="568655"/>
                  </a:lnTo>
                  <a:lnTo>
                    <a:pt x="382574" y="566115"/>
                  </a:lnTo>
                  <a:lnTo>
                    <a:pt x="383298" y="564845"/>
                  </a:lnTo>
                  <a:lnTo>
                    <a:pt x="385508" y="561035"/>
                  </a:lnTo>
                  <a:lnTo>
                    <a:pt x="388975" y="564845"/>
                  </a:lnTo>
                  <a:lnTo>
                    <a:pt x="388975" y="506222"/>
                  </a:lnTo>
                  <a:lnTo>
                    <a:pt x="386842" y="505155"/>
                  </a:lnTo>
                  <a:lnTo>
                    <a:pt x="383667" y="506425"/>
                  </a:lnTo>
                  <a:lnTo>
                    <a:pt x="383794" y="505155"/>
                  </a:lnTo>
                  <a:lnTo>
                    <a:pt x="383921" y="503885"/>
                  </a:lnTo>
                  <a:lnTo>
                    <a:pt x="387096" y="505155"/>
                  </a:lnTo>
                  <a:lnTo>
                    <a:pt x="394830" y="505155"/>
                  </a:lnTo>
                  <a:lnTo>
                    <a:pt x="394830" y="331165"/>
                  </a:lnTo>
                  <a:lnTo>
                    <a:pt x="388975" y="331165"/>
                  </a:lnTo>
                  <a:lnTo>
                    <a:pt x="388975" y="436575"/>
                  </a:lnTo>
                  <a:lnTo>
                    <a:pt x="388734" y="439115"/>
                  </a:lnTo>
                  <a:lnTo>
                    <a:pt x="385508" y="439115"/>
                  </a:lnTo>
                  <a:lnTo>
                    <a:pt x="385508" y="461975"/>
                  </a:lnTo>
                  <a:lnTo>
                    <a:pt x="383425" y="463245"/>
                  </a:lnTo>
                  <a:lnTo>
                    <a:pt x="382879" y="463575"/>
                  </a:lnTo>
                  <a:lnTo>
                    <a:pt x="382879" y="524205"/>
                  </a:lnTo>
                  <a:lnTo>
                    <a:pt x="381533" y="529285"/>
                  </a:lnTo>
                  <a:lnTo>
                    <a:pt x="377571" y="529285"/>
                  </a:lnTo>
                  <a:lnTo>
                    <a:pt x="375678" y="528015"/>
                  </a:lnTo>
                  <a:lnTo>
                    <a:pt x="375754" y="526745"/>
                  </a:lnTo>
                  <a:lnTo>
                    <a:pt x="375907" y="524205"/>
                  </a:lnTo>
                  <a:lnTo>
                    <a:pt x="375983" y="522935"/>
                  </a:lnTo>
                  <a:lnTo>
                    <a:pt x="377812" y="525475"/>
                  </a:lnTo>
                  <a:lnTo>
                    <a:pt x="382879" y="524205"/>
                  </a:lnTo>
                  <a:lnTo>
                    <a:pt x="382879" y="463575"/>
                  </a:lnTo>
                  <a:lnTo>
                    <a:pt x="381292" y="464515"/>
                  </a:lnTo>
                  <a:lnTo>
                    <a:pt x="379158" y="464515"/>
                  </a:lnTo>
                  <a:lnTo>
                    <a:pt x="383921" y="461975"/>
                  </a:lnTo>
                  <a:lnTo>
                    <a:pt x="385508" y="461975"/>
                  </a:lnTo>
                  <a:lnTo>
                    <a:pt x="385508" y="439115"/>
                  </a:lnTo>
                  <a:lnTo>
                    <a:pt x="385254" y="436575"/>
                  </a:lnTo>
                  <a:lnTo>
                    <a:pt x="385648" y="435305"/>
                  </a:lnTo>
                  <a:lnTo>
                    <a:pt x="386054" y="434035"/>
                  </a:lnTo>
                  <a:lnTo>
                    <a:pt x="386842" y="436575"/>
                  </a:lnTo>
                  <a:lnTo>
                    <a:pt x="388975" y="436575"/>
                  </a:lnTo>
                  <a:lnTo>
                    <a:pt x="388975" y="331165"/>
                  </a:lnTo>
                  <a:lnTo>
                    <a:pt x="386054" y="331165"/>
                  </a:lnTo>
                  <a:lnTo>
                    <a:pt x="386054" y="379425"/>
                  </a:lnTo>
                  <a:lnTo>
                    <a:pt x="374891" y="379425"/>
                  </a:lnTo>
                  <a:lnTo>
                    <a:pt x="377812" y="374345"/>
                  </a:lnTo>
                  <a:lnTo>
                    <a:pt x="381292" y="374345"/>
                  </a:lnTo>
                  <a:lnTo>
                    <a:pt x="381787" y="376885"/>
                  </a:lnTo>
                  <a:lnTo>
                    <a:pt x="385254" y="376885"/>
                  </a:lnTo>
                  <a:lnTo>
                    <a:pt x="386054" y="379425"/>
                  </a:lnTo>
                  <a:lnTo>
                    <a:pt x="386054" y="331165"/>
                  </a:lnTo>
                  <a:lnTo>
                    <a:pt x="378066" y="331165"/>
                  </a:lnTo>
                  <a:lnTo>
                    <a:pt x="372262" y="331482"/>
                  </a:lnTo>
                  <a:lnTo>
                    <a:pt x="372262" y="541985"/>
                  </a:lnTo>
                  <a:lnTo>
                    <a:pt x="370674" y="545795"/>
                  </a:lnTo>
                  <a:lnTo>
                    <a:pt x="370573" y="566115"/>
                  </a:lnTo>
                  <a:lnTo>
                    <a:pt x="369227" y="567385"/>
                  </a:lnTo>
                  <a:lnTo>
                    <a:pt x="367525" y="568655"/>
                  </a:lnTo>
                  <a:lnTo>
                    <a:pt x="368541" y="567385"/>
                  </a:lnTo>
                  <a:lnTo>
                    <a:pt x="370573" y="566115"/>
                  </a:lnTo>
                  <a:lnTo>
                    <a:pt x="370573" y="545795"/>
                  </a:lnTo>
                  <a:lnTo>
                    <a:pt x="365366" y="545795"/>
                  </a:lnTo>
                  <a:lnTo>
                    <a:pt x="364820" y="549605"/>
                  </a:lnTo>
                  <a:lnTo>
                    <a:pt x="364566" y="548652"/>
                  </a:lnTo>
                  <a:lnTo>
                    <a:pt x="364566" y="619455"/>
                  </a:lnTo>
                  <a:lnTo>
                    <a:pt x="357378" y="619455"/>
                  </a:lnTo>
                  <a:lnTo>
                    <a:pt x="358711" y="620725"/>
                  </a:lnTo>
                  <a:lnTo>
                    <a:pt x="361645" y="620725"/>
                  </a:lnTo>
                  <a:lnTo>
                    <a:pt x="361099" y="624535"/>
                  </a:lnTo>
                  <a:lnTo>
                    <a:pt x="357124" y="625805"/>
                  </a:lnTo>
                  <a:lnTo>
                    <a:pt x="355244" y="623265"/>
                  </a:lnTo>
                  <a:lnTo>
                    <a:pt x="355434" y="620725"/>
                  </a:lnTo>
                  <a:lnTo>
                    <a:pt x="355536" y="619455"/>
                  </a:lnTo>
                  <a:lnTo>
                    <a:pt x="357124" y="618185"/>
                  </a:lnTo>
                  <a:lnTo>
                    <a:pt x="358470" y="616915"/>
                  </a:lnTo>
                  <a:lnTo>
                    <a:pt x="361099" y="616915"/>
                  </a:lnTo>
                  <a:lnTo>
                    <a:pt x="364566" y="619455"/>
                  </a:lnTo>
                  <a:lnTo>
                    <a:pt x="364566" y="548652"/>
                  </a:lnTo>
                  <a:lnTo>
                    <a:pt x="364147" y="547065"/>
                  </a:lnTo>
                  <a:lnTo>
                    <a:pt x="363474" y="544525"/>
                  </a:lnTo>
                  <a:lnTo>
                    <a:pt x="359257" y="545884"/>
                  </a:lnTo>
                  <a:lnTo>
                    <a:pt x="359257" y="580085"/>
                  </a:lnTo>
                  <a:lnTo>
                    <a:pt x="358965" y="582625"/>
                  </a:lnTo>
                  <a:lnTo>
                    <a:pt x="356336" y="581583"/>
                  </a:lnTo>
                  <a:lnTo>
                    <a:pt x="356336" y="606755"/>
                  </a:lnTo>
                  <a:lnTo>
                    <a:pt x="354990" y="609295"/>
                  </a:lnTo>
                  <a:lnTo>
                    <a:pt x="353656" y="610565"/>
                  </a:lnTo>
                  <a:lnTo>
                    <a:pt x="351269" y="611835"/>
                  </a:lnTo>
                  <a:lnTo>
                    <a:pt x="349440" y="609295"/>
                  </a:lnTo>
                  <a:lnTo>
                    <a:pt x="351815" y="608025"/>
                  </a:lnTo>
                  <a:lnTo>
                    <a:pt x="353656" y="608025"/>
                  </a:lnTo>
                  <a:lnTo>
                    <a:pt x="356336" y="606755"/>
                  </a:lnTo>
                  <a:lnTo>
                    <a:pt x="356336" y="581583"/>
                  </a:lnTo>
                  <a:lnTo>
                    <a:pt x="355790" y="581355"/>
                  </a:lnTo>
                  <a:lnTo>
                    <a:pt x="353656" y="581355"/>
                  </a:lnTo>
                  <a:lnTo>
                    <a:pt x="353949" y="580085"/>
                  </a:lnTo>
                  <a:lnTo>
                    <a:pt x="359257" y="580085"/>
                  </a:lnTo>
                  <a:lnTo>
                    <a:pt x="359257" y="545884"/>
                  </a:lnTo>
                  <a:lnTo>
                    <a:pt x="355536" y="547065"/>
                  </a:lnTo>
                  <a:lnTo>
                    <a:pt x="355536" y="543255"/>
                  </a:lnTo>
                  <a:lnTo>
                    <a:pt x="355536" y="540715"/>
                  </a:lnTo>
                  <a:lnTo>
                    <a:pt x="361099" y="541985"/>
                  </a:lnTo>
                  <a:lnTo>
                    <a:pt x="366649" y="544525"/>
                  </a:lnTo>
                  <a:lnTo>
                    <a:pt x="372262" y="541985"/>
                  </a:lnTo>
                  <a:lnTo>
                    <a:pt x="372262" y="331482"/>
                  </a:lnTo>
                  <a:lnTo>
                    <a:pt x="367741" y="331724"/>
                  </a:lnTo>
                  <a:lnTo>
                    <a:pt x="367741" y="529285"/>
                  </a:lnTo>
                  <a:lnTo>
                    <a:pt x="366153" y="531825"/>
                  </a:lnTo>
                  <a:lnTo>
                    <a:pt x="364820" y="533095"/>
                  </a:lnTo>
                  <a:lnTo>
                    <a:pt x="362140" y="534365"/>
                  </a:lnTo>
                  <a:lnTo>
                    <a:pt x="361340" y="533095"/>
                  </a:lnTo>
                  <a:lnTo>
                    <a:pt x="360553" y="531825"/>
                  </a:lnTo>
                  <a:lnTo>
                    <a:pt x="362927" y="530555"/>
                  </a:lnTo>
                  <a:lnTo>
                    <a:pt x="363474" y="530555"/>
                  </a:lnTo>
                  <a:lnTo>
                    <a:pt x="364274" y="531825"/>
                  </a:lnTo>
                  <a:lnTo>
                    <a:pt x="364820" y="530555"/>
                  </a:lnTo>
                  <a:lnTo>
                    <a:pt x="367741" y="529285"/>
                  </a:lnTo>
                  <a:lnTo>
                    <a:pt x="367741" y="331724"/>
                  </a:lnTo>
                  <a:lnTo>
                    <a:pt x="361099" y="332092"/>
                  </a:lnTo>
                  <a:lnTo>
                    <a:pt x="361099" y="526745"/>
                  </a:lnTo>
                  <a:lnTo>
                    <a:pt x="360553" y="529285"/>
                  </a:lnTo>
                  <a:lnTo>
                    <a:pt x="357378" y="529285"/>
                  </a:lnTo>
                  <a:lnTo>
                    <a:pt x="357378" y="526745"/>
                  </a:lnTo>
                  <a:lnTo>
                    <a:pt x="358165" y="524205"/>
                  </a:lnTo>
                  <a:lnTo>
                    <a:pt x="358965" y="528015"/>
                  </a:lnTo>
                  <a:lnTo>
                    <a:pt x="361099" y="526745"/>
                  </a:lnTo>
                  <a:lnTo>
                    <a:pt x="361099" y="332092"/>
                  </a:lnTo>
                  <a:lnTo>
                    <a:pt x="354596" y="332435"/>
                  </a:lnTo>
                  <a:lnTo>
                    <a:pt x="350227" y="331990"/>
                  </a:lnTo>
                  <a:lnTo>
                    <a:pt x="350227" y="581355"/>
                  </a:lnTo>
                  <a:lnTo>
                    <a:pt x="342239" y="585165"/>
                  </a:lnTo>
                  <a:lnTo>
                    <a:pt x="338823" y="586435"/>
                  </a:lnTo>
                  <a:lnTo>
                    <a:pt x="334010" y="587705"/>
                  </a:lnTo>
                  <a:lnTo>
                    <a:pt x="346951" y="582625"/>
                  </a:lnTo>
                  <a:lnTo>
                    <a:pt x="350227" y="581355"/>
                  </a:lnTo>
                  <a:lnTo>
                    <a:pt x="350227" y="331990"/>
                  </a:lnTo>
                  <a:lnTo>
                    <a:pt x="349681" y="331939"/>
                  </a:lnTo>
                  <a:lnTo>
                    <a:pt x="349681" y="393395"/>
                  </a:lnTo>
                  <a:lnTo>
                    <a:pt x="349440" y="395935"/>
                  </a:lnTo>
                  <a:lnTo>
                    <a:pt x="346506" y="394665"/>
                  </a:lnTo>
                  <a:lnTo>
                    <a:pt x="345960" y="394957"/>
                  </a:lnTo>
                  <a:lnTo>
                    <a:pt x="345960" y="561035"/>
                  </a:lnTo>
                  <a:lnTo>
                    <a:pt x="345960" y="564845"/>
                  </a:lnTo>
                  <a:lnTo>
                    <a:pt x="342239" y="564845"/>
                  </a:lnTo>
                  <a:lnTo>
                    <a:pt x="342239" y="563575"/>
                  </a:lnTo>
                  <a:lnTo>
                    <a:pt x="342239" y="562305"/>
                  </a:lnTo>
                  <a:lnTo>
                    <a:pt x="342239" y="561035"/>
                  </a:lnTo>
                  <a:lnTo>
                    <a:pt x="345960" y="561035"/>
                  </a:lnTo>
                  <a:lnTo>
                    <a:pt x="345960" y="394957"/>
                  </a:lnTo>
                  <a:lnTo>
                    <a:pt x="345935" y="545782"/>
                  </a:lnTo>
                  <a:lnTo>
                    <a:pt x="345808" y="546011"/>
                  </a:lnTo>
                  <a:lnTo>
                    <a:pt x="343331" y="549605"/>
                  </a:lnTo>
                  <a:lnTo>
                    <a:pt x="342861" y="548335"/>
                  </a:lnTo>
                  <a:lnTo>
                    <a:pt x="341452" y="544525"/>
                  </a:lnTo>
                  <a:lnTo>
                    <a:pt x="336689" y="548335"/>
                  </a:lnTo>
                  <a:lnTo>
                    <a:pt x="337743" y="545795"/>
                  </a:lnTo>
                  <a:lnTo>
                    <a:pt x="338277" y="544525"/>
                  </a:lnTo>
                  <a:lnTo>
                    <a:pt x="343331" y="543255"/>
                  </a:lnTo>
                  <a:lnTo>
                    <a:pt x="345935" y="545782"/>
                  </a:lnTo>
                  <a:lnTo>
                    <a:pt x="345935" y="394982"/>
                  </a:lnTo>
                  <a:lnTo>
                    <a:pt x="344131" y="395935"/>
                  </a:lnTo>
                  <a:lnTo>
                    <a:pt x="344373" y="393395"/>
                  </a:lnTo>
                  <a:lnTo>
                    <a:pt x="349681" y="393395"/>
                  </a:lnTo>
                  <a:lnTo>
                    <a:pt x="349681" y="331939"/>
                  </a:lnTo>
                  <a:lnTo>
                    <a:pt x="329869" y="329895"/>
                  </a:lnTo>
                  <a:lnTo>
                    <a:pt x="328142" y="329565"/>
                  </a:lnTo>
                  <a:lnTo>
                    <a:pt x="328142" y="402285"/>
                  </a:lnTo>
                  <a:lnTo>
                    <a:pt x="327367" y="404253"/>
                  </a:lnTo>
                  <a:lnTo>
                    <a:pt x="327367" y="431495"/>
                  </a:lnTo>
                  <a:lnTo>
                    <a:pt x="326859" y="434035"/>
                  </a:lnTo>
                  <a:lnTo>
                    <a:pt x="323684" y="432765"/>
                  </a:lnTo>
                  <a:lnTo>
                    <a:pt x="323684" y="431495"/>
                  </a:lnTo>
                  <a:lnTo>
                    <a:pt x="324485" y="428955"/>
                  </a:lnTo>
                  <a:lnTo>
                    <a:pt x="325272" y="431495"/>
                  </a:lnTo>
                  <a:lnTo>
                    <a:pt x="327367" y="431495"/>
                  </a:lnTo>
                  <a:lnTo>
                    <a:pt x="327367" y="404253"/>
                  </a:lnTo>
                  <a:lnTo>
                    <a:pt x="327139" y="404825"/>
                  </a:lnTo>
                  <a:lnTo>
                    <a:pt x="323684" y="402285"/>
                  </a:lnTo>
                  <a:lnTo>
                    <a:pt x="326923" y="401015"/>
                  </a:lnTo>
                  <a:lnTo>
                    <a:pt x="328142" y="402285"/>
                  </a:lnTo>
                  <a:lnTo>
                    <a:pt x="328142" y="329565"/>
                  </a:lnTo>
                  <a:lnTo>
                    <a:pt x="323684" y="328676"/>
                  </a:lnTo>
                  <a:lnTo>
                    <a:pt x="323684" y="333705"/>
                  </a:lnTo>
                  <a:lnTo>
                    <a:pt x="323392" y="336245"/>
                  </a:lnTo>
                  <a:lnTo>
                    <a:pt x="320217" y="334975"/>
                  </a:lnTo>
                  <a:lnTo>
                    <a:pt x="319963" y="334975"/>
                  </a:lnTo>
                  <a:lnTo>
                    <a:pt x="319963" y="467055"/>
                  </a:lnTo>
                  <a:lnTo>
                    <a:pt x="319963" y="468325"/>
                  </a:lnTo>
                  <a:lnTo>
                    <a:pt x="318084" y="469595"/>
                  </a:lnTo>
                  <a:lnTo>
                    <a:pt x="316496" y="470865"/>
                  </a:lnTo>
                  <a:lnTo>
                    <a:pt x="316242" y="468325"/>
                  </a:lnTo>
                  <a:lnTo>
                    <a:pt x="316242" y="568655"/>
                  </a:lnTo>
                  <a:lnTo>
                    <a:pt x="315709" y="571195"/>
                  </a:lnTo>
                  <a:lnTo>
                    <a:pt x="314121" y="569925"/>
                  </a:lnTo>
                  <a:lnTo>
                    <a:pt x="314363" y="568655"/>
                  </a:lnTo>
                  <a:lnTo>
                    <a:pt x="310146" y="569925"/>
                  </a:lnTo>
                  <a:lnTo>
                    <a:pt x="304888" y="569925"/>
                  </a:lnTo>
                  <a:lnTo>
                    <a:pt x="307708" y="567385"/>
                  </a:lnTo>
                  <a:lnTo>
                    <a:pt x="308813" y="563575"/>
                  </a:lnTo>
                  <a:lnTo>
                    <a:pt x="312534" y="563575"/>
                  </a:lnTo>
                  <a:lnTo>
                    <a:pt x="313867" y="567385"/>
                  </a:lnTo>
                  <a:lnTo>
                    <a:pt x="316242" y="568655"/>
                  </a:lnTo>
                  <a:lnTo>
                    <a:pt x="316242" y="468325"/>
                  </a:lnTo>
                  <a:lnTo>
                    <a:pt x="316750" y="465785"/>
                  </a:lnTo>
                  <a:lnTo>
                    <a:pt x="319963" y="467055"/>
                  </a:lnTo>
                  <a:lnTo>
                    <a:pt x="319963" y="334975"/>
                  </a:lnTo>
                  <a:lnTo>
                    <a:pt x="318084" y="334975"/>
                  </a:lnTo>
                  <a:lnTo>
                    <a:pt x="318376" y="333705"/>
                  </a:lnTo>
                  <a:lnTo>
                    <a:pt x="323684" y="333705"/>
                  </a:lnTo>
                  <a:lnTo>
                    <a:pt x="323684" y="328676"/>
                  </a:lnTo>
                  <a:lnTo>
                    <a:pt x="323469" y="328625"/>
                  </a:lnTo>
                  <a:lnTo>
                    <a:pt x="306679" y="325310"/>
                  </a:lnTo>
                  <a:lnTo>
                    <a:pt x="306679" y="337515"/>
                  </a:lnTo>
                  <a:lnTo>
                    <a:pt x="306133" y="340055"/>
                  </a:lnTo>
                  <a:lnTo>
                    <a:pt x="302704" y="339026"/>
                  </a:lnTo>
                  <a:lnTo>
                    <a:pt x="302704" y="571487"/>
                  </a:lnTo>
                  <a:lnTo>
                    <a:pt x="301371" y="572465"/>
                  </a:lnTo>
                  <a:lnTo>
                    <a:pt x="300050" y="572465"/>
                  </a:lnTo>
                  <a:lnTo>
                    <a:pt x="302704" y="571487"/>
                  </a:lnTo>
                  <a:lnTo>
                    <a:pt x="302704" y="339026"/>
                  </a:lnTo>
                  <a:lnTo>
                    <a:pt x="301917" y="338785"/>
                  </a:lnTo>
                  <a:lnTo>
                    <a:pt x="300240" y="338785"/>
                  </a:lnTo>
                  <a:lnTo>
                    <a:pt x="300240" y="360375"/>
                  </a:lnTo>
                  <a:lnTo>
                    <a:pt x="299237" y="365455"/>
                  </a:lnTo>
                  <a:lnTo>
                    <a:pt x="296291" y="361645"/>
                  </a:lnTo>
                  <a:lnTo>
                    <a:pt x="297942" y="360375"/>
                  </a:lnTo>
                  <a:lnTo>
                    <a:pt x="300240" y="360375"/>
                  </a:lnTo>
                  <a:lnTo>
                    <a:pt x="300240" y="338785"/>
                  </a:lnTo>
                  <a:lnTo>
                    <a:pt x="299237" y="338785"/>
                  </a:lnTo>
                  <a:lnTo>
                    <a:pt x="299783" y="336245"/>
                  </a:lnTo>
                  <a:lnTo>
                    <a:pt x="302412" y="336245"/>
                  </a:lnTo>
                  <a:lnTo>
                    <a:pt x="302958" y="333705"/>
                  </a:lnTo>
                  <a:lnTo>
                    <a:pt x="305092" y="333705"/>
                  </a:lnTo>
                  <a:lnTo>
                    <a:pt x="304050" y="334975"/>
                  </a:lnTo>
                  <a:lnTo>
                    <a:pt x="302958" y="334975"/>
                  </a:lnTo>
                  <a:lnTo>
                    <a:pt x="302958" y="337515"/>
                  </a:lnTo>
                  <a:lnTo>
                    <a:pt x="305333" y="336245"/>
                  </a:lnTo>
                  <a:lnTo>
                    <a:pt x="306679" y="337515"/>
                  </a:lnTo>
                  <a:lnTo>
                    <a:pt x="306679" y="325310"/>
                  </a:lnTo>
                  <a:lnTo>
                    <a:pt x="297789" y="323545"/>
                  </a:lnTo>
                  <a:lnTo>
                    <a:pt x="293674" y="322745"/>
                  </a:lnTo>
                  <a:lnTo>
                    <a:pt x="293674" y="541985"/>
                  </a:lnTo>
                  <a:lnTo>
                    <a:pt x="292341" y="545795"/>
                  </a:lnTo>
                  <a:lnTo>
                    <a:pt x="284899" y="543255"/>
                  </a:lnTo>
                  <a:lnTo>
                    <a:pt x="284403" y="548335"/>
                  </a:lnTo>
                  <a:lnTo>
                    <a:pt x="282384" y="547065"/>
                  </a:lnTo>
                  <a:lnTo>
                    <a:pt x="280682" y="545998"/>
                  </a:lnTo>
                  <a:lnTo>
                    <a:pt x="280682" y="559765"/>
                  </a:lnTo>
                  <a:lnTo>
                    <a:pt x="272986" y="558495"/>
                  </a:lnTo>
                  <a:lnTo>
                    <a:pt x="275374" y="555955"/>
                  </a:lnTo>
                  <a:lnTo>
                    <a:pt x="280682" y="559765"/>
                  </a:lnTo>
                  <a:lnTo>
                    <a:pt x="280682" y="545998"/>
                  </a:lnTo>
                  <a:lnTo>
                    <a:pt x="280377" y="545795"/>
                  </a:lnTo>
                  <a:lnTo>
                    <a:pt x="287820" y="540715"/>
                  </a:lnTo>
                  <a:lnTo>
                    <a:pt x="293674" y="541985"/>
                  </a:lnTo>
                  <a:lnTo>
                    <a:pt x="293674" y="322745"/>
                  </a:lnTo>
                  <a:lnTo>
                    <a:pt x="291299" y="322287"/>
                  </a:lnTo>
                  <a:lnTo>
                    <a:pt x="291299" y="464515"/>
                  </a:lnTo>
                  <a:lnTo>
                    <a:pt x="288124" y="472135"/>
                  </a:lnTo>
                  <a:lnTo>
                    <a:pt x="284403" y="470865"/>
                  </a:lnTo>
                  <a:lnTo>
                    <a:pt x="284403" y="465785"/>
                  </a:lnTo>
                  <a:lnTo>
                    <a:pt x="284403" y="464515"/>
                  </a:lnTo>
                  <a:lnTo>
                    <a:pt x="285991" y="465785"/>
                  </a:lnTo>
                  <a:lnTo>
                    <a:pt x="287820" y="467055"/>
                  </a:lnTo>
                  <a:lnTo>
                    <a:pt x="288124" y="464515"/>
                  </a:lnTo>
                  <a:lnTo>
                    <a:pt x="291299" y="464515"/>
                  </a:lnTo>
                  <a:lnTo>
                    <a:pt x="291299" y="322287"/>
                  </a:lnTo>
                  <a:lnTo>
                    <a:pt x="280682" y="320205"/>
                  </a:lnTo>
                  <a:lnTo>
                    <a:pt x="280682" y="331165"/>
                  </a:lnTo>
                  <a:lnTo>
                    <a:pt x="280682" y="412445"/>
                  </a:lnTo>
                  <a:lnTo>
                    <a:pt x="280682" y="416255"/>
                  </a:lnTo>
                  <a:lnTo>
                    <a:pt x="280377" y="416255"/>
                  </a:lnTo>
                  <a:lnTo>
                    <a:pt x="280377" y="540715"/>
                  </a:lnTo>
                  <a:lnTo>
                    <a:pt x="277495" y="541985"/>
                  </a:lnTo>
                  <a:lnTo>
                    <a:pt x="275374" y="540715"/>
                  </a:lnTo>
                  <a:lnTo>
                    <a:pt x="273253" y="539445"/>
                  </a:lnTo>
                  <a:lnTo>
                    <a:pt x="268859" y="538175"/>
                  </a:lnTo>
                  <a:lnTo>
                    <a:pt x="265544" y="540715"/>
                  </a:lnTo>
                  <a:lnTo>
                    <a:pt x="265544" y="600405"/>
                  </a:lnTo>
                  <a:lnTo>
                    <a:pt x="264452" y="602945"/>
                  </a:lnTo>
                  <a:lnTo>
                    <a:pt x="264160" y="603072"/>
                  </a:lnTo>
                  <a:lnTo>
                    <a:pt x="264160" y="621995"/>
                  </a:lnTo>
                  <a:lnTo>
                    <a:pt x="263207" y="623265"/>
                  </a:lnTo>
                  <a:lnTo>
                    <a:pt x="258102" y="623265"/>
                  </a:lnTo>
                  <a:lnTo>
                    <a:pt x="262089" y="620725"/>
                  </a:lnTo>
                  <a:lnTo>
                    <a:pt x="264160" y="621995"/>
                  </a:lnTo>
                  <a:lnTo>
                    <a:pt x="264160" y="603072"/>
                  </a:lnTo>
                  <a:lnTo>
                    <a:pt x="261531" y="604215"/>
                  </a:lnTo>
                  <a:lnTo>
                    <a:pt x="258102" y="604215"/>
                  </a:lnTo>
                  <a:lnTo>
                    <a:pt x="258368" y="602945"/>
                  </a:lnTo>
                  <a:lnTo>
                    <a:pt x="258648" y="601675"/>
                  </a:lnTo>
                  <a:lnTo>
                    <a:pt x="261277" y="600405"/>
                  </a:lnTo>
                  <a:lnTo>
                    <a:pt x="265544" y="600405"/>
                  </a:lnTo>
                  <a:lnTo>
                    <a:pt x="265544" y="540715"/>
                  </a:lnTo>
                  <a:lnTo>
                    <a:pt x="265112" y="536905"/>
                  </a:lnTo>
                  <a:lnTo>
                    <a:pt x="264972" y="535635"/>
                  </a:lnTo>
                  <a:lnTo>
                    <a:pt x="269074" y="535635"/>
                  </a:lnTo>
                  <a:lnTo>
                    <a:pt x="280377" y="540715"/>
                  </a:lnTo>
                  <a:lnTo>
                    <a:pt x="280377" y="416255"/>
                  </a:lnTo>
                  <a:lnTo>
                    <a:pt x="276961" y="416255"/>
                  </a:lnTo>
                  <a:lnTo>
                    <a:pt x="276961" y="412445"/>
                  </a:lnTo>
                  <a:lnTo>
                    <a:pt x="280682" y="412445"/>
                  </a:lnTo>
                  <a:lnTo>
                    <a:pt x="280682" y="331165"/>
                  </a:lnTo>
                  <a:lnTo>
                    <a:pt x="280136" y="333705"/>
                  </a:lnTo>
                  <a:lnTo>
                    <a:pt x="278790" y="333705"/>
                  </a:lnTo>
                  <a:lnTo>
                    <a:pt x="278790" y="406095"/>
                  </a:lnTo>
                  <a:lnTo>
                    <a:pt x="278295" y="409905"/>
                  </a:lnTo>
                  <a:lnTo>
                    <a:pt x="275615" y="411175"/>
                  </a:lnTo>
                  <a:lnTo>
                    <a:pt x="271348" y="409905"/>
                  </a:lnTo>
                  <a:lnTo>
                    <a:pt x="272440" y="407365"/>
                  </a:lnTo>
                  <a:lnTo>
                    <a:pt x="275069" y="407365"/>
                  </a:lnTo>
                  <a:lnTo>
                    <a:pt x="278790" y="406095"/>
                  </a:lnTo>
                  <a:lnTo>
                    <a:pt x="278790" y="333705"/>
                  </a:lnTo>
                  <a:lnTo>
                    <a:pt x="276961" y="333705"/>
                  </a:lnTo>
                  <a:lnTo>
                    <a:pt x="276961" y="332435"/>
                  </a:lnTo>
                  <a:lnTo>
                    <a:pt x="276961" y="331165"/>
                  </a:lnTo>
                  <a:lnTo>
                    <a:pt x="277355" y="329895"/>
                  </a:lnTo>
                  <a:lnTo>
                    <a:pt x="277749" y="328625"/>
                  </a:lnTo>
                  <a:lnTo>
                    <a:pt x="278549" y="331165"/>
                  </a:lnTo>
                  <a:lnTo>
                    <a:pt x="280682" y="331165"/>
                  </a:lnTo>
                  <a:lnTo>
                    <a:pt x="280682" y="320205"/>
                  </a:lnTo>
                  <a:lnTo>
                    <a:pt x="278295" y="319735"/>
                  </a:lnTo>
                  <a:lnTo>
                    <a:pt x="275069" y="318465"/>
                  </a:lnTo>
                  <a:lnTo>
                    <a:pt x="272986" y="317703"/>
                  </a:lnTo>
                  <a:lnTo>
                    <a:pt x="272986" y="319735"/>
                  </a:lnTo>
                  <a:lnTo>
                    <a:pt x="272986" y="323545"/>
                  </a:lnTo>
                  <a:lnTo>
                    <a:pt x="269265" y="323545"/>
                  </a:lnTo>
                  <a:lnTo>
                    <a:pt x="269265" y="319735"/>
                  </a:lnTo>
                  <a:lnTo>
                    <a:pt x="272986" y="319735"/>
                  </a:lnTo>
                  <a:lnTo>
                    <a:pt x="272986" y="317703"/>
                  </a:lnTo>
                  <a:lnTo>
                    <a:pt x="271653" y="317195"/>
                  </a:lnTo>
                  <a:lnTo>
                    <a:pt x="268719" y="315925"/>
                  </a:lnTo>
                  <a:lnTo>
                    <a:pt x="264452" y="313385"/>
                  </a:lnTo>
                  <a:lnTo>
                    <a:pt x="263664" y="312762"/>
                  </a:lnTo>
                  <a:lnTo>
                    <a:pt x="263664" y="331165"/>
                  </a:lnTo>
                  <a:lnTo>
                    <a:pt x="263664" y="463245"/>
                  </a:lnTo>
                  <a:lnTo>
                    <a:pt x="260235" y="465505"/>
                  </a:lnTo>
                  <a:lnTo>
                    <a:pt x="260235" y="576275"/>
                  </a:lnTo>
                  <a:lnTo>
                    <a:pt x="258356" y="577405"/>
                  </a:lnTo>
                  <a:lnTo>
                    <a:pt x="258356" y="599135"/>
                  </a:lnTo>
                  <a:lnTo>
                    <a:pt x="256222" y="600405"/>
                  </a:lnTo>
                  <a:lnTo>
                    <a:pt x="254139" y="602945"/>
                  </a:lnTo>
                  <a:lnTo>
                    <a:pt x="251701" y="601675"/>
                  </a:lnTo>
                  <a:lnTo>
                    <a:pt x="254381" y="600405"/>
                  </a:lnTo>
                  <a:lnTo>
                    <a:pt x="256768" y="599135"/>
                  </a:lnTo>
                  <a:lnTo>
                    <a:pt x="258356" y="599135"/>
                  </a:lnTo>
                  <a:lnTo>
                    <a:pt x="258356" y="577405"/>
                  </a:lnTo>
                  <a:lnTo>
                    <a:pt x="258102" y="577545"/>
                  </a:lnTo>
                  <a:lnTo>
                    <a:pt x="255968" y="580085"/>
                  </a:lnTo>
                  <a:lnTo>
                    <a:pt x="253593" y="580085"/>
                  </a:lnTo>
                  <a:lnTo>
                    <a:pt x="256222" y="577545"/>
                  </a:lnTo>
                  <a:lnTo>
                    <a:pt x="258648" y="576275"/>
                  </a:lnTo>
                  <a:lnTo>
                    <a:pt x="260235" y="576275"/>
                  </a:lnTo>
                  <a:lnTo>
                    <a:pt x="260235" y="465505"/>
                  </a:lnTo>
                  <a:lnTo>
                    <a:pt x="259943" y="465696"/>
                  </a:lnTo>
                  <a:lnTo>
                    <a:pt x="259943" y="541985"/>
                  </a:lnTo>
                  <a:lnTo>
                    <a:pt x="259143" y="547065"/>
                  </a:lnTo>
                  <a:lnTo>
                    <a:pt x="256641" y="544525"/>
                  </a:lnTo>
                  <a:lnTo>
                    <a:pt x="254139" y="541985"/>
                  </a:lnTo>
                  <a:lnTo>
                    <a:pt x="255524" y="539445"/>
                  </a:lnTo>
                  <a:lnTo>
                    <a:pt x="256222" y="538175"/>
                  </a:lnTo>
                  <a:lnTo>
                    <a:pt x="258356" y="539445"/>
                  </a:lnTo>
                  <a:lnTo>
                    <a:pt x="257556" y="541985"/>
                  </a:lnTo>
                  <a:lnTo>
                    <a:pt x="259943" y="541985"/>
                  </a:lnTo>
                  <a:lnTo>
                    <a:pt x="259943" y="465696"/>
                  </a:lnTo>
                  <a:lnTo>
                    <a:pt x="259791" y="465785"/>
                  </a:lnTo>
                  <a:lnTo>
                    <a:pt x="258102" y="464756"/>
                  </a:lnTo>
                  <a:lnTo>
                    <a:pt x="258102" y="529285"/>
                  </a:lnTo>
                  <a:lnTo>
                    <a:pt x="256222" y="531825"/>
                  </a:lnTo>
                  <a:lnTo>
                    <a:pt x="256082" y="531495"/>
                  </a:lnTo>
                  <a:lnTo>
                    <a:pt x="258102" y="529285"/>
                  </a:lnTo>
                  <a:lnTo>
                    <a:pt x="258102" y="464756"/>
                  </a:lnTo>
                  <a:lnTo>
                    <a:pt x="257708" y="464515"/>
                  </a:lnTo>
                  <a:lnTo>
                    <a:pt x="258597" y="461975"/>
                  </a:lnTo>
                  <a:lnTo>
                    <a:pt x="263664" y="463245"/>
                  </a:lnTo>
                  <a:lnTo>
                    <a:pt x="263664" y="331165"/>
                  </a:lnTo>
                  <a:lnTo>
                    <a:pt x="262864" y="331533"/>
                  </a:lnTo>
                  <a:lnTo>
                    <a:pt x="262864" y="409905"/>
                  </a:lnTo>
                  <a:lnTo>
                    <a:pt x="259943" y="412445"/>
                  </a:lnTo>
                  <a:lnTo>
                    <a:pt x="259689" y="412445"/>
                  </a:lnTo>
                  <a:lnTo>
                    <a:pt x="256768" y="407365"/>
                  </a:lnTo>
                  <a:lnTo>
                    <a:pt x="256222" y="407657"/>
                  </a:lnTo>
                  <a:lnTo>
                    <a:pt x="256222" y="521665"/>
                  </a:lnTo>
                  <a:lnTo>
                    <a:pt x="255066" y="529945"/>
                  </a:lnTo>
                  <a:lnTo>
                    <a:pt x="254381" y="529285"/>
                  </a:lnTo>
                  <a:lnTo>
                    <a:pt x="253479" y="528015"/>
                  </a:lnTo>
                  <a:lnTo>
                    <a:pt x="251701" y="525475"/>
                  </a:lnTo>
                  <a:lnTo>
                    <a:pt x="248831" y="525475"/>
                  </a:lnTo>
                  <a:lnTo>
                    <a:pt x="248831" y="536905"/>
                  </a:lnTo>
                  <a:lnTo>
                    <a:pt x="246367" y="538175"/>
                  </a:lnTo>
                  <a:lnTo>
                    <a:pt x="244119" y="538175"/>
                  </a:lnTo>
                  <a:lnTo>
                    <a:pt x="244208" y="536905"/>
                  </a:lnTo>
                  <a:lnTo>
                    <a:pt x="248831" y="536905"/>
                  </a:lnTo>
                  <a:lnTo>
                    <a:pt x="248831" y="525475"/>
                  </a:lnTo>
                  <a:lnTo>
                    <a:pt x="252501" y="522935"/>
                  </a:lnTo>
                  <a:lnTo>
                    <a:pt x="256222" y="521665"/>
                  </a:lnTo>
                  <a:lnTo>
                    <a:pt x="256222" y="407657"/>
                  </a:lnTo>
                  <a:lnTo>
                    <a:pt x="254381" y="408635"/>
                  </a:lnTo>
                  <a:lnTo>
                    <a:pt x="255651" y="406095"/>
                  </a:lnTo>
                  <a:lnTo>
                    <a:pt x="256921" y="403555"/>
                  </a:lnTo>
                  <a:lnTo>
                    <a:pt x="257556" y="402285"/>
                  </a:lnTo>
                  <a:lnTo>
                    <a:pt x="262864" y="409905"/>
                  </a:lnTo>
                  <a:lnTo>
                    <a:pt x="262864" y="331533"/>
                  </a:lnTo>
                  <a:lnTo>
                    <a:pt x="260832" y="332435"/>
                  </a:lnTo>
                  <a:lnTo>
                    <a:pt x="259283" y="331165"/>
                  </a:lnTo>
                  <a:lnTo>
                    <a:pt x="259930" y="329895"/>
                  </a:lnTo>
                  <a:lnTo>
                    <a:pt x="263664" y="331165"/>
                  </a:lnTo>
                  <a:lnTo>
                    <a:pt x="263664" y="312762"/>
                  </a:lnTo>
                  <a:lnTo>
                    <a:pt x="259689" y="309575"/>
                  </a:lnTo>
                  <a:lnTo>
                    <a:pt x="261823" y="304495"/>
                  </a:lnTo>
                  <a:lnTo>
                    <a:pt x="263956" y="298145"/>
                  </a:lnTo>
                  <a:lnTo>
                    <a:pt x="268173" y="295605"/>
                  </a:lnTo>
                  <a:lnTo>
                    <a:pt x="274574" y="298145"/>
                  </a:lnTo>
                  <a:lnTo>
                    <a:pt x="285508" y="300685"/>
                  </a:lnTo>
                  <a:lnTo>
                    <a:pt x="296456" y="301955"/>
                  </a:lnTo>
                  <a:lnTo>
                    <a:pt x="318376" y="307035"/>
                  </a:lnTo>
                  <a:lnTo>
                    <a:pt x="362432" y="312115"/>
                  </a:lnTo>
                  <a:lnTo>
                    <a:pt x="362927" y="312115"/>
                  </a:lnTo>
                  <a:lnTo>
                    <a:pt x="380669" y="313385"/>
                  </a:lnTo>
                  <a:lnTo>
                    <a:pt x="398424" y="313385"/>
                  </a:lnTo>
                  <a:lnTo>
                    <a:pt x="416229" y="312115"/>
                  </a:lnTo>
                  <a:lnTo>
                    <a:pt x="434124" y="309575"/>
                  </a:lnTo>
                  <a:lnTo>
                    <a:pt x="434124" y="305765"/>
                  </a:lnTo>
                  <a:lnTo>
                    <a:pt x="437794" y="305765"/>
                  </a:lnTo>
                  <a:lnTo>
                    <a:pt x="437794" y="308305"/>
                  </a:lnTo>
                  <a:lnTo>
                    <a:pt x="439928" y="307035"/>
                  </a:lnTo>
                  <a:lnTo>
                    <a:pt x="444436" y="307035"/>
                  </a:lnTo>
                  <a:lnTo>
                    <a:pt x="490435" y="296875"/>
                  </a:lnTo>
                  <a:lnTo>
                    <a:pt x="496189" y="295605"/>
                  </a:lnTo>
                  <a:lnTo>
                    <a:pt x="513448" y="291795"/>
                  </a:lnTo>
                  <a:lnTo>
                    <a:pt x="516369" y="290525"/>
                  </a:lnTo>
                  <a:lnTo>
                    <a:pt x="519303" y="290525"/>
                  </a:lnTo>
                  <a:lnTo>
                    <a:pt x="521677" y="296875"/>
                  </a:lnTo>
                  <a:lnTo>
                    <a:pt x="521677" y="255701"/>
                  </a:lnTo>
                  <a:lnTo>
                    <a:pt x="518756" y="254965"/>
                  </a:lnTo>
                  <a:lnTo>
                    <a:pt x="516369" y="253441"/>
                  </a:lnTo>
                  <a:lnTo>
                    <a:pt x="516369" y="280365"/>
                  </a:lnTo>
                  <a:lnTo>
                    <a:pt x="512724" y="281635"/>
                  </a:lnTo>
                  <a:lnTo>
                    <a:pt x="510413" y="280365"/>
                  </a:lnTo>
                  <a:lnTo>
                    <a:pt x="511073" y="279095"/>
                  </a:lnTo>
                  <a:lnTo>
                    <a:pt x="516369" y="280365"/>
                  </a:lnTo>
                  <a:lnTo>
                    <a:pt x="516369" y="253441"/>
                  </a:lnTo>
                  <a:lnTo>
                    <a:pt x="512800" y="251155"/>
                  </a:lnTo>
                  <a:lnTo>
                    <a:pt x="510819" y="249885"/>
                  </a:lnTo>
                  <a:lnTo>
                    <a:pt x="510819" y="256235"/>
                  </a:lnTo>
                  <a:lnTo>
                    <a:pt x="507326" y="258775"/>
                  </a:lnTo>
                  <a:lnTo>
                    <a:pt x="504723" y="257505"/>
                  </a:lnTo>
                  <a:lnTo>
                    <a:pt x="505167" y="256235"/>
                  </a:lnTo>
                  <a:lnTo>
                    <a:pt x="510819" y="256235"/>
                  </a:lnTo>
                  <a:lnTo>
                    <a:pt x="510819" y="249885"/>
                  </a:lnTo>
                  <a:lnTo>
                    <a:pt x="513740" y="246075"/>
                  </a:lnTo>
                  <a:lnTo>
                    <a:pt x="522770" y="252425"/>
                  </a:lnTo>
                  <a:lnTo>
                    <a:pt x="523811" y="256235"/>
                  </a:lnTo>
                  <a:lnTo>
                    <a:pt x="523811" y="220675"/>
                  </a:lnTo>
                  <a:lnTo>
                    <a:pt x="508977" y="220675"/>
                  </a:lnTo>
                  <a:lnTo>
                    <a:pt x="508977" y="247345"/>
                  </a:lnTo>
                  <a:lnTo>
                    <a:pt x="508977" y="248615"/>
                  </a:lnTo>
                  <a:lnTo>
                    <a:pt x="507339" y="249885"/>
                  </a:lnTo>
                  <a:lnTo>
                    <a:pt x="505510" y="251155"/>
                  </a:lnTo>
                  <a:lnTo>
                    <a:pt x="505383" y="249885"/>
                  </a:lnTo>
                  <a:lnTo>
                    <a:pt x="505256" y="248615"/>
                  </a:lnTo>
                  <a:lnTo>
                    <a:pt x="505510" y="246075"/>
                  </a:lnTo>
                  <a:lnTo>
                    <a:pt x="508977" y="247345"/>
                  </a:lnTo>
                  <a:lnTo>
                    <a:pt x="508977" y="220675"/>
                  </a:lnTo>
                  <a:lnTo>
                    <a:pt x="507098" y="220675"/>
                  </a:lnTo>
                  <a:lnTo>
                    <a:pt x="507098" y="225755"/>
                  </a:lnTo>
                  <a:lnTo>
                    <a:pt x="506844" y="228295"/>
                  </a:lnTo>
                  <a:lnTo>
                    <a:pt x="501535" y="228295"/>
                  </a:lnTo>
                  <a:lnTo>
                    <a:pt x="501662" y="227025"/>
                  </a:lnTo>
                  <a:lnTo>
                    <a:pt x="501789" y="225755"/>
                  </a:lnTo>
                  <a:lnTo>
                    <a:pt x="504710" y="227025"/>
                  </a:lnTo>
                  <a:lnTo>
                    <a:pt x="507098" y="225755"/>
                  </a:lnTo>
                  <a:lnTo>
                    <a:pt x="507098" y="220675"/>
                  </a:lnTo>
                  <a:lnTo>
                    <a:pt x="484517" y="220675"/>
                  </a:lnTo>
                  <a:lnTo>
                    <a:pt x="484517" y="280365"/>
                  </a:lnTo>
                  <a:lnTo>
                    <a:pt x="484517" y="282905"/>
                  </a:lnTo>
                  <a:lnTo>
                    <a:pt x="483730" y="285445"/>
                  </a:lnTo>
                  <a:lnTo>
                    <a:pt x="482942" y="281635"/>
                  </a:lnTo>
                  <a:lnTo>
                    <a:pt x="480809" y="282905"/>
                  </a:lnTo>
                  <a:lnTo>
                    <a:pt x="481342" y="280365"/>
                  </a:lnTo>
                  <a:lnTo>
                    <a:pt x="484517" y="280365"/>
                  </a:lnTo>
                  <a:lnTo>
                    <a:pt x="484517" y="220675"/>
                  </a:lnTo>
                  <a:lnTo>
                    <a:pt x="447116" y="220675"/>
                  </a:lnTo>
                  <a:lnTo>
                    <a:pt x="447116" y="260045"/>
                  </a:lnTo>
                  <a:lnTo>
                    <a:pt x="443941" y="261315"/>
                  </a:lnTo>
                  <a:lnTo>
                    <a:pt x="442036" y="260045"/>
                  </a:lnTo>
                  <a:lnTo>
                    <a:pt x="442671" y="258775"/>
                  </a:lnTo>
                  <a:lnTo>
                    <a:pt x="447116" y="260045"/>
                  </a:lnTo>
                  <a:lnTo>
                    <a:pt x="447116" y="220675"/>
                  </a:lnTo>
                  <a:lnTo>
                    <a:pt x="439674" y="220675"/>
                  </a:lnTo>
                  <a:lnTo>
                    <a:pt x="439674" y="256235"/>
                  </a:lnTo>
                  <a:lnTo>
                    <a:pt x="439432" y="258775"/>
                  </a:lnTo>
                  <a:lnTo>
                    <a:pt x="436206" y="257505"/>
                  </a:lnTo>
                  <a:lnTo>
                    <a:pt x="434124" y="257505"/>
                  </a:lnTo>
                  <a:lnTo>
                    <a:pt x="434365" y="256235"/>
                  </a:lnTo>
                  <a:lnTo>
                    <a:pt x="439674" y="256235"/>
                  </a:lnTo>
                  <a:lnTo>
                    <a:pt x="439674" y="220675"/>
                  </a:lnTo>
                  <a:lnTo>
                    <a:pt x="429310" y="220675"/>
                  </a:lnTo>
                  <a:lnTo>
                    <a:pt x="429310" y="244805"/>
                  </a:lnTo>
                  <a:lnTo>
                    <a:pt x="427723" y="247345"/>
                  </a:lnTo>
                  <a:lnTo>
                    <a:pt x="426377" y="248615"/>
                  </a:lnTo>
                  <a:lnTo>
                    <a:pt x="424002" y="249885"/>
                  </a:lnTo>
                  <a:lnTo>
                    <a:pt x="422414" y="247345"/>
                  </a:lnTo>
                  <a:lnTo>
                    <a:pt x="424548" y="247345"/>
                  </a:lnTo>
                  <a:lnTo>
                    <a:pt x="425094" y="246075"/>
                  </a:lnTo>
                  <a:lnTo>
                    <a:pt x="425881" y="247345"/>
                  </a:lnTo>
                  <a:lnTo>
                    <a:pt x="426377" y="247345"/>
                  </a:lnTo>
                  <a:lnTo>
                    <a:pt x="427837" y="246075"/>
                  </a:lnTo>
                  <a:lnTo>
                    <a:pt x="429310" y="244805"/>
                  </a:lnTo>
                  <a:lnTo>
                    <a:pt x="429310" y="220675"/>
                  </a:lnTo>
                  <a:lnTo>
                    <a:pt x="411543" y="220675"/>
                  </a:lnTo>
                  <a:lnTo>
                    <a:pt x="411543" y="257505"/>
                  </a:lnTo>
                  <a:lnTo>
                    <a:pt x="411543" y="299415"/>
                  </a:lnTo>
                  <a:lnTo>
                    <a:pt x="409956" y="305765"/>
                  </a:lnTo>
                  <a:lnTo>
                    <a:pt x="408622" y="301955"/>
                  </a:lnTo>
                  <a:lnTo>
                    <a:pt x="404101" y="301955"/>
                  </a:lnTo>
                  <a:lnTo>
                    <a:pt x="404647" y="296875"/>
                  </a:lnTo>
                  <a:lnTo>
                    <a:pt x="409168" y="296875"/>
                  </a:lnTo>
                  <a:lnTo>
                    <a:pt x="411543" y="299415"/>
                  </a:lnTo>
                  <a:lnTo>
                    <a:pt x="411543" y="257505"/>
                  </a:lnTo>
                  <a:lnTo>
                    <a:pt x="406412" y="258775"/>
                  </a:lnTo>
                  <a:lnTo>
                    <a:pt x="405066" y="257505"/>
                  </a:lnTo>
                  <a:lnTo>
                    <a:pt x="406946" y="256235"/>
                  </a:lnTo>
                  <a:lnTo>
                    <a:pt x="411543" y="257505"/>
                  </a:lnTo>
                  <a:lnTo>
                    <a:pt x="411543" y="220675"/>
                  </a:lnTo>
                  <a:lnTo>
                    <a:pt x="383120" y="220675"/>
                  </a:lnTo>
                  <a:lnTo>
                    <a:pt x="390017" y="223215"/>
                  </a:lnTo>
                  <a:lnTo>
                    <a:pt x="392950" y="221945"/>
                  </a:lnTo>
                  <a:lnTo>
                    <a:pt x="393192" y="227025"/>
                  </a:lnTo>
                  <a:lnTo>
                    <a:pt x="390893" y="225755"/>
                  </a:lnTo>
                  <a:lnTo>
                    <a:pt x="388594" y="224485"/>
                  </a:lnTo>
                  <a:lnTo>
                    <a:pt x="386295" y="223215"/>
                  </a:lnTo>
                  <a:lnTo>
                    <a:pt x="383667" y="224485"/>
                  </a:lnTo>
                  <a:lnTo>
                    <a:pt x="383425" y="222821"/>
                  </a:lnTo>
                  <a:lnTo>
                    <a:pt x="383425" y="235915"/>
                  </a:lnTo>
                  <a:lnTo>
                    <a:pt x="383120" y="237185"/>
                  </a:lnTo>
                  <a:lnTo>
                    <a:pt x="382079" y="237185"/>
                  </a:lnTo>
                  <a:lnTo>
                    <a:pt x="382079" y="266395"/>
                  </a:lnTo>
                  <a:lnTo>
                    <a:pt x="382079" y="276555"/>
                  </a:lnTo>
                  <a:lnTo>
                    <a:pt x="377812" y="279095"/>
                  </a:lnTo>
                  <a:lnTo>
                    <a:pt x="376745" y="277825"/>
                  </a:lnTo>
                  <a:lnTo>
                    <a:pt x="375691" y="276555"/>
                  </a:lnTo>
                  <a:lnTo>
                    <a:pt x="377532" y="274015"/>
                  </a:lnTo>
                  <a:lnTo>
                    <a:pt x="379501" y="272745"/>
                  </a:lnTo>
                  <a:lnTo>
                    <a:pt x="377812" y="271475"/>
                  </a:lnTo>
                  <a:lnTo>
                    <a:pt x="381012" y="267665"/>
                  </a:lnTo>
                  <a:lnTo>
                    <a:pt x="382079" y="266395"/>
                  </a:lnTo>
                  <a:lnTo>
                    <a:pt x="382079" y="237185"/>
                  </a:lnTo>
                  <a:lnTo>
                    <a:pt x="377812" y="237185"/>
                  </a:lnTo>
                  <a:lnTo>
                    <a:pt x="378066" y="234645"/>
                  </a:lnTo>
                  <a:lnTo>
                    <a:pt x="381292" y="235915"/>
                  </a:lnTo>
                  <a:lnTo>
                    <a:pt x="383425" y="235915"/>
                  </a:lnTo>
                  <a:lnTo>
                    <a:pt x="383425" y="222821"/>
                  </a:lnTo>
                  <a:lnTo>
                    <a:pt x="383298" y="221945"/>
                  </a:lnTo>
                  <a:lnTo>
                    <a:pt x="383120" y="220675"/>
                  </a:lnTo>
                  <a:lnTo>
                    <a:pt x="355536" y="220675"/>
                  </a:lnTo>
                  <a:lnTo>
                    <a:pt x="355536" y="268935"/>
                  </a:lnTo>
                  <a:lnTo>
                    <a:pt x="352158" y="271475"/>
                  </a:lnTo>
                  <a:lnTo>
                    <a:pt x="350939" y="270205"/>
                  </a:lnTo>
                  <a:lnTo>
                    <a:pt x="352005" y="267665"/>
                  </a:lnTo>
                  <a:lnTo>
                    <a:pt x="355536" y="268935"/>
                  </a:lnTo>
                  <a:lnTo>
                    <a:pt x="355536" y="220675"/>
                  </a:lnTo>
                  <a:lnTo>
                    <a:pt x="344919" y="220675"/>
                  </a:lnTo>
                  <a:lnTo>
                    <a:pt x="344919" y="271475"/>
                  </a:lnTo>
                  <a:lnTo>
                    <a:pt x="343217" y="272567"/>
                  </a:lnTo>
                  <a:lnTo>
                    <a:pt x="344131" y="271475"/>
                  </a:lnTo>
                  <a:lnTo>
                    <a:pt x="344919" y="271475"/>
                  </a:lnTo>
                  <a:lnTo>
                    <a:pt x="344919" y="220675"/>
                  </a:lnTo>
                  <a:lnTo>
                    <a:pt x="340931" y="220675"/>
                  </a:lnTo>
                  <a:lnTo>
                    <a:pt x="340931" y="274015"/>
                  </a:lnTo>
                  <a:lnTo>
                    <a:pt x="338937" y="275285"/>
                  </a:lnTo>
                  <a:lnTo>
                    <a:pt x="332765" y="276555"/>
                  </a:lnTo>
                  <a:lnTo>
                    <a:pt x="332968" y="272745"/>
                  </a:lnTo>
                  <a:lnTo>
                    <a:pt x="337477" y="274015"/>
                  </a:lnTo>
                  <a:lnTo>
                    <a:pt x="340931" y="274015"/>
                  </a:lnTo>
                  <a:lnTo>
                    <a:pt x="340931" y="220675"/>
                  </a:lnTo>
                  <a:lnTo>
                    <a:pt x="332422" y="220675"/>
                  </a:lnTo>
                  <a:lnTo>
                    <a:pt x="332422" y="272745"/>
                  </a:lnTo>
                  <a:lnTo>
                    <a:pt x="329247" y="276555"/>
                  </a:lnTo>
                  <a:lnTo>
                    <a:pt x="329247" y="280365"/>
                  </a:lnTo>
                  <a:lnTo>
                    <a:pt x="328701" y="282905"/>
                  </a:lnTo>
                  <a:lnTo>
                    <a:pt x="325526" y="282905"/>
                  </a:lnTo>
                  <a:lnTo>
                    <a:pt x="325526" y="280365"/>
                  </a:lnTo>
                  <a:lnTo>
                    <a:pt x="326313" y="277825"/>
                  </a:lnTo>
                  <a:lnTo>
                    <a:pt x="327113" y="280365"/>
                  </a:lnTo>
                  <a:lnTo>
                    <a:pt x="329247" y="280365"/>
                  </a:lnTo>
                  <a:lnTo>
                    <a:pt x="329247" y="276555"/>
                  </a:lnTo>
                  <a:lnTo>
                    <a:pt x="330034" y="275285"/>
                  </a:lnTo>
                  <a:lnTo>
                    <a:pt x="325272" y="275285"/>
                  </a:lnTo>
                  <a:lnTo>
                    <a:pt x="332422" y="272745"/>
                  </a:lnTo>
                  <a:lnTo>
                    <a:pt x="332422" y="220675"/>
                  </a:lnTo>
                  <a:lnTo>
                    <a:pt x="308559" y="220675"/>
                  </a:lnTo>
                  <a:lnTo>
                    <a:pt x="308559" y="282905"/>
                  </a:lnTo>
                  <a:lnTo>
                    <a:pt x="308013" y="285445"/>
                  </a:lnTo>
                  <a:lnTo>
                    <a:pt x="304838" y="284175"/>
                  </a:lnTo>
                  <a:lnTo>
                    <a:pt x="304838" y="282905"/>
                  </a:lnTo>
                  <a:lnTo>
                    <a:pt x="305638" y="280365"/>
                  </a:lnTo>
                  <a:lnTo>
                    <a:pt x="306425" y="282905"/>
                  </a:lnTo>
                  <a:lnTo>
                    <a:pt x="308559" y="282905"/>
                  </a:lnTo>
                  <a:lnTo>
                    <a:pt x="308559" y="220675"/>
                  </a:lnTo>
                  <a:lnTo>
                    <a:pt x="291795" y="220675"/>
                  </a:lnTo>
                  <a:lnTo>
                    <a:pt x="291795" y="232105"/>
                  </a:lnTo>
                  <a:lnTo>
                    <a:pt x="288620" y="233375"/>
                  </a:lnTo>
                  <a:lnTo>
                    <a:pt x="286727" y="232105"/>
                  </a:lnTo>
                  <a:lnTo>
                    <a:pt x="287362" y="230835"/>
                  </a:lnTo>
                  <a:lnTo>
                    <a:pt x="291795" y="232105"/>
                  </a:lnTo>
                  <a:lnTo>
                    <a:pt x="291795" y="220675"/>
                  </a:lnTo>
                  <a:lnTo>
                    <a:pt x="289166" y="220675"/>
                  </a:lnTo>
                  <a:lnTo>
                    <a:pt x="289166" y="221945"/>
                  </a:lnTo>
                  <a:lnTo>
                    <a:pt x="285191" y="221945"/>
                  </a:lnTo>
                  <a:lnTo>
                    <a:pt x="284899" y="220675"/>
                  </a:lnTo>
                  <a:lnTo>
                    <a:pt x="278295" y="220675"/>
                  </a:lnTo>
                  <a:lnTo>
                    <a:pt x="278295" y="265125"/>
                  </a:lnTo>
                  <a:lnTo>
                    <a:pt x="275640" y="263855"/>
                  </a:lnTo>
                  <a:lnTo>
                    <a:pt x="272986" y="262585"/>
                  </a:lnTo>
                  <a:lnTo>
                    <a:pt x="272694" y="261315"/>
                  </a:lnTo>
                  <a:lnTo>
                    <a:pt x="267627" y="261315"/>
                  </a:lnTo>
                  <a:lnTo>
                    <a:pt x="269265" y="260045"/>
                  </a:lnTo>
                  <a:lnTo>
                    <a:pt x="271106" y="258775"/>
                  </a:lnTo>
                  <a:lnTo>
                    <a:pt x="278295" y="265125"/>
                  </a:lnTo>
                  <a:lnTo>
                    <a:pt x="278295" y="220675"/>
                  </a:lnTo>
                  <a:lnTo>
                    <a:pt x="275069" y="220675"/>
                  </a:lnTo>
                  <a:lnTo>
                    <a:pt x="275069" y="221945"/>
                  </a:lnTo>
                  <a:lnTo>
                    <a:pt x="272986" y="221945"/>
                  </a:lnTo>
                  <a:lnTo>
                    <a:pt x="272148" y="220675"/>
                  </a:lnTo>
                  <a:lnTo>
                    <a:pt x="269443" y="220675"/>
                  </a:lnTo>
                  <a:lnTo>
                    <a:pt x="269443" y="225755"/>
                  </a:lnTo>
                  <a:lnTo>
                    <a:pt x="268084" y="227025"/>
                  </a:lnTo>
                  <a:lnTo>
                    <a:pt x="266369" y="228295"/>
                  </a:lnTo>
                  <a:lnTo>
                    <a:pt x="267385" y="225755"/>
                  </a:lnTo>
                  <a:lnTo>
                    <a:pt x="269443" y="225755"/>
                  </a:lnTo>
                  <a:lnTo>
                    <a:pt x="269443" y="220675"/>
                  </a:lnTo>
                  <a:lnTo>
                    <a:pt x="248831" y="220675"/>
                  </a:lnTo>
                  <a:lnTo>
                    <a:pt x="248831" y="348945"/>
                  </a:lnTo>
                  <a:lnTo>
                    <a:pt x="248831" y="406095"/>
                  </a:lnTo>
                  <a:lnTo>
                    <a:pt x="248831" y="464515"/>
                  </a:lnTo>
                  <a:lnTo>
                    <a:pt x="248031" y="467055"/>
                  </a:lnTo>
                  <a:lnTo>
                    <a:pt x="246392" y="468325"/>
                  </a:lnTo>
                  <a:lnTo>
                    <a:pt x="244817" y="468325"/>
                  </a:lnTo>
                  <a:lnTo>
                    <a:pt x="244817" y="522935"/>
                  </a:lnTo>
                  <a:lnTo>
                    <a:pt x="242722" y="522935"/>
                  </a:lnTo>
                  <a:lnTo>
                    <a:pt x="239509" y="528015"/>
                  </a:lnTo>
                  <a:lnTo>
                    <a:pt x="239255" y="527862"/>
                  </a:lnTo>
                  <a:lnTo>
                    <a:pt x="239255" y="595325"/>
                  </a:lnTo>
                  <a:lnTo>
                    <a:pt x="239001" y="596595"/>
                  </a:lnTo>
                  <a:lnTo>
                    <a:pt x="233692" y="596595"/>
                  </a:lnTo>
                  <a:lnTo>
                    <a:pt x="233946" y="595325"/>
                  </a:lnTo>
                  <a:lnTo>
                    <a:pt x="239255" y="595325"/>
                  </a:lnTo>
                  <a:lnTo>
                    <a:pt x="239255" y="527862"/>
                  </a:lnTo>
                  <a:lnTo>
                    <a:pt x="235534" y="525475"/>
                  </a:lnTo>
                  <a:lnTo>
                    <a:pt x="237121" y="521665"/>
                  </a:lnTo>
                  <a:lnTo>
                    <a:pt x="242176" y="520395"/>
                  </a:lnTo>
                  <a:lnTo>
                    <a:pt x="244817" y="522935"/>
                  </a:lnTo>
                  <a:lnTo>
                    <a:pt x="244817" y="468325"/>
                  </a:lnTo>
                  <a:lnTo>
                    <a:pt x="243217" y="468325"/>
                  </a:lnTo>
                  <a:lnTo>
                    <a:pt x="244017" y="465785"/>
                  </a:lnTo>
                  <a:lnTo>
                    <a:pt x="245605" y="464515"/>
                  </a:lnTo>
                  <a:lnTo>
                    <a:pt x="248831" y="464515"/>
                  </a:lnTo>
                  <a:lnTo>
                    <a:pt x="248831" y="406095"/>
                  </a:lnTo>
                  <a:lnTo>
                    <a:pt x="248526" y="407517"/>
                  </a:lnTo>
                  <a:lnTo>
                    <a:pt x="248526" y="432765"/>
                  </a:lnTo>
                  <a:lnTo>
                    <a:pt x="243763" y="435305"/>
                  </a:lnTo>
                  <a:lnTo>
                    <a:pt x="235788" y="435305"/>
                  </a:lnTo>
                  <a:lnTo>
                    <a:pt x="233870" y="434682"/>
                  </a:lnTo>
                  <a:lnTo>
                    <a:pt x="233870" y="484835"/>
                  </a:lnTo>
                  <a:lnTo>
                    <a:pt x="232511" y="486105"/>
                  </a:lnTo>
                  <a:lnTo>
                    <a:pt x="230809" y="487375"/>
                  </a:lnTo>
                  <a:lnTo>
                    <a:pt x="231813" y="486105"/>
                  </a:lnTo>
                  <a:lnTo>
                    <a:pt x="233870" y="484835"/>
                  </a:lnTo>
                  <a:lnTo>
                    <a:pt x="233870" y="434682"/>
                  </a:lnTo>
                  <a:lnTo>
                    <a:pt x="230149" y="433451"/>
                  </a:lnTo>
                  <a:lnTo>
                    <a:pt x="230149" y="446735"/>
                  </a:lnTo>
                  <a:lnTo>
                    <a:pt x="228790" y="449275"/>
                  </a:lnTo>
                  <a:lnTo>
                    <a:pt x="227088" y="450545"/>
                  </a:lnTo>
                  <a:lnTo>
                    <a:pt x="228092" y="448005"/>
                  </a:lnTo>
                  <a:lnTo>
                    <a:pt x="230149" y="446735"/>
                  </a:lnTo>
                  <a:lnTo>
                    <a:pt x="230149" y="433451"/>
                  </a:lnTo>
                  <a:lnTo>
                    <a:pt x="228092" y="432765"/>
                  </a:lnTo>
                  <a:lnTo>
                    <a:pt x="228638" y="432765"/>
                  </a:lnTo>
                  <a:lnTo>
                    <a:pt x="231813" y="428955"/>
                  </a:lnTo>
                  <a:lnTo>
                    <a:pt x="233692" y="428955"/>
                  </a:lnTo>
                  <a:lnTo>
                    <a:pt x="234988" y="432765"/>
                  </a:lnTo>
                  <a:lnTo>
                    <a:pt x="239255" y="432765"/>
                  </a:lnTo>
                  <a:lnTo>
                    <a:pt x="244563" y="428955"/>
                  </a:lnTo>
                  <a:lnTo>
                    <a:pt x="248526" y="432765"/>
                  </a:lnTo>
                  <a:lnTo>
                    <a:pt x="248526" y="407517"/>
                  </a:lnTo>
                  <a:lnTo>
                    <a:pt x="248285" y="408635"/>
                  </a:lnTo>
                  <a:lnTo>
                    <a:pt x="245110" y="408635"/>
                  </a:lnTo>
                  <a:lnTo>
                    <a:pt x="245110" y="406095"/>
                  </a:lnTo>
                  <a:lnTo>
                    <a:pt x="245503" y="404825"/>
                  </a:lnTo>
                  <a:lnTo>
                    <a:pt x="245897" y="403555"/>
                  </a:lnTo>
                  <a:lnTo>
                    <a:pt x="246697" y="407365"/>
                  </a:lnTo>
                  <a:lnTo>
                    <a:pt x="248831" y="406095"/>
                  </a:lnTo>
                  <a:lnTo>
                    <a:pt x="248831" y="348945"/>
                  </a:lnTo>
                  <a:lnTo>
                    <a:pt x="243217" y="346659"/>
                  </a:lnTo>
                  <a:lnTo>
                    <a:pt x="243217" y="408635"/>
                  </a:lnTo>
                  <a:lnTo>
                    <a:pt x="240842" y="409905"/>
                  </a:lnTo>
                  <a:lnTo>
                    <a:pt x="235788" y="412445"/>
                  </a:lnTo>
                  <a:lnTo>
                    <a:pt x="237020" y="409905"/>
                  </a:lnTo>
                  <a:lnTo>
                    <a:pt x="237642" y="408635"/>
                  </a:lnTo>
                  <a:lnTo>
                    <a:pt x="239509" y="404825"/>
                  </a:lnTo>
                  <a:lnTo>
                    <a:pt x="241642" y="404825"/>
                  </a:lnTo>
                  <a:lnTo>
                    <a:pt x="240842" y="408635"/>
                  </a:lnTo>
                  <a:lnTo>
                    <a:pt x="243217" y="408635"/>
                  </a:lnTo>
                  <a:lnTo>
                    <a:pt x="243217" y="346659"/>
                  </a:lnTo>
                  <a:lnTo>
                    <a:pt x="242608" y="346405"/>
                  </a:lnTo>
                  <a:lnTo>
                    <a:pt x="239509" y="345135"/>
                  </a:lnTo>
                  <a:lnTo>
                    <a:pt x="236575" y="346138"/>
                  </a:lnTo>
                  <a:lnTo>
                    <a:pt x="236575" y="407365"/>
                  </a:lnTo>
                  <a:lnTo>
                    <a:pt x="235534" y="407365"/>
                  </a:lnTo>
                  <a:lnTo>
                    <a:pt x="235534" y="421335"/>
                  </a:lnTo>
                  <a:lnTo>
                    <a:pt x="235534" y="425145"/>
                  </a:lnTo>
                  <a:lnTo>
                    <a:pt x="231813" y="425145"/>
                  </a:lnTo>
                  <a:lnTo>
                    <a:pt x="231813" y="421335"/>
                  </a:lnTo>
                  <a:lnTo>
                    <a:pt x="235534" y="421335"/>
                  </a:lnTo>
                  <a:lnTo>
                    <a:pt x="235534" y="407365"/>
                  </a:lnTo>
                  <a:lnTo>
                    <a:pt x="229831" y="407365"/>
                  </a:lnTo>
                  <a:lnTo>
                    <a:pt x="229679" y="408635"/>
                  </a:lnTo>
                  <a:lnTo>
                    <a:pt x="224370" y="408635"/>
                  </a:lnTo>
                  <a:lnTo>
                    <a:pt x="224675" y="406095"/>
                  </a:lnTo>
                  <a:lnTo>
                    <a:pt x="227850" y="407365"/>
                  </a:lnTo>
                  <a:lnTo>
                    <a:pt x="229984" y="406095"/>
                  </a:lnTo>
                  <a:lnTo>
                    <a:pt x="229920" y="406539"/>
                  </a:lnTo>
                  <a:lnTo>
                    <a:pt x="230886" y="406095"/>
                  </a:lnTo>
                  <a:lnTo>
                    <a:pt x="233692" y="404825"/>
                  </a:lnTo>
                  <a:lnTo>
                    <a:pt x="229679" y="399745"/>
                  </a:lnTo>
                  <a:lnTo>
                    <a:pt x="229984" y="398475"/>
                  </a:lnTo>
                  <a:lnTo>
                    <a:pt x="235534" y="402285"/>
                  </a:lnTo>
                  <a:lnTo>
                    <a:pt x="236575" y="407365"/>
                  </a:lnTo>
                  <a:lnTo>
                    <a:pt x="236575" y="346138"/>
                  </a:lnTo>
                  <a:lnTo>
                    <a:pt x="235788" y="346405"/>
                  </a:lnTo>
                  <a:lnTo>
                    <a:pt x="235788" y="341325"/>
                  </a:lnTo>
                  <a:lnTo>
                    <a:pt x="241884" y="342595"/>
                  </a:lnTo>
                  <a:lnTo>
                    <a:pt x="246938" y="342595"/>
                  </a:lnTo>
                  <a:lnTo>
                    <a:pt x="248831" y="348945"/>
                  </a:lnTo>
                  <a:lnTo>
                    <a:pt x="248831" y="220675"/>
                  </a:lnTo>
                  <a:lnTo>
                    <a:pt x="238213" y="220675"/>
                  </a:lnTo>
                  <a:lnTo>
                    <a:pt x="238213" y="268935"/>
                  </a:lnTo>
                  <a:lnTo>
                    <a:pt x="235534" y="271475"/>
                  </a:lnTo>
                  <a:lnTo>
                    <a:pt x="232905" y="270205"/>
                  </a:lnTo>
                  <a:lnTo>
                    <a:pt x="233946" y="266395"/>
                  </a:lnTo>
                  <a:lnTo>
                    <a:pt x="233692" y="263855"/>
                  </a:lnTo>
                  <a:lnTo>
                    <a:pt x="236867" y="265125"/>
                  </a:lnTo>
                  <a:lnTo>
                    <a:pt x="238213" y="268935"/>
                  </a:lnTo>
                  <a:lnTo>
                    <a:pt x="238213" y="220675"/>
                  </a:lnTo>
                  <a:lnTo>
                    <a:pt x="232067" y="220675"/>
                  </a:lnTo>
                  <a:lnTo>
                    <a:pt x="233946" y="228295"/>
                  </a:lnTo>
                  <a:lnTo>
                    <a:pt x="232613" y="235915"/>
                  </a:lnTo>
                  <a:lnTo>
                    <a:pt x="232905" y="243535"/>
                  </a:lnTo>
                  <a:lnTo>
                    <a:pt x="233159" y="248615"/>
                  </a:lnTo>
                  <a:lnTo>
                    <a:pt x="232067" y="252425"/>
                  </a:lnTo>
                  <a:lnTo>
                    <a:pt x="226263" y="253695"/>
                  </a:lnTo>
                  <a:lnTo>
                    <a:pt x="222542" y="253695"/>
                  </a:lnTo>
                  <a:lnTo>
                    <a:pt x="220954" y="254965"/>
                  </a:lnTo>
                  <a:lnTo>
                    <a:pt x="217233" y="257505"/>
                  </a:lnTo>
                  <a:lnTo>
                    <a:pt x="213258" y="260045"/>
                  </a:lnTo>
                  <a:lnTo>
                    <a:pt x="213321" y="266395"/>
                  </a:lnTo>
                  <a:lnTo>
                    <a:pt x="213512" y="270205"/>
                  </a:lnTo>
                  <a:lnTo>
                    <a:pt x="217233" y="272745"/>
                  </a:lnTo>
                  <a:lnTo>
                    <a:pt x="221996" y="275285"/>
                  </a:lnTo>
                  <a:lnTo>
                    <a:pt x="225717" y="275285"/>
                  </a:lnTo>
                  <a:lnTo>
                    <a:pt x="227596" y="276555"/>
                  </a:lnTo>
                  <a:lnTo>
                    <a:pt x="231025" y="276555"/>
                  </a:lnTo>
                  <a:lnTo>
                    <a:pt x="232359" y="279095"/>
                  </a:lnTo>
                  <a:lnTo>
                    <a:pt x="232613" y="281635"/>
                  </a:lnTo>
                  <a:lnTo>
                    <a:pt x="232651" y="293065"/>
                  </a:lnTo>
                  <a:lnTo>
                    <a:pt x="231482" y="303225"/>
                  </a:lnTo>
                  <a:lnTo>
                    <a:pt x="228434" y="313385"/>
                  </a:lnTo>
                  <a:lnTo>
                    <a:pt x="222783" y="323545"/>
                  </a:lnTo>
                  <a:lnTo>
                    <a:pt x="215900" y="331558"/>
                  </a:lnTo>
                  <a:lnTo>
                    <a:pt x="215900" y="541985"/>
                  </a:lnTo>
                  <a:lnTo>
                    <a:pt x="211378" y="544525"/>
                  </a:lnTo>
                  <a:lnTo>
                    <a:pt x="211378" y="611835"/>
                  </a:lnTo>
                  <a:lnTo>
                    <a:pt x="211378" y="614375"/>
                  </a:lnTo>
                  <a:lnTo>
                    <a:pt x="210578" y="616915"/>
                  </a:lnTo>
                  <a:lnTo>
                    <a:pt x="210045" y="614375"/>
                  </a:lnTo>
                  <a:lnTo>
                    <a:pt x="209791" y="613105"/>
                  </a:lnTo>
                  <a:lnTo>
                    <a:pt x="207657" y="614375"/>
                  </a:lnTo>
                  <a:lnTo>
                    <a:pt x="207949" y="611835"/>
                  </a:lnTo>
                  <a:lnTo>
                    <a:pt x="211378" y="611835"/>
                  </a:lnTo>
                  <a:lnTo>
                    <a:pt x="211378" y="544525"/>
                  </a:lnTo>
                  <a:lnTo>
                    <a:pt x="211582" y="541985"/>
                  </a:lnTo>
                  <a:lnTo>
                    <a:pt x="211785" y="539445"/>
                  </a:lnTo>
                  <a:lnTo>
                    <a:pt x="214668" y="539445"/>
                  </a:lnTo>
                  <a:lnTo>
                    <a:pt x="215900" y="541985"/>
                  </a:lnTo>
                  <a:lnTo>
                    <a:pt x="215900" y="331558"/>
                  </a:lnTo>
                  <a:lnTo>
                    <a:pt x="212953" y="334975"/>
                  </a:lnTo>
                  <a:lnTo>
                    <a:pt x="205816" y="342747"/>
                  </a:lnTo>
                  <a:lnTo>
                    <a:pt x="205816" y="463245"/>
                  </a:lnTo>
                  <a:lnTo>
                    <a:pt x="205270" y="465785"/>
                  </a:lnTo>
                  <a:lnTo>
                    <a:pt x="202095" y="464515"/>
                  </a:lnTo>
                  <a:lnTo>
                    <a:pt x="202095" y="463245"/>
                  </a:lnTo>
                  <a:lnTo>
                    <a:pt x="202895" y="460705"/>
                  </a:lnTo>
                  <a:lnTo>
                    <a:pt x="203682" y="463245"/>
                  </a:lnTo>
                  <a:lnTo>
                    <a:pt x="205816" y="463245"/>
                  </a:lnTo>
                  <a:lnTo>
                    <a:pt x="205816" y="342747"/>
                  </a:lnTo>
                  <a:lnTo>
                    <a:pt x="202450" y="346405"/>
                  </a:lnTo>
                  <a:lnTo>
                    <a:pt x="198132" y="351002"/>
                  </a:lnTo>
                  <a:lnTo>
                    <a:pt x="198132" y="470865"/>
                  </a:lnTo>
                  <a:lnTo>
                    <a:pt x="198132" y="474675"/>
                  </a:lnTo>
                  <a:lnTo>
                    <a:pt x="194411" y="474675"/>
                  </a:lnTo>
                  <a:lnTo>
                    <a:pt x="194411" y="470865"/>
                  </a:lnTo>
                  <a:lnTo>
                    <a:pt x="198132" y="470865"/>
                  </a:lnTo>
                  <a:lnTo>
                    <a:pt x="198132" y="351002"/>
                  </a:lnTo>
                  <a:lnTo>
                    <a:pt x="192519" y="356958"/>
                  </a:lnTo>
                  <a:lnTo>
                    <a:pt x="192519" y="595325"/>
                  </a:lnTo>
                  <a:lnTo>
                    <a:pt x="192519" y="600405"/>
                  </a:lnTo>
                  <a:lnTo>
                    <a:pt x="186969" y="600405"/>
                  </a:lnTo>
                  <a:lnTo>
                    <a:pt x="186664" y="596595"/>
                  </a:lnTo>
                  <a:lnTo>
                    <a:pt x="188556" y="594055"/>
                  </a:lnTo>
                  <a:lnTo>
                    <a:pt x="192519" y="595325"/>
                  </a:lnTo>
                  <a:lnTo>
                    <a:pt x="192519" y="356958"/>
                  </a:lnTo>
                  <a:lnTo>
                    <a:pt x="191693" y="357835"/>
                  </a:lnTo>
                  <a:lnTo>
                    <a:pt x="187134" y="362762"/>
                  </a:lnTo>
                  <a:lnTo>
                    <a:pt x="187134" y="409905"/>
                  </a:lnTo>
                  <a:lnTo>
                    <a:pt x="186969" y="410070"/>
                  </a:lnTo>
                  <a:lnTo>
                    <a:pt x="186969" y="541985"/>
                  </a:lnTo>
                  <a:lnTo>
                    <a:pt x="186664" y="544525"/>
                  </a:lnTo>
                  <a:lnTo>
                    <a:pt x="185381" y="544017"/>
                  </a:lnTo>
                  <a:lnTo>
                    <a:pt x="185381" y="554685"/>
                  </a:lnTo>
                  <a:lnTo>
                    <a:pt x="185381" y="562305"/>
                  </a:lnTo>
                  <a:lnTo>
                    <a:pt x="184315" y="559765"/>
                  </a:lnTo>
                  <a:lnTo>
                    <a:pt x="183248" y="557225"/>
                  </a:lnTo>
                  <a:lnTo>
                    <a:pt x="179273" y="559765"/>
                  </a:lnTo>
                  <a:lnTo>
                    <a:pt x="181356" y="554685"/>
                  </a:lnTo>
                  <a:lnTo>
                    <a:pt x="185381" y="554685"/>
                  </a:lnTo>
                  <a:lnTo>
                    <a:pt x="185381" y="544017"/>
                  </a:lnTo>
                  <a:lnTo>
                    <a:pt x="183489" y="543255"/>
                  </a:lnTo>
                  <a:lnTo>
                    <a:pt x="181356" y="544525"/>
                  </a:lnTo>
                  <a:lnTo>
                    <a:pt x="181508" y="543255"/>
                  </a:lnTo>
                  <a:lnTo>
                    <a:pt x="181660" y="541985"/>
                  </a:lnTo>
                  <a:lnTo>
                    <a:pt x="186969" y="541985"/>
                  </a:lnTo>
                  <a:lnTo>
                    <a:pt x="186969" y="410070"/>
                  </a:lnTo>
                  <a:lnTo>
                    <a:pt x="185775" y="411175"/>
                  </a:lnTo>
                  <a:lnTo>
                    <a:pt x="184073" y="412445"/>
                  </a:lnTo>
                  <a:lnTo>
                    <a:pt x="185077" y="411175"/>
                  </a:lnTo>
                  <a:lnTo>
                    <a:pt x="187134" y="409905"/>
                  </a:lnTo>
                  <a:lnTo>
                    <a:pt x="187134" y="362762"/>
                  </a:lnTo>
                  <a:lnTo>
                    <a:pt x="181114" y="369265"/>
                  </a:lnTo>
                  <a:lnTo>
                    <a:pt x="177685" y="372795"/>
                  </a:lnTo>
                  <a:lnTo>
                    <a:pt x="177685" y="538175"/>
                  </a:lnTo>
                  <a:lnTo>
                    <a:pt x="177685" y="540715"/>
                  </a:lnTo>
                  <a:lnTo>
                    <a:pt x="176847" y="543255"/>
                  </a:lnTo>
                  <a:lnTo>
                    <a:pt x="176314" y="540715"/>
                  </a:lnTo>
                  <a:lnTo>
                    <a:pt x="176047" y="539445"/>
                  </a:lnTo>
                  <a:lnTo>
                    <a:pt x="173964" y="540715"/>
                  </a:lnTo>
                  <a:lnTo>
                    <a:pt x="174218" y="538175"/>
                  </a:lnTo>
                  <a:lnTo>
                    <a:pt x="177685" y="538175"/>
                  </a:lnTo>
                  <a:lnTo>
                    <a:pt x="177685" y="372795"/>
                  </a:lnTo>
                  <a:lnTo>
                    <a:pt x="164388" y="386435"/>
                  </a:lnTo>
                  <a:lnTo>
                    <a:pt x="164388" y="450545"/>
                  </a:lnTo>
                  <a:lnTo>
                    <a:pt x="160667" y="451662"/>
                  </a:lnTo>
                  <a:lnTo>
                    <a:pt x="160667" y="479755"/>
                  </a:lnTo>
                  <a:lnTo>
                    <a:pt x="160426" y="482295"/>
                  </a:lnTo>
                  <a:lnTo>
                    <a:pt x="157492" y="481025"/>
                  </a:lnTo>
                  <a:lnTo>
                    <a:pt x="155117" y="482295"/>
                  </a:lnTo>
                  <a:lnTo>
                    <a:pt x="155371" y="479755"/>
                  </a:lnTo>
                  <a:lnTo>
                    <a:pt x="160667" y="479755"/>
                  </a:lnTo>
                  <a:lnTo>
                    <a:pt x="160667" y="451662"/>
                  </a:lnTo>
                  <a:lnTo>
                    <a:pt x="160134" y="451815"/>
                  </a:lnTo>
                  <a:lnTo>
                    <a:pt x="157251" y="454355"/>
                  </a:lnTo>
                  <a:lnTo>
                    <a:pt x="151396" y="454355"/>
                  </a:lnTo>
                  <a:lnTo>
                    <a:pt x="152196" y="450545"/>
                  </a:lnTo>
                  <a:lnTo>
                    <a:pt x="147675" y="450545"/>
                  </a:lnTo>
                  <a:lnTo>
                    <a:pt x="147129" y="448005"/>
                  </a:lnTo>
                  <a:lnTo>
                    <a:pt x="150850" y="449275"/>
                  </a:lnTo>
                  <a:lnTo>
                    <a:pt x="151396" y="448005"/>
                  </a:lnTo>
                  <a:lnTo>
                    <a:pt x="152438" y="446735"/>
                  </a:lnTo>
                  <a:lnTo>
                    <a:pt x="151396" y="444195"/>
                  </a:lnTo>
                  <a:lnTo>
                    <a:pt x="153238" y="442925"/>
                  </a:lnTo>
                  <a:lnTo>
                    <a:pt x="157492" y="439115"/>
                  </a:lnTo>
                  <a:lnTo>
                    <a:pt x="163055" y="440385"/>
                  </a:lnTo>
                  <a:lnTo>
                    <a:pt x="164388" y="450545"/>
                  </a:lnTo>
                  <a:lnTo>
                    <a:pt x="164388" y="386435"/>
                  </a:lnTo>
                  <a:lnTo>
                    <a:pt x="157607" y="393395"/>
                  </a:lnTo>
                  <a:lnTo>
                    <a:pt x="155117" y="396100"/>
                  </a:lnTo>
                  <a:lnTo>
                    <a:pt x="155117" y="421335"/>
                  </a:lnTo>
                  <a:lnTo>
                    <a:pt x="155117" y="423875"/>
                  </a:lnTo>
                  <a:lnTo>
                    <a:pt x="153530" y="425145"/>
                  </a:lnTo>
                  <a:lnTo>
                    <a:pt x="151650" y="426415"/>
                  </a:lnTo>
                  <a:lnTo>
                    <a:pt x="151396" y="423875"/>
                  </a:lnTo>
                  <a:lnTo>
                    <a:pt x="151892" y="421335"/>
                  </a:lnTo>
                  <a:lnTo>
                    <a:pt x="155117" y="421335"/>
                  </a:lnTo>
                  <a:lnTo>
                    <a:pt x="155117" y="396100"/>
                  </a:lnTo>
                  <a:lnTo>
                    <a:pt x="140233" y="412229"/>
                  </a:lnTo>
                  <a:lnTo>
                    <a:pt x="140233" y="525475"/>
                  </a:lnTo>
                  <a:lnTo>
                    <a:pt x="139687" y="528015"/>
                  </a:lnTo>
                  <a:lnTo>
                    <a:pt x="136512" y="526745"/>
                  </a:lnTo>
                  <a:lnTo>
                    <a:pt x="136512" y="525475"/>
                  </a:lnTo>
                  <a:lnTo>
                    <a:pt x="136906" y="524205"/>
                  </a:lnTo>
                  <a:lnTo>
                    <a:pt x="137312" y="522935"/>
                  </a:lnTo>
                  <a:lnTo>
                    <a:pt x="138099" y="525475"/>
                  </a:lnTo>
                  <a:lnTo>
                    <a:pt x="140233" y="525475"/>
                  </a:lnTo>
                  <a:lnTo>
                    <a:pt x="140233" y="412229"/>
                  </a:lnTo>
                  <a:lnTo>
                    <a:pt x="134162" y="418795"/>
                  </a:lnTo>
                  <a:lnTo>
                    <a:pt x="129616" y="424167"/>
                  </a:lnTo>
                  <a:lnTo>
                    <a:pt x="129616" y="591515"/>
                  </a:lnTo>
                  <a:lnTo>
                    <a:pt x="129070" y="600405"/>
                  </a:lnTo>
                  <a:lnTo>
                    <a:pt x="124853" y="601675"/>
                  </a:lnTo>
                  <a:lnTo>
                    <a:pt x="121386" y="604215"/>
                  </a:lnTo>
                  <a:lnTo>
                    <a:pt x="117957" y="600405"/>
                  </a:lnTo>
                  <a:lnTo>
                    <a:pt x="118999" y="595325"/>
                  </a:lnTo>
                  <a:lnTo>
                    <a:pt x="129616" y="591515"/>
                  </a:lnTo>
                  <a:lnTo>
                    <a:pt x="129616" y="424167"/>
                  </a:lnTo>
                  <a:lnTo>
                    <a:pt x="124853" y="429793"/>
                  </a:lnTo>
                  <a:lnTo>
                    <a:pt x="124853" y="577545"/>
                  </a:lnTo>
                  <a:lnTo>
                    <a:pt x="118757" y="582625"/>
                  </a:lnTo>
                  <a:lnTo>
                    <a:pt x="117957" y="582625"/>
                  </a:lnTo>
                  <a:lnTo>
                    <a:pt x="113944" y="580085"/>
                  </a:lnTo>
                  <a:lnTo>
                    <a:pt x="114465" y="578815"/>
                  </a:lnTo>
                  <a:lnTo>
                    <a:pt x="115531" y="576275"/>
                  </a:lnTo>
                  <a:lnTo>
                    <a:pt x="120586" y="573735"/>
                  </a:lnTo>
                  <a:lnTo>
                    <a:pt x="123266" y="576275"/>
                  </a:lnTo>
                  <a:lnTo>
                    <a:pt x="124853" y="577545"/>
                  </a:lnTo>
                  <a:lnTo>
                    <a:pt x="124853" y="429793"/>
                  </a:lnTo>
                  <a:lnTo>
                    <a:pt x="113944" y="442671"/>
                  </a:lnTo>
                  <a:lnTo>
                    <a:pt x="113944" y="529285"/>
                  </a:lnTo>
                  <a:lnTo>
                    <a:pt x="113449" y="531825"/>
                  </a:lnTo>
                  <a:lnTo>
                    <a:pt x="110223" y="530555"/>
                  </a:lnTo>
                  <a:lnTo>
                    <a:pt x="110223" y="529285"/>
                  </a:lnTo>
                  <a:lnTo>
                    <a:pt x="111010" y="526745"/>
                  </a:lnTo>
                  <a:lnTo>
                    <a:pt x="111810" y="529285"/>
                  </a:lnTo>
                  <a:lnTo>
                    <a:pt x="113944" y="529285"/>
                  </a:lnTo>
                  <a:lnTo>
                    <a:pt x="113944" y="442671"/>
                  </a:lnTo>
                  <a:lnTo>
                    <a:pt x="111569" y="445465"/>
                  </a:lnTo>
                  <a:lnTo>
                    <a:pt x="108140" y="449834"/>
                  </a:lnTo>
                  <a:lnTo>
                    <a:pt x="108140" y="486105"/>
                  </a:lnTo>
                  <a:lnTo>
                    <a:pt x="104660" y="492696"/>
                  </a:lnTo>
                  <a:lnTo>
                    <a:pt x="104660" y="576275"/>
                  </a:lnTo>
                  <a:lnTo>
                    <a:pt x="104419" y="578815"/>
                  </a:lnTo>
                  <a:lnTo>
                    <a:pt x="101193" y="577545"/>
                  </a:lnTo>
                  <a:lnTo>
                    <a:pt x="99110" y="577545"/>
                  </a:lnTo>
                  <a:lnTo>
                    <a:pt x="99352" y="576275"/>
                  </a:lnTo>
                  <a:lnTo>
                    <a:pt x="104660" y="576275"/>
                  </a:lnTo>
                  <a:lnTo>
                    <a:pt x="104660" y="492696"/>
                  </a:lnTo>
                  <a:lnTo>
                    <a:pt x="104114" y="493725"/>
                  </a:lnTo>
                  <a:lnTo>
                    <a:pt x="99352" y="491312"/>
                  </a:lnTo>
                  <a:lnTo>
                    <a:pt x="99352" y="500075"/>
                  </a:lnTo>
                  <a:lnTo>
                    <a:pt x="93497" y="500075"/>
                  </a:lnTo>
                  <a:lnTo>
                    <a:pt x="93497" y="517855"/>
                  </a:lnTo>
                  <a:lnTo>
                    <a:pt x="91909" y="520395"/>
                  </a:lnTo>
                  <a:lnTo>
                    <a:pt x="90576" y="522935"/>
                  </a:lnTo>
                  <a:lnTo>
                    <a:pt x="89535" y="522935"/>
                  </a:lnTo>
                  <a:lnTo>
                    <a:pt x="89535" y="611835"/>
                  </a:lnTo>
                  <a:lnTo>
                    <a:pt x="84772" y="618185"/>
                  </a:lnTo>
                  <a:lnTo>
                    <a:pt x="78917" y="613105"/>
                  </a:lnTo>
                  <a:lnTo>
                    <a:pt x="89535" y="611835"/>
                  </a:lnTo>
                  <a:lnTo>
                    <a:pt x="89535" y="522935"/>
                  </a:lnTo>
                  <a:lnTo>
                    <a:pt x="86067" y="522935"/>
                  </a:lnTo>
                  <a:lnTo>
                    <a:pt x="88734" y="517855"/>
                  </a:lnTo>
                  <a:lnTo>
                    <a:pt x="93497" y="517855"/>
                  </a:lnTo>
                  <a:lnTo>
                    <a:pt x="93497" y="500075"/>
                  </a:lnTo>
                  <a:lnTo>
                    <a:pt x="92710" y="500075"/>
                  </a:lnTo>
                  <a:lnTo>
                    <a:pt x="91668" y="505155"/>
                  </a:lnTo>
                  <a:lnTo>
                    <a:pt x="89827" y="501345"/>
                  </a:lnTo>
                  <a:lnTo>
                    <a:pt x="92481" y="498805"/>
                  </a:lnTo>
                  <a:lnTo>
                    <a:pt x="95199" y="496265"/>
                  </a:lnTo>
                  <a:lnTo>
                    <a:pt x="93497" y="493725"/>
                  </a:lnTo>
                  <a:lnTo>
                    <a:pt x="94297" y="491185"/>
                  </a:lnTo>
                  <a:lnTo>
                    <a:pt x="95885" y="493725"/>
                  </a:lnTo>
                  <a:lnTo>
                    <a:pt x="99110" y="493725"/>
                  </a:lnTo>
                  <a:lnTo>
                    <a:pt x="99352" y="500075"/>
                  </a:lnTo>
                  <a:lnTo>
                    <a:pt x="99352" y="491312"/>
                  </a:lnTo>
                  <a:lnTo>
                    <a:pt x="99110" y="491185"/>
                  </a:lnTo>
                  <a:lnTo>
                    <a:pt x="96177" y="484835"/>
                  </a:lnTo>
                  <a:lnTo>
                    <a:pt x="105460" y="489915"/>
                  </a:lnTo>
                  <a:lnTo>
                    <a:pt x="104660" y="486105"/>
                  </a:lnTo>
                  <a:lnTo>
                    <a:pt x="108140" y="486105"/>
                  </a:lnTo>
                  <a:lnTo>
                    <a:pt x="108140" y="449834"/>
                  </a:lnTo>
                  <a:lnTo>
                    <a:pt x="106502" y="451904"/>
                  </a:lnTo>
                  <a:lnTo>
                    <a:pt x="106502" y="470865"/>
                  </a:lnTo>
                  <a:lnTo>
                    <a:pt x="106006" y="473405"/>
                  </a:lnTo>
                  <a:lnTo>
                    <a:pt x="103327" y="474675"/>
                  </a:lnTo>
                  <a:lnTo>
                    <a:pt x="99110" y="474675"/>
                  </a:lnTo>
                  <a:lnTo>
                    <a:pt x="97218" y="468325"/>
                  </a:lnTo>
                  <a:lnTo>
                    <a:pt x="103073" y="470865"/>
                  </a:lnTo>
                  <a:lnTo>
                    <a:pt x="106502" y="470865"/>
                  </a:lnTo>
                  <a:lnTo>
                    <a:pt x="106502" y="451904"/>
                  </a:lnTo>
                  <a:lnTo>
                    <a:pt x="90576" y="472135"/>
                  </a:lnTo>
                  <a:lnTo>
                    <a:pt x="84035" y="481025"/>
                  </a:lnTo>
                  <a:lnTo>
                    <a:pt x="77292" y="489915"/>
                  </a:lnTo>
                  <a:lnTo>
                    <a:pt x="76542" y="490905"/>
                  </a:lnTo>
                  <a:lnTo>
                    <a:pt x="76542" y="580085"/>
                  </a:lnTo>
                  <a:lnTo>
                    <a:pt x="75996" y="582625"/>
                  </a:lnTo>
                  <a:lnTo>
                    <a:pt x="72821" y="581355"/>
                  </a:lnTo>
                  <a:lnTo>
                    <a:pt x="72821" y="580085"/>
                  </a:lnTo>
                  <a:lnTo>
                    <a:pt x="73609" y="577545"/>
                  </a:lnTo>
                  <a:lnTo>
                    <a:pt x="74409" y="580085"/>
                  </a:lnTo>
                  <a:lnTo>
                    <a:pt x="76542" y="580085"/>
                  </a:lnTo>
                  <a:lnTo>
                    <a:pt x="76542" y="490905"/>
                  </a:lnTo>
                  <a:lnTo>
                    <a:pt x="74650" y="493369"/>
                  </a:lnTo>
                  <a:lnTo>
                    <a:pt x="74650" y="521665"/>
                  </a:lnTo>
                  <a:lnTo>
                    <a:pt x="68554" y="519125"/>
                  </a:lnTo>
                  <a:lnTo>
                    <a:pt x="67259" y="519125"/>
                  </a:lnTo>
                  <a:lnTo>
                    <a:pt x="67259" y="521665"/>
                  </a:lnTo>
                  <a:lnTo>
                    <a:pt x="66967" y="524205"/>
                  </a:lnTo>
                  <a:lnTo>
                    <a:pt x="63792" y="522935"/>
                  </a:lnTo>
                  <a:lnTo>
                    <a:pt x="61658" y="522935"/>
                  </a:lnTo>
                  <a:lnTo>
                    <a:pt x="61950" y="521665"/>
                  </a:lnTo>
                  <a:lnTo>
                    <a:pt x="67259" y="521665"/>
                  </a:lnTo>
                  <a:lnTo>
                    <a:pt x="67259" y="519125"/>
                  </a:lnTo>
                  <a:lnTo>
                    <a:pt x="65379" y="519125"/>
                  </a:lnTo>
                  <a:lnTo>
                    <a:pt x="65379" y="515315"/>
                  </a:lnTo>
                  <a:lnTo>
                    <a:pt x="72821" y="515315"/>
                  </a:lnTo>
                  <a:lnTo>
                    <a:pt x="74650" y="521665"/>
                  </a:lnTo>
                  <a:lnTo>
                    <a:pt x="74650" y="493369"/>
                  </a:lnTo>
                  <a:lnTo>
                    <a:pt x="49276" y="530555"/>
                  </a:lnTo>
                  <a:lnTo>
                    <a:pt x="33528" y="559066"/>
                  </a:lnTo>
                  <a:lnTo>
                    <a:pt x="33528" y="573735"/>
                  </a:lnTo>
                  <a:lnTo>
                    <a:pt x="33528" y="577545"/>
                  </a:lnTo>
                  <a:lnTo>
                    <a:pt x="29806" y="577545"/>
                  </a:lnTo>
                  <a:lnTo>
                    <a:pt x="29806" y="573735"/>
                  </a:lnTo>
                  <a:lnTo>
                    <a:pt x="33528" y="573735"/>
                  </a:lnTo>
                  <a:lnTo>
                    <a:pt x="33528" y="559066"/>
                  </a:lnTo>
                  <a:lnTo>
                    <a:pt x="13627" y="600405"/>
                  </a:lnTo>
                  <a:lnTo>
                    <a:pt x="6438" y="628345"/>
                  </a:lnTo>
                  <a:lnTo>
                    <a:pt x="13081" y="628345"/>
                  </a:lnTo>
                  <a:lnTo>
                    <a:pt x="13881" y="625805"/>
                  </a:lnTo>
                  <a:lnTo>
                    <a:pt x="16256" y="625805"/>
                  </a:lnTo>
                  <a:lnTo>
                    <a:pt x="16802" y="623265"/>
                  </a:lnTo>
                  <a:lnTo>
                    <a:pt x="21018" y="624535"/>
                  </a:lnTo>
                  <a:lnTo>
                    <a:pt x="20777" y="627075"/>
                  </a:lnTo>
                  <a:lnTo>
                    <a:pt x="18148" y="628345"/>
                  </a:lnTo>
                  <a:lnTo>
                    <a:pt x="412584" y="628345"/>
                  </a:lnTo>
                  <a:lnTo>
                    <a:pt x="427672" y="629615"/>
                  </a:lnTo>
                  <a:lnTo>
                    <a:pt x="434365" y="629615"/>
                  </a:lnTo>
                  <a:lnTo>
                    <a:pt x="434124" y="627075"/>
                  </a:lnTo>
                  <a:lnTo>
                    <a:pt x="434365" y="625805"/>
                  </a:lnTo>
                  <a:lnTo>
                    <a:pt x="434619" y="624535"/>
                  </a:lnTo>
                  <a:lnTo>
                    <a:pt x="437794" y="624535"/>
                  </a:lnTo>
                  <a:lnTo>
                    <a:pt x="437794" y="627075"/>
                  </a:lnTo>
                  <a:lnTo>
                    <a:pt x="436206" y="628345"/>
                  </a:lnTo>
                  <a:lnTo>
                    <a:pt x="434365" y="629615"/>
                  </a:lnTo>
                  <a:lnTo>
                    <a:pt x="513549" y="629615"/>
                  </a:lnTo>
                  <a:lnTo>
                    <a:pt x="527291" y="628345"/>
                  </a:lnTo>
                  <a:lnTo>
                    <a:pt x="542671" y="628345"/>
                  </a:lnTo>
                  <a:lnTo>
                    <a:pt x="544804" y="627075"/>
                  </a:lnTo>
                  <a:lnTo>
                    <a:pt x="545350" y="627075"/>
                  </a:lnTo>
                  <a:lnTo>
                    <a:pt x="545592" y="628345"/>
                  </a:lnTo>
                  <a:lnTo>
                    <a:pt x="574255" y="628345"/>
                  </a:lnTo>
                  <a:lnTo>
                    <a:pt x="583793" y="629615"/>
                  </a:lnTo>
                  <a:lnTo>
                    <a:pt x="585431" y="628345"/>
                  </a:lnTo>
                  <a:lnTo>
                    <a:pt x="587514" y="628345"/>
                  </a:lnTo>
                  <a:lnTo>
                    <a:pt x="588848" y="629615"/>
                  </a:lnTo>
                  <a:lnTo>
                    <a:pt x="591527" y="629615"/>
                  </a:lnTo>
                  <a:lnTo>
                    <a:pt x="590194" y="628345"/>
                  </a:lnTo>
                  <a:lnTo>
                    <a:pt x="588848" y="625805"/>
                  </a:lnTo>
                  <a:lnTo>
                    <a:pt x="588987" y="625348"/>
                  </a:lnTo>
                  <a:lnTo>
                    <a:pt x="593369" y="628345"/>
                  </a:lnTo>
                  <a:lnTo>
                    <a:pt x="593369" y="629615"/>
                  </a:lnTo>
                  <a:lnTo>
                    <a:pt x="592823" y="629615"/>
                  </a:lnTo>
                  <a:lnTo>
                    <a:pt x="596290" y="630885"/>
                  </a:lnTo>
                  <a:lnTo>
                    <a:pt x="609968" y="630885"/>
                  </a:lnTo>
                  <a:lnTo>
                    <a:pt x="622808" y="628345"/>
                  </a:lnTo>
                  <a:lnTo>
                    <a:pt x="629183" y="628345"/>
                  </a:lnTo>
                  <a:lnTo>
                    <a:pt x="629488" y="625805"/>
                  </a:lnTo>
                  <a:lnTo>
                    <a:pt x="632663" y="627075"/>
                  </a:lnTo>
                  <a:lnTo>
                    <a:pt x="634796" y="627075"/>
                  </a:lnTo>
                  <a:lnTo>
                    <a:pt x="634542" y="628345"/>
                  </a:lnTo>
                  <a:lnTo>
                    <a:pt x="632663" y="628345"/>
                  </a:lnTo>
                  <a:lnTo>
                    <a:pt x="635584" y="629615"/>
                  </a:lnTo>
                  <a:lnTo>
                    <a:pt x="638213" y="629615"/>
                  </a:lnTo>
                  <a:lnTo>
                    <a:pt x="638213" y="628345"/>
                  </a:lnTo>
                  <a:lnTo>
                    <a:pt x="638517" y="628345"/>
                  </a:lnTo>
                  <a:lnTo>
                    <a:pt x="639826" y="625805"/>
                  </a:lnTo>
                  <a:lnTo>
                    <a:pt x="641146" y="623265"/>
                  </a:lnTo>
                  <a:lnTo>
                    <a:pt x="644867" y="628345"/>
                  </a:lnTo>
                  <a:lnTo>
                    <a:pt x="642226" y="629615"/>
                  </a:lnTo>
                  <a:lnTo>
                    <a:pt x="660298" y="630885"/>
                  </a:lnTo>
                  <a:lnTo>
                    <a:pt x="678319" y="630885"/>
                  </a:lnTo>
                  <a:lnTo>
                    <a:pt x="696341" y="629615"/>
                  </a:lnTo>
                  <a:lnTo>
                    <a:pt x="714413" y="630885"/>
                  </a:lnTo>
                  <a:lnTo>
                    <a:pt x="721575" y="629615"/>
                  </a:lnTo>
                  <a:lnTo>
                    <a:pt x="728751" y="628345"/>
                  </a:lnTo>
                  <a:lnTo>
                    <a:pt x="743089" y="628345"/>
                  </a:lnTo>
                  <a:lnTo>
                    <a:pt x="751281" y="629615"/>
                  </a:lnTo>
                  <a:lnTo>
                    <a:pt x="759561" y="629615"/>
                  </a:lnTo>
                  <a:lnTo>
                    <a:pt x="776274" y="630885"/>
                  </a:lnTo>
                  <a:lnTo>
                    <a:pt x="776719" y="628345"/>
                  </a:lnTo>
                  <a:lnTo>
                    <a:pt x="776947" y="627075"/>
                  </a:lnTo>
                  <a:lnTo>
                    <a:pt x="777405" y="624535"/>
                  </a:lnTo>
                  <a:lnTo>
                    <a:pt x="777633" y="623265"/>
                  </a:lnTo>
                  <a:lnTo>
                    <a:pt x="777862" y="621995"/>
                  </a:lnTo>
                  <a:close/>
                </a:path>
                <a:path w="782955" h="2372995">
                  <a:moveTo>
                    <a:pt x="780542" y="1277950"/>
                  </a:moveTo>
                  <a:lnTo>
                    <a:pt x="775665" y="1276921"/>
                  </a:lnTo>
                  <a:lnTo>
                    <a:pt x="776503" y="1280579"/>
                  </a:lnTo>
                  <a:lnTo>
                    <a:pt x="780542" y="1277950"/>
                  </a:lnTo>
                  <a:close/>
                </a:path>
                <a:path w="782955" h="2372995">
                  <a:moveTo>
                    <a:pt x="782383" y="2015820"/>
                  </a:moveTo>
                  <a:lnTo>
                    <a:pt x="782294" y="1984070"/>
                  </a:lnTo>
                  <a:lnTo>
                    <a:pt x="782281" y="1981530"/>
                  </a:lnTo>
                  <a:lnTo>
                    <a:pt x="782256" y="1976450"/>
                  </a:lnTo>
                  <a:lnTo>
                    <a:pt x="782218" y="1970100"/>
                  </a:lnTo>
                  <a:lnTo>
                    <a:pt x="782218" y="1968830"/>
                  </a:lnTo>
                  <a:lnTo>
                    <a:pt x="782193" y="1963750"/>
                  </a:lnTo>
                  <a:lnTo>
                    <a:pt x="782154" y="1956130"/>
                  </a:lnTo>
                  <a:lnTo>
                    <a:pt x="782142" y="1952320"/>
                  </a:lnTo>
                  <a:lnTo>
                    <a:pt x="782129" y="1943430"/>
                  </a:lnTo>
                  <a:lnTo>
                    <a:pt x="782129" y="1942160"/>
                  </a:lnTo>
                  <a:lnTo>
                    <a:pt x="782129" y="1940890"/>
                  </a:lnTo>
                  <a:lnTo>
                    <a:pt x="782129" y="1937080"/>
                  </a:lnTo>
                  <a:lnTo>
                    <a:pt x="782142" y="1935810"/>
                  </a:lnTo>
                  <a:lnTo>
                    <a:pt x="782142" y="1933270"/>
                  </a:lnTo>
                  <a:lnTo>
                    <a:pt x="782142" y="1930730"/>
                  </a:lnTo>
                  <a:lnTo>
                    <a:pt x="782142" y="1929460"/>
                  </a:lnTo>
                  <a:lnTo>
                    <a:pt x="782154" y="1923110"/>
                  </a:lnTo>
                  <a:lnTo>
                    <a:pt x="782154" y="1920570"/>
                  </a:lnTo>
                  <a:lnTo>
                    <a:pt x="782167" y="1910410"/>
                  </a:lnTo>
                  <a:lnTo>
                    <a:pt x="782167" y="1909140"/>
                  </a:lnTo>
                  <a:lnTo>
                    <a:pt x="782167" y="1901520"/>
                  </a:lnTo>
                  <a:lnTo>
                    <a:pt x="782167" y="1900250"/>
                  </a:lnTo>
                  <a:lnTo>
                    <a:pt x="782180" y="1897710"/>
                  </a:lnTo>
                  <a:lnTo>
                    <a:pt x="782180" y="1895170"/>
                  </a:lnTo>
                  <a:lnTo>
                    <a:pt x="782142" y="1881200"/>
                  </a:lnTo>
                  <a:lnTo>
                    <a:pt x="782142" y="1879650"/>
                  </a:lnTo>
                  <a:lnTo>
                    <a:pt x="778662" y="1879650"/>
                  </a:lnTo>
                  <a:lnTo>
                    <a:pt x="778662" y="1901520"/>
                  </a:lnTo>
                  <a:lnTo>
                    <a:pt x="778116" y="1905330"/>
                  </a:lnTo>
                  <a:lnTo>
                    <a:pt x="778408" y="1909140"/>
                  </a:lnTo>
                  <a:lnTo>
                    <a:pt x="778408" y="2111070"/>
                  </a:lnTo>
                  <a:lnTo>
                    <a:pt x="776274" y="2117420"/>
                  </a:lnTo>
                  <a:lnTo>
                    <a:pt x="773633" y="2112340"/>
                  </a:lnTo>
                  <a:lnTo>
                    <a:pt x="772312" y="2109800"/>
                  </a:lnTo>
                  <a:lnTo>
                    <a:pt x="772642" y="2107260"/>
                  </a:lnTo>
                  <a:lnTo>
                    <a:pt x="772807" y="2105990"/>
                  </a:lnTo>
                  <a:lnTo>
                    <a:pt x="777074" y="2105990"/>
                  </a:lnTo>
                  <a:lnTo>
                    <a:pt x="774941" y="2111070"/>
                  </a:lnTo>
                  <a:lnTo>
                    <a:pt x="778408" y="2111070"/>
                  </a:lnTo>
                  <a:lnTo>
                    <a:pt x="778408" y="1909140"/>
                  </a:lnTo>
                  <a:lnTo>
                    <a:pt x="776033" y="1907870"/>
                  </a:lnTo>
                  <a:lnTo>
                    <a:pt x="774687" y="1906600"/>
                  </a:lnTo>
                  <a:lnTo>
                    <a:pt x="774687" y="1905330"/>
                  </a:lnTo>
                  <a:lnTo>
                    <a:pt x="774687" y="1902790"/>
                  </a:lnTo>
                  <a:lnTo>
                    <a:pt x="778662" y="1901520"/>
                  </a:lnTo>
                  <a:lnTo>
                    <a:pt x="778662" y="1879650"/>
                  </a:lnTo>
                  <a:lnTo>
                    <a:pt x="772807" y="1879650"/>
                  </a:lnTo>
                  <a:lnTo>
                    <a:pt x="772807" y="2083130"/>
                  </a:lnTo>
                  <a:lnTo>
                    <a:pt x="772553" y="2085670"/>
                  </a:lnTo>
                  <a:lnTo>
                    <a:pt x="769378" y="2084400"/>
                  </a:lnTo>
                  <a:lnTo>
                    <a:pt x="767245" y="2085670"/>
                  </a:lnTo>
                  <a:lnTo>
                    <a:pt x="767499" y="2083130"/>
                  </a:lnTo>
                  <a:lnTo>
                    <a:pt x="772807" y="2083130"/>
                  </a:lnTo>
                  <a:lnTo>
                    <a:pt x="772807" y="1879650"/>
                  </a:lnTo>
                  <a:lnTo>
                    <a:pt x="769086" y="1879650"/>
                  </a:lnTo>
                  <a:lnTo>
                    <a:pt x="769086" y="1938350"/>
                  </a:lnTo>
                  <a:lnTo>
                    <a:pt x="768591" y="1940890"/>
                  </a:lnTo>
                  <a:lnTo>
                    <a:pt x="764565" y="1939886"/>
                  </a:lnTo>
                  <a:lnTo>
                    <a:pt x="764565" y="2017090"/>
                  </a:lnTo>
                  <a:lnTo>
                    <a:pt x="757669" y="2019642"/>
                  </a:lnTo>
                  <a:lnTo>
                    <a:pt x="757669" y="2038680"/>
                  </a:lnTo>
                  <a:lnTo>
                    <a:pt x="757428" y="2039950"/>
                  </a:lnTo>
                  <a:lnTo>
                    <a:pt x="755840" y="2039950"/>
                  </a:lnTo>
                  <a:lnTo>
                    <a:pt x="755840" y="2078050"/>
                  </a:lnTo>
                  <a:lnTo>
                    <a:pt x="755586" y="2079320"/>
                  </a:lnTo>
                  <a:lnTo>
                    <a:pt x="750277" y="2079320"/>
                  </a:lnTo>
                  <a:lnTo>
                    <a:pt x="750277" y="2128850"/>
                  </a:lnTo>
                  <a:lnTo>
                    <a:pt x="749731" y="2132660"/>
                  </a:lnTo>
                  <a:lnTo>
                    <a:pt x="746531" y="2131390"/>
                  </a:lnTo>
                  <a:lnTo>
                    <a:pt x="745921" y="2131149"/>
                  </a:lnTo>
                  <a:lnTo>
                    <a:pt x="750277" y="2128850"/>
                  </a:lnTo>
                  <a:lnTo>
                    <a:pt x="750277" y="2079320"/>
                  </a:lnTo>
                  <a:lnTo>
                    <a:pt x="750531" y="2078050"/>
                  </a:lnTo>
                  <a:lnTo>
                    <a:pt x="755840" y="2078050"/>
                  </a:lnTo>
                  <a:lnTo>
                    <a:pt x="755840" y="2039950"/>
                  </a:lnTo>
                  <a:lnTo>
                    <a:pt x="752119" y="2039950"/>
                  </a:lnTo>
                  <a:lnTo>
                    <a:pt x="752360" y="2037410"/>
                  </a:lnTo>
                  <a:lnTo>
                    <a:pt x="755586" y="2038680"/>
                  </a:lnTo>
                  <a:lnTo>
                    <a:pt x="757669" y="2038680"/>
                  </a:lnTo>
                  <a:lnTo>
                    <a:pt x="757669" y="2019642"/>
                  </a:lnTo>
                  <a:lnTo>
                    <a:pt x="754253" y="2020900"/>
                  </a:lnTo>
                  <a:lnTo>
                    <a:pt x="755840" y="2020900"/>
                  </a:lnTo>
                  <a:lnTo>
                    <a:pt x="753160" y="2022170"/>
                  </a:lnTo>
                  <a:lnTo>
                    <a:pt x="753516" y="2020900"/>
                  </a:lnTo>
                  <a:lnTo>
                    <a:pt x="754253" y="2018360"/>
                  </a:lnTo>
                  <a:lnTo>
                    <a:pt x="755840" y="2018360"/>
                  </a:lnTo>
                  <a:lnTo>
                    <a:pt x="756386" y="2017090"/>
                  </a:lnTo>
                  <a:lnTo>
                    <a:pt x="757174" y="2018360"/>
                  </a:lnTo>
                  <a:lnTo>
                    <a:pt x="757669" y="2018360"/>
                  </a:lnTo>
                  <a:lnTo>
                    <a:pt x="757669" y="2017090"/>
                  </a:lnTo>
                  <a:lnTo>
                    <a:pt x="757669" y="2015820"/>
                  </a:lnTo>
                  <a:lnTo>
                    <a:pt x="764565" y="2017090"/>
                  </a:lnTo>
                  <a:lnTo>
                    <a:pt x="764565" y="1939886"/>
                  </a:lnTo>
                  <a:lnTo>
                    <a:pt x="763524" y="1939620"/>
                  </a:lnTo>
                  <a:lnTo>
                    <a:pt x="763524" y="1942160"/>
                  </a:lnTo>
                  <a:lnTo>
                    <a:pt x="763282" y="1942160"/>
                  </a:lnTo>
                  <a:lnTo>
                    <a:pt x="763282" y="1984070"/>
                  </a:lnTo>
                  <a:lnTo>
                    <a:pt x="762977" y="1986610"/>
                  </a:lnTo>
                  <a:lnTo>
                    <a:pt x="760107" y="1985340"/>
                  </a:lnTo>
                  <a:lnTo>
                    <a:pt x="757669" y="1985340"/>
                  </a:lnTo>
                  <a:lnTo>
                    <a:pt x="757974" y="1984070"/>
                  </a:lnTo>
                  <a:lnTo>
                    <a:pt x="763282" y="1984070"/>
                  </a:lnTo>
                  <a:lnTo>
                    <a:pt x="763282" y="1942160"/>
                  </a:lnTo>
                  <a:lnTo>
                    <a:pt x="758761" y="1942160"/>
                  </a:lnTo>
                  <a:lnTo>
                    <a:pt x="762088" y="1939620"/>
                  </a:lnTo>
                  <a:lnTo>
                    <a:pt x="763739" y="1938350"/>
                  </a:lnTo>
                  <a:lnTo>
                    <a:pt x="765416" y="1937080"/>
                  </a:lnTo>
                  <a:lnTo>
                    <a:pt x="769086" y="1938350"/>
                  </a:lnTo>
                  <a:lnTo>
                    <a:pt x="769086" y="1879650"/>
                  </a:lnTo>
                  <a:lnTo>
                    <a:pt x="765111" y="1879650"/>
                  </a:lnTo>
                  <a:lnTo>
                    <a:pt x="765111" y="1895170"/>
                  </a:lnTo>
                  <a:lnTo>
                    <a:pt x="762190" y="1895170"/>
                  </a:lnTo>
                  <a:lnTo>
                    <a:pt x="761149" y="1892630"/>
                  </a:lnTo>
                  <a:lnTo>
                    <a:pt x="761695" y="1891360"/>
                  </a:lnTo>
                  <a:lnTo>
                    <a:pt x="763409" y="1887550"/>
                  </a:lnTo>
                  <a:lnTo>
                    <a:pt x="763981" y="1886280"/>
                  </a:lnTo>
                  <a:lnTo>
                    <a:pt x="764565" y="1885010"/>
                  </a:lnTo>
                  <a:lnTo>
                    <a:pt x="765111" y="1895170"/>
                  </a:lnTo>
                  <a:lnTo>
                    <a:pt x="765111" y="1879650"/>
                  </a:lnTo>
                  <a:lnTo>
                    <a:pt x="749439" y="1879650"/>
                  </a:lnTo>
                  <a:lnTo>
                    <a:pt x="749439" y="2031060"/>
                  </a:lnTo>
                  <a:lnTo>
                    <a:pt x="744969" y="2029790"/>
                  </a:lnTo>
                  <a:lnTo>
                    <a:pt x="744804" y="2031238"/>
                  </a:lnTo>
                  <a:lnTo>
                    <a:pt x="744804" y="2130717"/>
                  </a:lnTo>
                  <a:lnTo>
                    <a:pt x="743331" y="2130120"/>
                  </a:lnTo>
                  <a:lnTo>
                    <a:pt x="742835" y="2133930"/>
                  </a:lnTo>
                  <a:lnTo>
                    <a:pt x="740156" y="2133930"/>
                  </a:lnTo>
                  <a:lnTo>
                    <a:pt x="742289" y="2128850"/>
                  </a:lnTo>
                  <a:lnTo>
                    <a:pt x="739114" y="2128850"/>
                  </a:lnTo>
                  <a:lnTo>
                    <a:pt x="739279" y="2126310"/>
                  </a:lnTo>
                  <a:lnTo>
                    <a:pt x="739368" y="2125040"/>
                  </a:lnTo>
                  <a:lnTo>
                    <a:pt x="744804" y="2130717"/>
                  </a:lnTo>
                  <a:lnTo>
                    <a:pt x="744804" y="2031238"/>
                  </a:lnTo>
                  <a:lnTo>
                    <a:pt x="744677" y="2032330"/>
                  </a:lnTo>
                  <a:lnTo>
                    <a:pt x="741248" y="2033600"/>
                  </a:lnTo>
                  <a:lnTo>
                    <a:pt x="742962" y="2029790"/>
                  </a:lnTo>
                  <a:lnTo>
                    <a:pt x="744677" y="2025980"/>
                  </a:lnTo>
                  <a:lnTo>
                    <a:pt x="748398" y="2027250"/>
                  </a:lnTo>
                  <a:lnTo>
                    <a:pt x="749439" y="2031060"/>
                  </a:lnTo>
                  <a:lnTo>
                    <a:pt x="749439" y="1879650"/>
                  </a:lnTo>
                  <a:lnTo>
                    <a:pt x="744677" y="1879650"/>
                  </a:lnTo>
                  <a:lnTo>
                    <a:pt x="744677" y="1961210"/>
                  </a:lnTo>
                  <a:lnTo>
                    <a:pt x="744423" y="1963750"/>
                  </a:lnTo>
                  <a:lnTo>
                    <a:pt x="741248" y="1962480"/>
                  </a:lnTo>
                  <a:lnTo>
                    <a:pt x="740956" y="1962480"/>
                  </a:lnTo>
                  <a:lnTo>
                    <a:pt x="740956" y="2061540"/>
                  </a:lnTo>
                  <a:lnTo>
                    <a:pt x="738568" y="2065350"/>
                  </a:lnTo>
                  <a:lnTo>
                    <a:pt x="735393" y="2065350"/>
                  </a:lnTo>
                  <a:lnTo>
                    <a:pt x="735787" y="2064080"/>
                  </a:lnTo>
                  <a:lnTo>
                    <a:pt x="736193" y="2062810"/>
                  </a:lnTo>
                  <a:lnTo>
                    <a:pt x="737781" y="2060270"/>
                  </a:lnTo>
                  <a:lnTo>
                    <a:pt x="740956" y="2061540"/>
                  </a:lnTo>
                  <a:lnTo>
                    <a:pt x="740956" y="1962480"/>
                  </a:lnTo>
                  <a:lnTo>
                    <a:pt x="740460" y="1962480"/>
                  </a:lnTo>
                  <a:lnTo>
                    <a:pt x="740460" y="1992960"/>
                  </a:lnTo>
                  <a:lnTo>
                    <a:pt x="736193" y="1996770"/>
                  </a:lnTo>
                  <a:lnTo>
                    <a:pt x="730935" y="2000580"/>
                  </a:lnTo>
                  <a:lnTo>
                    <a:pt x="725284" y="2004390"/>
                  </a:lnTo>
                  <a:lnTo>
                    <a:pt x="724662" y="2004669"/>
                  </a:lnTo>
                  <a:lnTo>
                    <a:pt x="724662" y="2017090"/>
                  </a:lnTo>
                  <a:lnTo>
                    <a:pt x="723430" y="2018360"/>
                  </a:lnTo>
                  <a:lnTo>
                    <a:pt x="722642" y="2018360"/>
                  </a:lnTo>
                  <a:lnTo>
                    <a:pt x="722642" y="2112340"/>
                  </a:lnTo>
                  <a:lnTo>
                    <a:pt x="721067" y="2123770"/>
                  </a:lnTo>
                  <a:lnTo>
                    <a:pt x="714667" y="2122500"/>
                  </a:lnTo>
                  <a:lnTo>
                    <a:pt x="713867" y="2119960"/>
                  </a:lnTo>
                  <a:lnTo>
                    <a:pt x="718388" y="2118690"/>
                  </a:lnTo>
                  <a:lnTo>
                    <a:pt x="717346" y="2117420"/>
                  </a:lnTo>
                  <a:lnTo>
                    <a:pt x="714171" y="2117420"/>
                  </a:lnTo>
                  <a:lnTo>
                    <a:pt x="714667" y="2113610"/>
                  </a:lnTo>
                  <a:lnTo>
                    <a:pt x="722642" y="2112340"/>
                  </a:lnTo>
                  <a:lnTo>
                    <a:pt x="722642" y="2018360"/>
                  </a:lnTo>
                  <a:lnTo>
                    <a:pt x="718388" y="2018360"/>
                  </a:lnTo>
                  <a:lnTo>
                    <a:pt x="718388" y="2097100"/>
                  </a:lnTo>
                  <a:lnTo>
                    <a:pt x="715759" y="2102180"/>
                  </a:lnTo>
                  <a:lnTo>
                    <a:pt x="713867" y="2098243"/>
                  </a:lnTo>
                  <a:lnTo>
                    <a:pt x="713867" y="2117420"/>
                  </a:lnTo>
                  <a:lnTo>
                    <a:pt x="713079" y="2118309"/>
                  </a:lnTo>
                  <a:lnTo>
                    <a:pt x="713079" y="2149170"/>
                  </a:lnTo>
                  <a:lnTo>
                    <a:pt x="707771" y="2149170"/>
                  </a:lnTo>
                  <a:lnTo>
                    <a:pt x="707771" y="2165680"/>
                  </a:lnTo>
                  <a:lnTo>
                    <a:pt x="704494" y="2165680"/>
                  </a:lnTo>
                  <a:lnTo>
                    <a:pt x="700595" y="2163140"/>
                  </a:lnTo>
                  <a:lnTo>
                    <a:pt x="698627" y="2160600"/>
                  </a:lnTo>
                  <a:lnTo>
                    <a:pt x="701421" y="2160600"/>
                  </a:lnTo>
                  <a:lnTo>
                    <a:pt x="705142" y="2161870"/>
                  </a:lnTo>
                  <a:lnTo>
                    <a:pt x="705383" y="2161870"/>
                  </a:lnTo>
                  <a:lnTo>
                    <a:pt x="707771" y="2165680"/>
                  </a:lnTo>
                  <a:lnTo>
                    <a:pt x="707771" y="2149170"/>
                  </a:lnTo>
                  <a:lnTo>
                    <a:pt x="705383" y="2149170"/>
                  </a:lnTo>
                  <a:lnTo>
                    <a:pt x="705383" y="2158060"/>
                  </a:lnTo>
                  <a:lnTo>
                    <a:pt x="702424" y="2160600"/>
                  </a:lnTo>
                  <a:lnTo>
                    <a:pt x="700900" y="2158060"/>
                  </a:lnTo>
                  <a:lnTo>
                    <a:pt x="701598" y="2156790"/>
                  </a:lnTo>
                  <a:lnTo>
                    <a:pt x="705383" y="2158060"/>
                  </a:lnTo>
                  <a:lnTo>
                    <a:pt x="705383" y="2149170"/>
                  </a:lnTo>
                  <a:lnTo>
                    <a:pt x="704888" y="2149170"/>
                  </a:lnTo>
                  <a:lnTo>
                    <a:pt x="705383" y="2147900"/>
                  </a:lnTo>
                  <a:lnTo>
                    <a:pt x="706018" y="2146630"/>
                  </a:lnTo>
                  <a:lnTo>
                    <a:pt x="708558" y="2141550"/>
                  </a:lnTo>
                  <a:lnTo>
                    <a:pt x="713079" y="2149170"/>
                  </a:lnTo>
                  <a:lnTo>
                    <a:pt x="713079" y="2118309"/>
                  </a:lnTo>
                  <a:lnTo>
                    <a:pt x="710450" y="2121230"/>
                  </a:lnTo>
                  <a:lnTo>
                    <a:pt x="712825" y="2122500"/>
                  </a:lnTo>
                  <a:lnTo>
                    <a:pt x="712584" y="2125040"/>
                  </a:lnTo>
                  <a:lnTo>
                    <a:pt x="710996" y="2123770"/>
                  </a:lnTo>
                  <a:lnTo>
                    <a:pt x="710996" y="2122500"/>
                  </a:lnTo>
                  <a:lnTo>
                    <a:pt x="705688" y="2122500"/>
                  </a:lnTo>
                  <a:lnTo>
                    <a:pt x="705383" y="2125040"/>
                  </a:lnTo>
                  <a:lnTo>
                    <a:pt x="704888" y="2123770"/>
                  </a:lnTo>
                  <a:lnTo>
                    <a:pt x="703897" y="2121230"/>
                  </a:lnTo>
                  <a:lnTo>
                    <a:pt x="705192" y="2119960"/>
                  </a:lnTo>
                  <a:lnTo>
                    <a:pt x="706577" y="2118690"/>
                  </a:lnTo>
                  <a:lnTo>
                    <a:pt x="706285" y="2117420"/>
                  </a:lnTo>
                  <a:lnTo>
                    <a:pt x="705675" y="2114880"/>
                  </a:lnTo>
                  <a:lnTo>
                    <a:pt x="705383" y="2113610"/>
                  </a:lnTo>
                  <a:lnTo>
                    <a:pt x="710996" y="2113610"/>
                  </a:lnTo>
                  <a:lnTo>
                    <a:pt x="713867" y="2117420"/>
                  </a:lnTo>
                  <a:lnTo>
                    <a:pt x="713867" y="2098243"/>
                  </a:lnTo>
                  <a:lnTo>
                    <a:pt x="713320" y="2097100"/>
                  </a:lnTo>
                  <a:lnTo>
                    <a:pt x="712711" y="2095830"/>
                  </a:lnTo>
                  <a:lnTo>
                    <a:pt x="711492" y="2093290"/>
                  </a:lnTo>
                  <a:lnTo>
                    <a:pt x="711327" y="2092020"/>
                  </a:lnTo>
                  <a:lnTo>
                    <a:pt x="688670" y="2092020"/>
                  </a:lnTo>
                  <a:lnTo>
                    <a:pt x="688670" y="2109800"/>
                  </a:lnTo>
                  <a:lnTo>
                    <a:pt x="688594" y="2111413"/>
                  </a:lnTo>
                  <a:lnTo>
                    <a:pt x="687870" y="2114880"/>
                  </a:lnTo>
                  <a:lnTo>
                    <a:pt x="687082" y="2111070"/>
                  </a:lnTo>
                  <a:lnTo>
                    <a:pt x="684949" y="2111070"/>
                  </a:lnTo>
                  <a:lnTo>
                    <a:pt x="685241" y="2109800"/>
                  </a:lnTo>
                  <a:lnTo>
                    <a:pt x="688670" y="2109800"/>
                  </a:lnTo>
                  <a:lnTo>
                    <a:pt x="688670" y="2092020"/>
                  </a:lnTo>
                  <a:lnTo>
                    <a:pt x="677849" y="2092020"/>
                  </a:lnTo>
                  <a:lnTo>
                    <a:pt x="677849" y="2231720"/>
                  </a:lnTo>
                  <a:lnTo>
                    <a:pt x="673735" y="2233422"/>
                  </a:lnTo>
                  <a:lnTo>
                    <a:pt x="673735" y="2342210"/>
                  </a:lnTo>
                  <a:lnTo>
                    <a:pt x="672388" y="2343480"/>
                  </a:lnTo>
                  <a:lnTo>
                    <a:pt x="670687" y="2344750"/>
                  </a:lnTo>
                  <a:lnTo>
                    <a:pt x="671703" y="2343480"/>
                  </a:lnTo>
                  <a:lnTo>
                    <a:pt x="673735" y="2342210"/>
                  </a:lnTo>
                  <a:lnTo>
                    <a:pt x="673735" y="2233422"/>
                  </a:lnTo>
                  <a:lnTo>
                    <a:pt x="671703" y="2234260"/>
                  </a:lnTo>
                  <a:lnTo>
                    <a:pt x="673163" y="2231720"/>
                  </a:lnTo>
                  <a:lnTo>
                    <a:pt x="674636" y="2229180"/>
                  </a:lnTo>
                  <a:lnTo>
                    <a:pt x="677760" y="2229180"/>
                  </a:lnTo>
                  <a:lnTo>
                    <a:pt x="677849" y="2231720"/>
                  </a:lnTo>
                  <a:lnTo>
                    <a:pt x="677849" y="2092020"/>
                  </a:lnTo>
                  <a:lnTo>
                    <a:pt x="667677" y="2092020"/>
                  </a:lnTo>
                  <a:lnTo>
                    <a:pt x="667677" y="2240610"/>
                  </a:lnTo>
                  <a:lnTo>
                    <a:pt x="665022" y="2239340"/>
                  </a:lnTo>
                  <a:lnTo>
                    <a:pt x="664260" y="2238984"/>
                  </a:lnTo>
                  <a:lnTo>
                    <a:pt x="664260" y="2262200"/>
                  </a:lnTo>
                  <a:lnTo>
                    <a:pt x="660920" y="2266010"/>
                  </a:lnTo>
                  <a:lnTo>
                    <a:pt x="658164" y="2267280"/>
                  </a:lnTo>
                  <a:lnTo>
                    <a:pt x="658317" y="2266010"/>
                  </a:lnTo>
                  <a:lnTo>
                    <a:pt x="658456" y="2264740"/>
                  </a:lnTo>
                  <a:lnTo>
                    <a:pt x="661352" y="2263470"/>
                  </a:lnTo>
                  <a:lnTo>
                    <a:pt x="664260" y="2262200"/>
                  </a:lnTo>
                  <a:lnTo>
                    <a:pt x="664260" y="2238984"/>
                  </a:lnTo>
                  <a:lnTo>
                    <a:pt x="662368" y="2238070"/>
                  </a:lnTo>
                  <a:lnTo>
                    <a:pt x="662127" y="2236800"/>
                  </a:lnTo>
                  <a:lnTo>
                    <a:pt x="657059" y="2236800"/>
                  </a:lnTo>
                  <a:lnTo>
                    <a:pt x="657059" y="2238070"/>
                  </a:lnTo>
                  <a:lnTo>
                    <a:pt x="650163" y="2235530"/>
                  </a:lnTo>
                  <a:lnTo>
                    <a:pt x="647242" y="2235530"/>
                  </a:lnTo>
                  <a:lnTo>
                    <a:pt x="646988" y="2231720"/>
                  </a:lnTo>
                  <a:lnTo>
                    <a:pt x="653884" y="2235530"/>
                  </a:lnTo>
                  <a:lnTo>
                    <a:pt x="656564" y="2234260"/>
                  </a:lnTo>
                  <a:lnTo>
                    <a:pt x="657059" y="2238070"/>
                  </a:lnTo>
                  <a:lnTo>
                    <a:pt x="657059" y="2236800"/>
                  </a:lnTo>
                  <a:lnTo>
                    <a:pt x="658647" y="2235530"/>
                  </a:lnTo>
                  <a:lnTo>
                    <a:pt x="660539" y="2234260"/>
                  </a:lnTo>
                  <a:lnTo>
                    <a:pt x="667677" y="2240610"/>
                  </a:lnTo>
                  <a:lnTo>
                    <a:pt x="667677" y="2092020"/>
                  </a:lnTo>
                  <a:lnTo>
                    <a:pt x="662368" y="2092020"/>
                  </a:lnTo>
                  <a:lnTo>
                    <a:pt x="662368" y="2128850"/>
                  </a:lnTo>
                  <a:lnTo>
                    <a:pt x="660781" y="2131390"/>
                  </a:lnTo>
                  <a:lnTo>
                    <a:pt x="659447" y="2135200"/>
                  </a:lnTo>
                  <a:lnTo>
                    <a:pt x="654977" y="2133930"/>
                  </a:lnTo>
                  <a:lnTo>
                    <a:pt x="654697" y="2131390"/>
                  </a:lnTo>
                  <a:lnTo>
                    <a:pt x="654431" y="2128850"/>
                  </a:lnTo>
                  <a:lnTo>
                    <a:pt x="658647" y="2130120"/>
                  </a:lnTo>
                  <a:lnTo>
                    <a:pt x="662368" y="2128850"/>
                  </a:lnTo>
                  <a:lnTo>
                    <a:pt x="662368" y="2092020"/>
                  </a:lnTo>
                  <a:lnTo>
                    <a:pt x="658647" y="2092020"/>
                  </a:lnTo>
                  <a:lnTo>
                    <a:pt x="658647" y="2108530"/>
                  </a:lnTo>
                  <a:lnTo>
                    <a:pt x="658406" y="2109800"/>
                  </a:lnTo>
                  <a:lnTo>
                    <a:pt x="653097" y="2109800"/>
                  </a:lnTo>
                  <a:lnTo>
                    <a:pt x="653338" y="2107260"/>
                  </a:lnTo>
                  <a:lnTo>
                    <a:pt x="656272" y="2108530"/>
                  </a:lnTo>
                  <a:lnTo>
                    <a:pt x="658647" y="2108530"/>
                  </a:lnTo>
                  <a:lnTo>
                    <a:pt x="658647" y="2092020"/>
                  </a:lnTo>
                  <a:lnTo>
                    <a:pt x="634796" y="2092020"/>
                  </a:lnTo>
                  <a:lnTo>
                    <a:pt x="634796" y="2354910"/>
                  </a:lnTo>
                  <a:lnTo>
                    <a:pt x="631621" y="2359990"/>
                  </a:lnTo>
                  <a:lnTo>
                    <a:pt x="630529" y="2362530"/>
                  </a:lnTo>
                  <a:lnTo>
                    <a:pt x="628396" y="2361260"/>
                  </a:lnTo>
                  <a:lnTo>
                    <a:pt x="628662" y="2359990"/>
                  </a:lnTo>
                  <a:lnTo>
                    <a:pt x="628942" y="2358720"/>
                  </a:lnTo>
                  <a:lnTo>
                    <a:pt x="628688" y="2356180"/>
                  </a:lnTo>
                  <a:lnTo>
                    <a:pt x="634796" y="2354910"/>
                  </a:lnTo>
                  <a:lnTo>
                    <a:pt x="634796" y="2092020"/>
                  </a:lnTo>
                  <a:lnTo>
                    <a:pt x="624967" y="2092020"/>
                  </a:lnTo>
                  <a:lnTo>
                    <a:pt x="624967" y="2111070"/>
                  </a:lnTo>
                  <a:lnTo>
                    <a:pt x="623874" y="2113661"/>
                  </a:lnTo>
                  <a:lnTo>
                    <a:pt x="623874" y="2231720"/>
                  </a:lnTo>
                  <a:lnTo>
                    <a:pt x="623087" y="2234260"/>
                  </a:lnTo>
                  <a:lnTo>
                    <a:pt x="620814" y="2235530"/>
                  </a:lnTo>
                  <a:lnTo>
                    <a:pt x="620204" y="2235530"/>
                  </a:lnTo>
                  <a:lnTo>
                    <a:pt x="620204" y="2362530"/>
                  </a:lnTo>
                  <a:lnTo>
                    <a:pt x="618871" y="2365070"/>
                  </a:lnTo>
                  <a:lnTo>
                    <a:pt x="617524" y="2366340"/>
                  </a:lnTo>
                  <a:lnTo>
                    <a:pt x="615149" y="2367610"/>
                  </a:lnTo>
                  <a:lnTo>
                    <a:pt x="614197" y="2366340"/>
                  </a:lnTo>
                  <a:lnTo>
                    <a:pt x="613257" y="2365070"/>
                  </a:lnTo>
                  <a:lnTo>
                    <a:pt x="615696" y="2363800"/>
                  </a:lnTo>
                  <a:lnTo>
                    <a:pt x="617524" y="2363800"/>
                  </a:lnTo>
                  <a:lnTo>
                    <a:pt x="620204" y="2362530"/>
                  </a:lnTo>
                  <a:lnTo>
                    <a:pt x="620204" y="2235530"/>
                  </a:lnTo>
                  <a:lnTo>
                    <a:pt x="616496" y="2235530"/>
                  </a:lnTo>
                  <a:lnTo>
                    <a:pt x="621245" y="2234260"/>
                  </a:lnTo>
                  <a:lnTo>
                    <a:pt x="621004" y="2234260"/>
                  </a:lnTo>
                  <a:lnTo>
                    <a:pt x="623874" y="2231720"/>
                  </a:lnTo>
                  <a:lnTo>
                    <a:pt x="623874" y="2113661"/>
                  </a:lnTo>
                  <a:lnTo>
                    <a:pt x="622287" y="2117420"/>
                  </a:lnTo>
                  <a:lnTo>
                    <a:pt x="620687" y="2113610"/>
                  </a:lnTo>
                  <a:lnTo>
                    <a:pt x="624967" y="2111070"/>
                  </a:lnTo>
                  <a:lnTo>
                    <a:pt x="624967" y="2092020"/>
                  </a:lnTo>
                  <a:lnTo>
                    <a:pt x="619760" y="2092020"/>
                  </a:lnTo>
                  <a:lnTo>
                    <a:pt x="619760" y="2111413"/>
                  </a:lnTo>
                  <a:lnTo>
                    <a:pt x="618566" y="2108530"/>
                  </a:lnTo>
                  <a:lnTo>
                    <a:pt x="617778" y="2108746"/>
                  </a:lnTo>
                  <a:lnTo>
                    <a:pt x="617778" y="2116150"/>
                  </a:lnTo>
                  <a:lnTo>
                    <a:pt x="615696" y="2116366"/>
                  </a:lnTo>
                  <a:lnTo>
                    <a:pt x="615696" y="2140280"/>
                  </a:lnTo>
                  <a:lnTo>
                    <a:pt x="615696" y="2144090"/>
                  </a:lnTo>
                  <a:lnTo>
                    <a:pt x="613803" y="2144090"/>
                  </a:lnTo>
                  <a:lnTo>
                    <a:pt x="613803" y="2183460"/>
                  </a:lnTo>
                  <a:lnTo>
                    <a:pt x="609841" y="2181060"/>
                  </a:lnTo>
                  <a:lnTo>
                    <a:pt x="609841" y="2235530"/>
                  </a:lnTo>
                  <a:lnTo>
                    <a:pt x="609841" y="2239340"/>
                  </a:lnTo>
                  <a:lnTo>
                    <a:pt x="604774" y="2238070"/>
                  </a:lnTo>
                  <a:lnTo>
                    <a:pt x="606120" y="2243150"/>
                  </a:lnTo>
                  <a:lnTo>
                    <a:pt x="606120" y="2257120"/>
                  </a:lnTo>
                  <a:lnTo>
                    <a:pt x="605866" y="2260930"/>
                  </a:lnTo>
                  <a:lnTo>
                    <a:pt x="598131" y="2257120"/>
                  </a:lnTo>
                  <a:lnTo>
                    <a:pt x="594956" y="2258390"/>
                  </a:lnTo>
                  <a:lnTo>
                    <a:pt x="595096" y="2257120"/>
                  </a:lnTo>
                  <a:lnTo>
                    <a:pt x="595249" y="2255850"/>
                  </a:lnTo>
                  <a:lnTo>
                    <a:pt x="598424" y="2257120"/>
                  </a:lnTo>
                  <a:lnTo>
                    <a:pt x="606120" y="2257120"/>
                  </a:lnTo>
                  <a:lnTo>
                    <a:pt x="606120" y="2243150"/>
                  </a:lnTo>
                  <a:lnTo>
                    <a:pt x="604532" y="2241880"/>
                  </a:lnTo>
                  <a:lnTo>
                    <a:pt x="598678" y="2241880"/>
                  </a:lnTo>
                  <a:lnTo>
                    <a:pt x="598601" y="2240610"/>
                  </a:lnTo>
                  <a:lnTo>
                    <a:pt x="593115" y="2240610"/>
                  </a:lnTo>
                  <a:lnTo>
                    <a:pt x="593115" y="2258390"/>
                  </a:lnTo>
                  <a:lnTo>
                    <a:pt x="593115" y="2260930"/>
                  </a:lnTo>
                  <a:lnTo>
                    <a:pt x="592328" y="2263470"/>
                  </a:lnTo>
                  <a:lnTo>
                    <a:pt x="591794" y="2260930"/>
                  </a:lnTo>
                  <a:lnTo>
                    <a:pt x="591527" y="2259660"/>
                  </a:lnTo>
                  <a:lnTo>
                    <a:pt x="589394" y="2260930"/>
                  </a:lnTo>
                  <a:lnTo>
                    <a:pt x="589940" y="2258390"/>
                  </a:lnTo>
                  <a:lnTo>
                    <a:pt x="593115" y="2258390"/>
                  </a:lnTo>
                  <a:lnTo>
                    <a:pt x="593115" y="2240610"/>
                  </a:lnTo>
                  <a:lnTo>
                    <a:pt x="583793" y="2240610"/>
                  </a:lnTo>
                  <a:lnTo>
                    <a:pt x="583793" y="2300300"/>
                  </a:lnTo>
                  <a:lnTo>
                    <a:pt x="583539" y="2301570"/>
                  </a:lnTo>
                  <a:lnTo>
                    <a:pt x="578231" y="2301570"/>
                  </a:lnTo>
                  <a:lnTo>
                    <a:pt x="578485" y="2299030"/>
                  </a:lnTo>
                  <a:lnTo>
                    <a:pt x="581710" y="2300300"/>
                  </a:lnTo>
                  <a:lnTo>
                    <a:pt x="583793" y="2300300"/>
                  </a:lnTo>
                  <a:lnTo>
                    <a:pt x="583793" y="2240610"/>
                  </a:lnTo>
                  <a:lnTo>
                    <a:pt x="568667" y="2240610"/>
                  </a:lnTo>
                  <a:lnTo>
                    <a:pt x="568667" y="2257120"/>
                  </a:lnTo>
                  <a:lnTo>
                    <a:pt x="568667" y="2260930"/>
                  </a:lnTo>
                  <a:lnTo>
                    <a:pt x="564984" y="2260930"/>
                  </a:lnTo>
                  <a:lnTo>
                    <a:pt x="564984" y="2259660"/>
                  </a:lnTo>
                  <a:lnTo>
                    <a:pt x="564984" y="2257120"/>
                  </a:lnTo>
                  <a:lnTo>
                    <a:pt x="568667" y="2257120"/>
                  </a:lnTo>
                  <a:lnTo>
                    <a:pt x="568667" y="2240610"/>
                  </a:lnTo>
                  <a:lnTo>
                    <a:pt x="552157" y="2240610"/>
                  </a:lnTo>
                  <a:lnTo>
                    <a:pt x="556755" y="2243150"/>
                  </a:lnTo>
                  <a:lnTo>
                    <a:pt x="559384" y="2241880"/>
                  </a:lnTo>
                  <a:lnTo>
                    <a:pt x="559676" y="2245690"/>
                  </a:lnTo>
                  <a:lnTo>
                    <a:pt x="558584" y="2245296"/>
                  </a:lnTo>
                  <a:lnTo>
                    <a:pt x="558584" y="2339670"/>
                  </a:lnTo>
                  <a:lnTo>
                    <a:pt x="556171" y="2339670"/>
                  </a:lnTo>
                  <a:lnTo>
                    <a:pt x="552107" y="2338400"/>
                  </a:lnTo>
                  <a:lnTo>
                    <a:pt x="550354" y="2337257"/>
                  </a:lnTo>
                  <a:lnTo>
                    <a:pt x="550354" y="2339670"/>
                  </a:lnTo>
                  <a:lnTo>
                    <a:pt x="548220" y="2340940"/>
                  </a:lnTo>
                  <a:lnTo>
                    <a:pt x="546138" y="2343480"/>
                  </a:lnTo>
                  <a:lnTo>
                    <a:pt x="543712" y="2343480"/>
                  </a:lnTo>
                  <a:lnTo>
                    <a:pt x="546392" y="2340940"/>
                  </a:lnTo>
                  <a:lnTo>
                    <a:pt x="548525" y="2339670"/>
                  </a:lnTo>
                  <a:lnTo>
                    <a:pt x="550354" y="2339670"/>
                  </a:lnTo>
                  <a:lnTo>
                    <a:pt x="550354" y="2337257"/>
                  </a:lnTo>
                  <a:lnTo>
                    <a:pt x="548220" y="2335860"/>
                  </a:lnTo>
                  <a:lnTo>
                    <a:pt x="548132" y="2334590"/>
                  </a:lnTo>
                  <a:lnTo>
                    <a:pt x="547979" y="2332050"/>
                  </a:lnTo>
                  <a:lnTo>
                    <a:pt x="554875" y="2334590"/>
                  </a:lnTo>
                  <a:lnTo>
                    <a:pt x="557542" y="2333320"/>
                  </a:lnTo>
                  <a:lnTo>
                    <a:pt x="558584" y="2339670"/>
                  </a:lnTo>
                  <a:lnTo>
                    <a:pt x="558584" y="2245296"/>
                  </a:lnTo>
                  <a:lnTo>
                    <a:pt x="552742" y="2243150"/>
                  </a:lnTo>
                  <a:lnTo>
                    <a:pt x="550113" y="2243150"/>
                  </a:lnTo>
                  <a:lnTo>
                    <a:pt x="549935" y="2240610"/>
                  </a:lnTo>
                  <a:lnTo>
                    <a:pt x="546392" y="2240610"/>
                  </a:lnTo>
                  <a:lnTo>
                    <a:pt x="546392" y="2254580"/>
                  </a:lnTo>
                  <a:lnTo>
                    <a:pt x="546392" y="2335860"/>
                  </a:lnTo>
                  <a:lnTo>
                    <a:pt x="546392" y="2337130"/>
                  </a:lnTo>
                  <a:lnTo>
                    <a:pt x="544550" y="2338400"/>
                  </a:lnTo>
                  <a:lnTo>
                    <a:pt x="542912" y="2339670"/>
                  </a:lnTo>
                  <a:lnTo>
                    <a:pt x="542785" y="2338400"/>
                  </a:lnTo>
                  <a:lnTo>
                    <a:pt x="542747" y="2336774"/>
                  </a:lnTo>
                  <a:lnTo>
                    <a:pt x="543217" y="2334590"/>
                  </a:lnTo>
                  <a:lnTo>
                    <a:pt x="546392" y="2335860"/>
                  </a:lnTo>
                  <a:lnTo>
                    <a:pt x="546392" y="2254580"/>
                  </a:lnTo>
                  <a:lnTo>
                    <a:pt x="545846" y="2259660"/>
                  </a:lnTo>
                  <a:lnTo>
                    <a:pt x="540702" y="2257120"/>
                  </a:lnTo>
                  <a:lnTo>
                    <a:pt x="540537" y="2257044"/>
                  </a:lnTo>
                  <a:lnTo>
                    <a:pt x="540537" y="2359990"/>
                  </a:lnTo>
                  <a:lnTo>
                    <a:pt x="540283" y="2362530"/>
                  </a:lnTo>
                  <a:lnTo>
                    <a:pt x="537362" y="2361260"/>
                  </a:lnTo>
                  <a:lnTo>
                    <a:pt x="534974" y="2362530"/>
                  </a:lnTo>
                  <a:lnTo>
                    <a:pt x="535101" y="2361260"/>
                  </a:lnTo>
                  <a:lnTo>
                    <a:pt x="535228" y="2359990"/>
                  </a:lnTo>
                  <a:lnTo>
                    <a:pt x="540537" y="2359990"/>
                  </a:lnTo>
                  <a:lnTo>
                    <a:pt x="540537" y="2257120"/>
                  </a:lnTo>
                  <a:lnTo>
                    <a:pt x="538695" y="2262200"/>
                  </a:lnTo>
                  <a:lnTo>
                    <a:pt x="533387" y="2262200"/>
                  </a:lnTo>
                  <a:lnTo>
                    <a:pt x="533387" y="2264740"/>
                  </a:lnTo>
                  <a:lnTo>
                    <a:pt x="533095" y="2265426"/>
                  </a:lnTo>
                  <a:lnTo>
                    <a:pt x="533095" y="2337130"/>
                  </a:lnTo>
                  <a:lnTo>
                    <a:pt x="533095" y="2344750"/>
                  </a:lnTo>
                  <a:lnTo>
                    <a:pt x="532409" y="2343480"/>
                  </a:lnTo>
                  <a:lnTo>
                    <a:pt x="530377" y="2339670"/>
                  </a:lnTo>
                  <a:lnTo>
                    <a:pt x="528434" y="2336050"/>
                  </a:lnTo>
                  <a:lnTo>
                    <a:pt x="528307" y="2336076"/>
                  </a:lnTo>
                  <a:lnTo>
                    <a:pt x="528332" y="2335860"/>
                  </a:lnTo>
                  <a:lnTo>
                    <a:pt x="528434" y="2336050"/>
                  </a:lnTo>
                  <a:lnTo>
                    <a:pt x="529666" y="2335860"/>
                  </a:lnTo>
                  <a:lnTo>
                    <a:pt x="529424" y="2333320"/>
                  </a:lnTo>
                  <a:lnTo>
                    <a:pt x="531507" y="2334590"/>
                  </a:lnTo>
                  <a:lnTo>
                    <a:pt x="530707" y="2337130"/>
                  </a:lnTo>
                  <a:lnTo>
                    <a:pt x="533095" y="2337130"/>
                  </a:lnTo>
                  <a:lnTo>
                    <a:pt x="533095" y="2265426"/>
                  </a:lnTo>
                  <a:lnTo>
                    <a:pt x="532841" y="2266010"/>
                  </a:lnTo>
                  <a:lnTo>
                    <a:pt x="531253" y="2266010"/>
                  </a:lnTo>
                  <a:lnTo>
                    <a:pt x="531253" y="2316810"/>
                  </a:lnTo>
                  <a:lnTo>
                    <a:pt x="531253" y="2319350"/>
                  </a:lnTo>
                  <a:lnTo>
                    <a:pt x="531253" y="2328240"/>
                  </a:lnTo>
                  <a:lnTo>
                    <a:pt x="531253" y="2329510"/>
                  </a:lnTo>
                  <a:lnTo>
                    <a:pt x="530466" y="2333320"/>
                  </a:lnTo>
                  <a:lnTo>
                    <a:pt x="530199" y="2332050"/>
                  </a:lnTo>
                  <a:lnTo>
                    <a:pt x="529932" y="2330780"/>
                  </a:lnTo>
                  <a:lnTo>
                    <a:pt x="529666" y="2329510"/>
                  </a:lnTo>
                  <a:lnTo>
                    <a:pt x="527532" y="2329510"/>
                  </a:lnTo>
                  <a:lnTo>
                    <a:pt x="527532" y="2339670"/>
                  </a:lnTo>
                  <a:lnTo>
                    <a:pt x="523811" y="2338120"/>
                  </a:lnTo>
                  <a:lnTo>
                    <a:pt x="523811" y="2340940"/>
                  </a:lnTo>
                  <a:lnTo>
                    <a:pt x="523570" y="2343480"/>
                  </a:lnTo>
                  <a:lnTo>
                    <a:pt x="518261" y="2343480"/>
                  </a:lnTo>
                  <a:lnTo>
                    <a:pt x="518502" y="2340940"/>
                  </a:lnTo>
                  <a:lnTo>
                    <a:pt x="523811" y="2340940"/>
                  </a:lnTo>
                  <a:lnTo>
                    <a:pt x="523811" y="2338120"/>
                  </a:lnTo>
                  <a:lnTo>
                    <a:pt x="521436" y="2337130"/>
                  </a:lnTo>
                  <a:lnTo>
                    <a:pt x="527227" y="2336241"/>
                  </a:lnTo>
                  <a:lnTo>
                    <a:pt x="527532" y="2339670"/>
                  </a:lnTo>
                  <a:lnTo>
                    <a:pt x="527532" y="2329510"/>
                  </a:lnTo>
                  <a:lnTo>
                    <a:pt x="528078" y="2328240"/>
                  </a:lnTo>
                  <a:lnTo>
                    <a:pt x="531253" y="2328240"/>
                  </a:lnTo>
                  <a:lnTo>
                    <a:pt x="531253" y="2319350"/>
                  </a:lnTo>
                  <a:lnTo>
                    <a:pt x="529666" y="2319350"/>
                  </a:lnTo>
                  <a:lnTo>
                    <a:pt x="528078" y="2320620"/>
                  </a:lnTo>
                  <a:lnTo>
                    <a:pt x="527532" y="2319350"/>
                  </a:lnTo>
                  <a:lnTo>
                    <a:pt x="527799" y="2318080"/>
                  </a:lnTo>
                  <a:lnTo>
                    <a:pt x="528078" y="2316810"/>
                  </a:lnTo>
                  <a:lnTo>
                    <a:pt x="531253" y="2316810"/>
                  </a:lnTo>
                  <a:lnTo>
                    <a:pt x="531253" y="2266010"/>
                  </a:lnTo>
                  <a:lnTo>
                    <a:pt x="529424" y="2266010"/>
                  </a:lnTo>
                  <a:lnTo>
                    <a:pt x="529120" y="2262200"/>
                  </a:lnTo>
                  <a:lnTo>
                    <a:pt x="531253" y="2262200"/>
                  </a:lnTo>
                  <a:lnTo>
                    <a:pt x="533387" y="2264740"/>
                  </a:lnTo>
                  <a:lnTo>
                    <a:pt x="533387" y="2262200"/>
                  </a:lnTo>
                  <a:lnTo>
                    <a:pt x="531799" y="2262200"/>
                  </a:lnTo>
                  <a:lnTo>
                    <a:pt x="531253" y="2258390"/>
                  </a:lnTo>
                  <a:lnTo>
                    <a:pt x="534733" y="2259660"/>
                  </a:lnTo>
                  <a:lnTo>
                    <a:pt x="537629" y="2258390"/>
                  </a:lnTo>
                  <a:lnTo>
                    <a:pt x="540537" y="2257120"/>
                  </a:lnTo>
                  <a:lnTo>
                    <a:pt x="538149" y="2255850"/>
                  </a:lnTo>
                  <a:lnTo>
                    <a:pt x="537108" y="2254580"/>
                  </a:lnTo>
                  <a:lnTo>
                    <a:pt x="537502" y="2253310"/>
                  </a:lnTo>
                  <a:lnTo>
                    <a:pt x="538695" y="2249500"/>
                  </a:lnTo>
                  <a:lnTo>
                    <a:pt x="541870" y="2257120"/>
                  </a:lnTo>
                  <a:lnTo>
                    <a:pt x="546392" y="2254580"/>
                  </a:lnTo>
                  <a:lnTo>
                    <a:pt x="546392" y="2240610"/>
                  </a:lnTo>
                  <a:lnTo>
                    <a:pt x="533387" y="2240610"/>
                  </a:lnTo>
                  <a:lnTo>
                    <a:pt x="545846" y="2245690"/>
                  </a:lnTo>
                  <a:lnTo>
                    <a:pt x="544550" y="2246960"/>
                  </a:lnTo>
                  <a:lnTo>
                    <a:pt x="542671" y="2249500"/>
                  </a:lnTo>
                  <a:lnTo>
                    <a:pt x="541083" y="2245690"/>
                  </a:lnTo>
                  <a:lnTo>
                    <a:pt x="540829" y="2245690"/>
                  </a:lnTo>
                  <a:lnTo>
                    <a:pt x="537108" y="2243150"/>
                  </a:lnTo>
                  <a:lnTo>
                    <a:pt x="533387" y="2240610"/>
                  </a:lnTo>
                  <a:lnTo>
                    <a:pt x="525703" y="2240610"/>
                  </a:lnTo>
                  <a:lnTo>
                    <a:pt x="525703" y="2262200"/>
                  </a:lnTo>
                  <a:lnTo>
                    <a:pt x="525399" y="2267280"/>
                  </a:lnTo>
                  <a:lnTo>
                    <a:pt x="523875" y="2266010"/>
                  </a:lnTo>
                  <a:lnTo>
                    <a:pt x="521982" y="2264448"/>
                  </a:lnTo>
                  <a:lnTo>
                    <a:pt x="521982" y="2274900"/>
                  </a:lnTo>
                  <a:lnTo>
                    <a:pt x="521677" y="2277440"/>
                  </a:lnTo>
                  <a:lnTo>
                    <a:pt x="516369" y="2277440"/>
                  </a:lnTo>
                  <a:lnTo>
                    <a:pt x="516369" y="2288870"/>
                  </a:lnTo>
                  <a:lnTo>
                    <a:pt x="513130" y="2292985"/>
                  </a:lnTo>
                  <a:lnTo>
                    <a:pt x="513130" y="2333320"/>
                  </a:lnTo>
                  <a:lnTo>
                    <a:pt x="512140" y="2333879"/>
                  </a:lnTo>
                  <a:lnTo>
                    <a:pt x="512140" y="2368880"/>
                  </a:lnTo>
                  <a:lnTo>
                    <a:pt x="507669" y="2368880"/>
                  </a:lnTo>
                  <a:lnTo>
                    <a:pt x="509244" y="2367610"/>
                  </a:lnTo>
                  <a:lnTo>
                    <a:pt x="510819" y="2366340"/>
                  </a:lnTo>
                  <a:lnTo>
                    <a:pt x="512140" y="2368880"/>
                  </a:lnTo>
                  <a:lnTo>
                    <a:pt x="512140" y="2333879"/>
                  </a:lnTo>
                  <a:lnTo>
                    <a:pt x="510844" y="2334590"/>
                  </a:lnTo>
                  <a:lnTo>
                    <a:pt x="510565" y="2334552"/>
                  </a:lnTo>
                  <a:lnTo>
                    <a:pt x="510565" y="2359990"/>
                  </a:lnTo>
                  <a:lnTo>
                    <a:pt x="504469" y="2360739"/>
                  </a:lnTo>
                  <a:lnTo>
                    <a:pt x="504469" y="2362530"/>
                  </a:lnTo>
                  <a:lnTo>
                    <a:pt x="501535" y="2367610"/>
                  </a:lnTo>
                  <a:lnTo>
                    <a:pt x="499948" y="2366340"/>
                  </a:lnTo>
                  <a:lnTo>
                    <a:pt x="497268" y="2365070"/>
                  </a:lnTo>
                  <a:lnTo>
                    <a:pt x="494093" y="2366340"/>
                  </a:lnTo>
                  <a:lnTo>
                    <a:pt x="493560" y="2363800"/>
                  </a:lnTo>
                  <a:lnTo>
                    <a:pt x="493306" y="2362530"/>
                  </a:lnTo>
                  <a:lnTo>
                    <a:pt x="504469" y="2362530"/>
                  </a:lnTo>
                  <a:lnTo>
                    <a:pt x="504469" y="2360739"/>
                  </a:lnTo>
                  <a:lnTo>
                    <a:pt x="500202" y="2361260"/>
                  </a:lnTo>
                  <a:lnTo>
                    <a:pt x="495134" y="2358720"/>
                  </a:lnTo>
                  <a:lnTo>
                    <a:pt x="494525" y="2358275"/>
                  </a:lnTo>
                  <a:lnTo>
                    <a:pt x="277736" y="2358275"/>
                  </a:lnTo>
                  <a:lnTo>
                    <a:pt x="287578" y="2361260"/>
                  </a:lnTo>
                  <a:lnTo>
                    <a:pt x="278790" y="2358720"/>
                  </a:lnTo>
                  <a:lnTo>
                    <a:pt x="277736" y="2358275"/>
                  </a:lnTo>
                  <a:lnTo>
                    <a:pt x="275069" y="2357450"/>
                  </a:lnTo>
                  <a:lnTo>
                    <a:pt x="274574" y="2357450"/>
                  </a:lnTo>
                  <a:lnTo>
                    <a:pt x="274281" y="2356180"/>
                  </a:lnTo>
                  <a:lnTo>
                    <a:pt x="275069" y="2357450"/>
                  </a:lnTo>
                  <a:lnTo>
                    <a:pt x="275869" y="2357450"/>
                  </a:lnTo>
                  <a:lnTo>
                    <a:pt x="493458" y="2357450"/>
                  </a:lnTo>
                  <a:lnTo>
                    <a:pt x="490131" y="2354910"/>
                  </a:lnTo>
                  <a:lnTo>
                    <a:pt x="490626" y="2351100"/>
                  </a:lnTo>
                  <a:lnTo>
                    <a:pt x="498856" y="2353640"/>
                  </a:lnTo>
                  <a:lnTo>
                    <a:pt x="497522" y="2358720"/>
                  </a:lnTo>
                  <a:lnTo>
                    <a:pt x="501535" y="2359990"/>
                  </a:lnTo>
                  <a:lnTo>
                    <a:pt x="509778" y="2356180"/>
                  </a:lnTo>
                  <a:lnTo>
                    <a:pt x="510565" y="2359990"/>
                  </a:lnTo>
                  <a:lnTo>
                    <a:pt x="510565" y="2334552"/>
                  </a:lnTo>
                  <a:lnTo>
                    <a:pt x="510273" y="2334501"/>
                  </a:lnTo>
                  <a:lnTo>
                    <a:pt x="510273" y="2346020"/>
                  </a:lnTo>
                  <a:lnTo>
                    <a:pt x="508977" y="2347290"/>
                  </a:lnTo>
                  <a:lnTo>
                    <a:pt x="507098" y="2348560"/>
                  </a:lnTo>
                  <a:lnTo>
                    <a:pt x="505510" y="2344750"/>
                  </a:lnTo>
                  <a:lnTo>
                    <a:pt x="505256" y="2344750"/>
                  </a:lnTo>
                  <a:lnTo>
                    <a:pt x="502856" y="2343480"/>
                  </a:lnTo>
                  <a:lnTo>
                    <a:pt x="498068" y="2340940"/>
                  </a:lnTo>
                  <a:lnTo>
                    <a:pt x="510273" y="2346020"/>
                  </a:lnTo>
                  <a:lnTo>
                    <a:pt x="510273" y="2334501"/>
                  </a:lnTo>
                  <a:lnTo>
                    <a:pt x="509676" y="2334399"/>
                  </a:lnTo>
                  <a:lnTo>
                    <a:pt x="509676" y="2338400"/>
                  </a:lnTo>
                  <a:lnTo>
                    <a:pt x="508304" y="2340940"/>
                  </a:lnTo>
                  <a:lnTo>
                    <a:pt x="501535" y="2339670"/>
                  </a:lnTo>
                  <a:lnTo>
                    <a:pt x="506971" y="2337130"/>
                  </a:lnTo>
                  <a:lnTo>
                    <a:pt x="509676" y="2338400"/>
                  </a:lnTo>
                  <a:lnTo>
                    <a:pt x="509676" y="2334399"/>
                  </a:lnTo>
                  <a:lnTo>
                    <a:pt x="503377" y="2333320"/>
                  </a:lnTo>
                  <a:lnTo>
                    <a:pt x="510552" y="2332050"/>
                  </a:lnTo>
                  <a:lnTo>
                    <a:pt x="513130" y="2333320"/>
                  </a:lnTo>
                  <a:lnTo>
                    <a:pt x="513130" y="2292985"/>
                  </a:lnTo>
                  <a:lnTo>
                    <a:pt x="511365" y="2295220"/>
                  </a:lnTo>
                  <a:lnTo>
                    <a:pt x="509473" y="2296490"/>
                  </a:lnTo>
                  <a:lnTo>
                    <a:pt x="499656" y="2293950"/>
                  </a:lnTo>
                  <a:lnTo>
                    <a:pt x="501967" y="2291410"/>
                  </a:lnTo>
                  <a:lnTo>
                    <a:pt x="503123" y="2290140"/>
                  </a:lnTo>
                  <a:lnTo>
                    <a:pt x="505498" y="2288870"/>
                  </a:lnTo>
                  <a:lnTo>
                    <a:pt x="507885" y="2287600"/>
                  </a:lnTo>
                  <a:lnTo>
                    <a:pt x="516369" y="2288870"/>
                  </a:lnTo>
                  <a:lnTo>
                    <a:pt x="516369" y="2277440"/>
                  </a:lnTo>
                  <a:lnTo>
                    <a:pt x="516674" y="2274900"/>
                  </a:lnTo>
                  <a:lnTo>
                    <a:pt x="519849" y="2276170"/>
                  </a:lnTo>
                  <a:lnTo>
                    <a:pt x="521982" y="2274900"/>
                  </a:lnTo>
                  <a:lnTo>
                    <a:pt x="521982" y="2264448"/>
                  </a:lnTo>
                  <a:lnTo>
                    <a:pt x="520814" y="2263470"/>
                  </a:lnTo>
                  <a:lnTo>
                    <a:pt x="519303" y="2262200"/>
                  </a:lnTo>
                  <a:lnTo>
                    <a:pt x="518261" y="2262200"/>
                  </a:lnTo>
                  <a:lnTo>
                    <a:pt x="519595" y="2257120"/>
                  </a:lnTo>
                  <a:lnTo>
                    <a:pt x="522224" y="2263470"/>
                  </a:lnTo>
                  <a:lnTo>
                    <a:pt x="525703" y="2262200"/>
                  </a:lnTo>
                  <a:lnTo>
                    <a:pt x="525703" y="2240610"/>
                  </a:lnTo>
                  <a:lnTo>
                    <a:pt x="516369" y="2240610"/>
                  </a:lnTo>
                  <a:lnTo>
                    <a:pt x="516369" y="2260930"/>
                  </a:lnTo>
                  <a:lnTo>
                    <a:pt x="515874" y="2262200"/>
                  </a:lnTo>
                  <a:lnTo>
                    <a:pt x="512648" y="2262200"/>
                  </a:lnTo>
                  <a:lnTo>
                    <a:pt x="512648" y="2260930"/>
                  </a:lnTo>
                  <a:lnTo>
                    <a:pt x="513448" y="2257120"/>
                  </a:lnTo>
                  <a:lnTo>
                    <a:pt x="514286" y="2260930"/>
                  </a:lnTo>
                  <a:lnTo>
                    <a:pt x="516369" y="2260930"/>
                  </a:lnTo>
                  <a:lnTo>
                    <a:pt x="516369" y="2240610"/>
                  </a:lnTo>
                  <a:lnTo>
                    <a:pt x="512584" y="2240610"/>
                  </a:lnTo>
                  <a:lnTo>
                    <a:pt x="512584" y="2283790"/>
                  </a:lnTo>
                  <a:lnTo>
                    <a:pt x="509905" y="2283790"/>
                  </a:lnTo>
                  <a:lnTo>
                    <a:pt x="507796" y="2279980"/>
                  </a:lnTo>
                  <a:lnTo>
                    <a:pt x="507098" y="2278710"/>
                  </a:lnTo>
                  <a:lnTo>
                    <a:pt x="512508" y="2281250"/>
                  </a:lnTo>
                  <a:lnTo>
                    <a:pt x="512584" y="2283790"/>
                  </a:lnTo>
                  <a:lnTo>
                    <a:pt x="512584" y="2240610"/>
                  </a:lnTo>
                  <a:lnTo>
                    <a:pt x="510819" y="2240610"/>
                  </a:lnTo>
                  <a:lnTo>
                    <a:pt x="510819" y="2260930"/>
                  </a:lnTo>
                  <a:lnTo>
                    <a:pt x="510819" y="2263470"/>
                  </a:lnTo>
                  <a:lnTo>
                    <a:pt x="507098" y="2263470"/>
                  </a:lnTo>
                  <a:lnTo>
                    <a:pt x="507098" y="2260930"/>
                  </a:lnTo>
                  <a:lnTo>
                    <a:pt x="510819" y="2260930"/>
                  </a:lnTo>
                  <a:lnTo>
                    <a:pt x="510819" y="2240610"/>
                  </a:lnTo>
                  <a:lnTo>
                    <a:pt x="504964" y="2240610"/>
                  </a:lnTo>
                  <a:lnTo>
                    <a:pt x="504964" y="2260930"/>
                  </a:lnTo>
                  <a:lnTo>
                    <a:pt x="503923" y="2266010"/>
                  </a:lnTo>
                  <a:lnTo>
                    <a:pt x="503466" y="2264740"/>
                  </a:lnTo>
                  <a:lnTo>
                    <a:pt x="503021" y="2263470"/>
                  </a:lnTo>
                  <a:lnTo>
                    <a:pt x="502132" y="2260930"/>
                  </a:lnTo>
                  <a:lnTo>
                    <a:pt x="501243" y="2258390"/>
                  </a:lnTo>
                  <a:lnTo>
                    <a:pt x="499402" y="2259647"/>
                  </a:lnTo>
                  <a:lnTo>
                    <a:pt x="499402" y="2296490"/>
                  </a:lnTo>
                  <a:lnTo>
                    <a:pt x="497814" y="2301570"/>
                  </a:lnTo>
                  <a:lnTo>
                    <a:pt x="497522" y="2300401"/>
                  </a:lnTo>
                  <a:lnTo>
                    <a:pt x="497522" y="2309190"/>
                  </a:lnTo>
                  <a:lnTo>
                    <a:pt x="496722" y="2311730"/>
                  </a:lnTo>
                  <a:lnTo>
                    <a:pt x="495134" y="2313000"/>
                  </a:lnTo>
                  <a:lnTo>
                    <a:pt x="491959" y="2313000"/>
                  </a:lnTo>
                  <a:lnTo>
                    <a:pt x="492506" y="2311730"/>
                  </a:lnTo>
                  <a:lnTo>
                    <a:pt x="490131" y="2310460"/>
                  </a:lnTo>
                  <a:lnTo>
                    <a:pt x="490131" y="2325700"/>
                  </a:lnTo>
                  <a:lnTo>
                    <a:pt x="489826" y="2328240"/>
                  </a:lnTo>
                  <a:lnTo>
                    <a:pt x="486410" y="2328240"/>
                  </a:lnTo>
                  <a:lnTo>
                    <a:pt x="486410" y="2329510"/>
                  </a:lnTo>
                  <a:lnTo>
                    <a:pt x="485063" y="2328240"/>
                  </a:lnTo>
                  <a:lnTo>
                    <a:pt x="484530" y="2326970"/>
                  </a:lnTo>
                  <a:lnTo>
                    <a:pt x="482942" y="2323160"/>
                  </a:lnTo>
                  <a:lnTo>
                    <a:pt x="490131" y="2325700"/>
                  </a:lnTo>
                  <a:lnTo>
                    <a:pt x="490131" y="2310460"/>
                  </a:lnTo>
                  <a:lnTo>
                    <a:pt x="491172" y="2309190"/>
                  </a:lnTo>
                  <a:lnTo>
                    <a:pt x="491959" y="2307920"/>
                  </a:lnTo>
                  <a:lnTo>
                    <a:pt x="491959" y="2305380"/>
                  </a:lnTo>
                  <a:lnTo>
                    <a:pt x="493852" y="2306650"/>
                  </a:lnTo>
                  <a:lnTo>
                    <a:pt x="493852" y="2309190"/>
                  </a:lnTo>
                  <a:lnTo>
                    <a:pt x="497522" y="2309190"/>
                  </a:lnTo>
                  <a:lnTo>
                    <a:pt x="497522" y="2300401"/>
                  </a:lnTo>
                  <a:lnTo>
                    <a:pt x="495935" y="2293950"/>
                  </a:lnTo>
                  <a:lnTo>
                    <a:pt x="491718" y="2293950"/>
                  </a:lnTo>
                  <a:lnTo>
                    <a:pt x="492506" y="2292680"/>
                  </a:lnTo>
                  <a:lnTo>
                    <a:pt x="493001" y="2291410"/>
                  </a:lnTo>
                  <a:lnTo>
                    <a:pt x="499402" y="2296490"/>
                  </a:lnTo>
                  <a:lnTo>
                    <a:pt x="499402" y="2259647"/>
                  </a:lnTo>
                  <a:lnTo>
                    <a:pt x="497522" y="2260930"/>
                  </a:lnTo>
                  <a:lnTo>
                    <a:pt x="498055" y="2258390"/>
                  </a:lnTo>
                  <a:lnTo>
                    <a:pt x="498856" y="2254580"/>
                  </a:lnTo>
                  <a:lnTo>
                    <a:pt x="503123" y="2257120"/>
                  </a:lnTo>
                  <a:lnTo>
                    <a:pt x="504964" y="2260930"/>
                  </a:lnTo>
                  <a:lnTo>
                    <a:pt x="504964" y="2240610"/>
                  </a:lnTo>
                  <a:lnTo>
                    <a:pt x="496722" y="2240610"/>
                  </a:lnTo>
                  <a:lnTo>
                    <a:pt x="496722" y="2258390"/>
                  </a:lnTo>
                  <a:lnTo>
                    <a:pt x="495884" y="2259876"/>
                  </a:lnTo>
                  <a:lnTo>
                    <a:pt x="495884" y="2276170"/>
                  </a:lnTo>
                  <a:lnTo>
                    <a:pt x="494538" y="2277440"/>
                  </a:lnTo>
                  <a:lnTo>
                    <a:pt x="492836" y="2279980"/>
                  </a:lnTo>
                  <a:lnTo>
                    <a:pt x="493344" y="2278710"/>
                  </a:lnTo>
                  <a:lnTo>
                    <a:pt x="493852" y="2277440"/>
                  </a:lnTo>
                  <a:lnTo>
                    <a:pt x="495884" y="2276170"/>
                  </a:lnTo>
                  <a:lnTo>
                    <a:pt x="495884" y="2259876"/>
                  </a:lnTo>
                  <a:lnTo>
                    <a:pt x="493852" y="2263470"/>
                  </a:lnTo>
                  <a:lnTo>
                    <a:pt x="490131" y="2260930"/>
                  </a:lnTo>
                  <a:lnTo>
                    <a:pt x="491413" y="2264740"/>
                  </a:lnTo>
                  <a:lnTo>
                    <a:pt x="486410" y="2263470"/>
                  </a:lnTo>
                  <a:lnTo>
                    <a:pt x="484517" y="2260193"/>
                  </a:lnTo>
                  <a:lnTo>
                    <a:pt x="484517" y="2313000"/>
                  </a:lnTo>
                  <a:lnTo>
                    <a:pt x="484276" y="2315540"/>
                  </a:lnTo>
                  <a:lnTo>
                    <a:pt x="482688" y="2314905"/>
                  </a:lnTo>
                  <a:lnTo>
                    <a:pt x="482688" y="2333320"/>
                  </a:lnTo>
                  <a:lnTo>
                    <a:pt x="479323" y="2335860"/>
                  </a:lnTo>
                  <a:lnTo>
                    <a:pt x="476707" y="2334590"/>
                  </a:lnTo>
                  <a:lnTo>
                    <a:pt x="477088" y="2333320"/>
                  </a:lnTo>
                  <a:lnTo>
                    <a:pt x="482688" y="2333320"/>
                  </a:lnTo>
                  <a:lnTo>
                    <a:pt x="482688" y="2314905"/>
                  </a:lnTo>
                  <a:lnTo>
                    <a:pt x="481101" y="2314270"/>
                  </a:lnTo>
                  <a:lnTo>
                    <a:pt x="478967" y="2315540"/>
                  </a:lnTo>
                  <a:lnTo>
                    <a:pt x="479221" y="2313000"/>
                  </a:lnTo>
                  <a:lnTo>
                    <a:pt x="484517" y="2313000"/>
                  </a:lnTo>
                  <a:lnTo>
                    <a:pt x="484517" y="2260193"/>
                  </a:lnTo>
                  <a:lnTo>
                    <a:pt x="483476" y="2258390"/>
                  </a:lnTo>
                  <a:lnTo>
                    <a:pt x="496722" y="2258390"/>
                  </a:lnTo>
                  <a:lnTo>
                    <a:pt x="496722" y="2240610"/>
                  </a:lnTo>
                  <a:lnTo>
                    <a:pt x="484822" y="2240610"/>
                  </a:lnTo>
                  <a:lnTo>
                    <a:pt x="484822" y="2249500"/>
                  </a:lnTo>
                  <a:lnTo>
                    <a:pt x="482498" y="2248230"/>
                  </a:lnTo>
                  <a:lnTo>
                    <a:pt x="478967" y="2246299"/>
                  </a:lnTo>
                  <a:lnTo>
                    <a:pt x="478967" y="2305380"/>
                  </a:lnTo>
                  <a:lnTo>
                    <a:pt x="478713" y="2307920"/>
                  </a:lnTo>
                  <a:lnTo>
                    <a:pt x="475500" y="2306650"/>
                  </a:lnTo>
                  <a:lnTo>
                    <a:pt x="473367" y="2307920"/>
                  </a:lnTo>
                  <a:lnTo>
                    <a:pt x="473659" y="2305380"/>
                  </a:lnTo>
                  <a:lnTo>
                    <a:pt x="478967" y="2305380"/>
                  </a:lnTo>
                  <a:lnTo>
                    <a:pt x="478967" y="2246299"/>
                  </a:lnTo>
                  <a:lnTo>
                    <a:pt x="477875" y="2245690"/>
                  </a:lnTo>
                  <a:lnTo>
                    <a:pt x="477088" y="2246071"/>
                  </a:lnTo>
                  <a:lnTo>
                    <a:pt x="477088" y="2253310"/>
                  </a:lnTo>
                  <a:lnTo>
                    <a:pt x="477088" y="2278710"/>
                  </a:lnTo>
                  <a:lnTo>
                    <a:pt x="477088" y="2281250"/>
                  </a:lnTo>
                  <a:lnTo>
                    <a:pt x="476288" y="2283790"/>
                  </a:lnTo>
                  <a:lnTo>
                    <a:pt x="475500" y="2281250"/>
                  </a:lnTo>
                  <a:lnTo>
                    <a:pt x="473367" y="2281250"/>
                  </a:lnTo>
                  <a:lnTo>
                    <a:pt x="473913" y="2278710"/>
                  </a:lnTo>
                  <a:lnTo>
                    <a:pt x="477088" y="2278710"/>
                  </a:lnTo>
                  <a:lnTo>
                    <a:pt x="477088" y="2253310"/>
                  </a:lnTo>
                  <a:lnTo>
                    <a:pt x="476834" y="2257120"/>
                  </a:lnTo>
                  <a:lnTo>
                    <a:pt x="474802" y="2255850"/>
                  </a:lnTo>
                  <a:lnTo>
                    <a:pt x="473849" y="2255266"/>
                  </a:lnTo>
                  <a:lnTo>
                    <a:pt x="477088" y="2253310"/>
                  </a:lnTo>
                  <a:lnTo>
                    <a:pt x="477088" y="2246071"/>
                  </a:lnTo>
                  <a:lnTo>
                    <a:pt x="475246" y="2246960"/>
                  </a:lnTo>
                  <a:lnTo>
                    <a:pt x="474992" y="2243150"/>
                  </a:lnTo>
                  <a:lnTo>
                    <a:pt x="481888" y="2246960"/>
                  </a:lnTo>
                  <a:lnTo>
                    <a:pt x="484517" y="2245690"/>
                  </a:lnTo>
                  <a:lnTo>
                    <a:pt x="484822" y="2249500"/>
                  </a:lnTo>
                  <a:lnTo>
                    <a:pt x="484822" y="2240610"/>
                  </a:lnTo>
                  <a:lnTo>
                    <a:pt x="472325" y="2240610"/>
                  </a:lnTo>
                  <a:lnTo>
                    <a:pt x="472325" y="2254313"/>
                  </a:lnTo>
                  <a:lnTo>
                    <a:pt x="470738" y="2253310"/>
                  </a:lnTo>
                  <a:lnTo>
                    <a:pt x="470331" y="2253310"/>
                  </a:lnTo>
                  <a:lnTo>
                    <a:pt x="470331" y="2338400"/>
                  </a:lnTo>
                  <a:lnTo>
                    <a:pt x="469315" y="2340940"/>
                  </a:lnTo>
                  <a:lnTo>
                    <a:pt x="465975" y="2339670"/>
                  </a:lnTo>
                  <a:lnTo>
                    <a:pt x="469163" y="2337130"/>
                  </a:lnTo>
                  <a:lnTo>
                    <a:pt x="470331" y="2338400"/>
                  </a:lnTo>
                  <a:lnTo>
                    <a:pt x="470331" y="2253310"/>
                  </a:lnTo>
                  <a:lnTo>
                    <a:pt x="469696" y="2253310"/>
                  </a:lnTo>
                  <a:lnTo>
                    <a:pt x="470065" y="2249500"/>
                  </a:lnTo>
                  <a:lnTo>
                    <a:pt x="470192" y="2248230"/>
                  </a:lnTo>
                  <a:lnTo>
                    <a:pt x="472325" y="2254313"/>
                  </a:lnTo>
                  <a:lnTo>
                    <a:pt x="472325" y="2240610"/>
                  </a:lnTo>
                  <a:lnTo>
                    <a:pt x="464388" y="2240610"/>
                  </a:lnTo>
                  <a:lnTo>
                    <a:pt x="464388" y="2356180"/>
                  </a:lnTo>
                  <a:lnTo>
                    <a:pt x="460908" y="2354910"/>
                  </a:lnTo>
                  <a:lnTo>
                    <a:pt x="457441" y="2353640"/>
                  </a:lnTo>
                  <a:lnTo>
                    <a:pt x="454812" y="2354910"/>
                  </a:lnTo>
                  <a:lnTo>
                    <a:pt x="454266" y="2352370"/>
                  </a:lnTo>
                  <a:lnTo>
                    <a:pt x="454012" y="2351100"/>
                  </a:lnTo>
                  <a:lnTo>
                    <a:pt x="458533" y="2351100"/>
                  </a:lnTo>
                  <a:lnTo>
                    <a:pt x="458533" y="2349830"/>
                  </a:lnTo>
                  <a:lnTo>
                    <a:pt x="458533" y="2348560"/>
                  </a:lnTo>
                  <a:lnTo>
                    <a:pt x="456145" y="2349830"/>
                  </a:lnTo>
                  <a:lnTo>
                    <a:pt x="454812" y="2348560"/>
                  </a:lnTo>
                  <a:lnTo>
                    <a:pt x="455599" y="2346020"/>
                  </a:lnTo>
                  <a:lnTo>
                    <a:pt x="456399" y="2343480"/>
                  </a:lnTo>
                  <a:lnTo>
                    <a:pt x="460908" y="2349830"/>
                  </a:lnTo>
                  <a:lnTo>
                    <a:pt x="464083" y="2348560"/>
                  </a:lnTo>
                  <a:lnTo>
                    <a:pt x="463537" y="2351100"/>
                  </a:lnTo>
                  <a:lnTo>
                    <a:pt x="456145" y="2352370"/>
                  </a:lnTo>
                  <a:lnTo>
                    <a:pt x="464083" y="2352370"/>
                  </a:lnTo>
                  <a:lnTo>
                    <a:pt x="464388" y="2356180"/>
                  </a:lnTo>
                  <a:lnTo>
                    <a:pt x="464388" y="2240610"/>
                  </a:lnTo>
                  <a:lnTo>
                    <a:pt x="463410" y="2240610"/>
                  </a:lnTo>
                  <a:lnTo>
                    <a:pt x="463410" y="2274900"/>
                  </a:lnTo>
                  <a:lnTo>
                    <a:pt x="460870" y="2274900"/>
                  </a:lnTo>
                  <a:lnTo>
                    <a:pt x="458863" y="2273630"/>
                  </a:lnTo>
                  <a:lnTo>
                    <a:pt x="461949" y="2271090"/>
                  </a:lnTo>
                  <a:lnTo>
                    <a:pt x="463410" y="2274900"/>
                  </a:lnTo>
                  <a:lnTo>
                    <a:pt x="463410" y="2240610"/>
                  </a:lnTo>
                  <a:lnTo>
                    <a:pt x="453758" y="2240610"/>
                  </a:lnTo>
                  <a:lnTo>
                    <a:pt x="453758" y="2292680"/>
                  </a:lnTo>
                  <a:lnTo>
                    <a:pt x="451637" y="2294547"/>
                  </a:lnTo>
                  <a:lnTo>
                    <a:pt x="451637" y="2330780"/>
                  </a:lnTo>
                  <a:lnTo>
                    <a:pt x="447116" y="2335860"/>
                  </a:lnTo>
                  <a:lnTo>
                    <a:pt x="447916" y="2334590"/>
                  </a:lnTo>
                  <a:lnTo>
                    <a:pt x="443395" y="2333701"/>
                  </a:lnTo>
                  <a:lnTo>
                    <a:pt x="443395" y="2351100"/>
                  </a:lnTo>
                  <a:lnTo>
                    <a:pt x="440042" y="2352370"/>
                  </a:lnTo>
                  <a:lnTo>
                    <a:pt x="437426" y="2352370"/>
                  </a:lnTo>
                  <a:lnTo>
                    <a:pt x="437794" y="2351100"/>
                  </a:lnTo>
                  <a:lnTo>
                    <a:pt x="443395" y="2351100"/>
                  </a:lnTo>
                  <a:lnTo>
                    <a:pt x="443395" y="2333701"/>
                  </a:lnTo>
                  <a:lnTo>
                    <a:pt x="441515" y="2333320"/>
                  </a:lnTo>
                  <a:lnTo>
                    <a:pt x="441020" y="2330780"/>
                  </a:lnTo>
                  <a:lnTo>
                    <a:pt x="451637" y="2330780"/>
                  </a:lnTo>
                  <a:lnTo>
                    <a:pt x="451637" y="2294547"/>
                  </a:lnTo>
                  <a:lnTo>
                    <a:pt x="449427" y="2296490"/>
                  </a:lnTo>
                  <a:lnTo>
                    <a:pt x="444398" y="2300300"/>
                  </a:lnTo>
                  <a:lnTo>
                    <a:pt x="445236" y="2297760"/>
                  </a:lnTo>
                  <a:lnTo>
                    <a:pt x="446570" y="2296490"/>
                  </a:lnTo>
                  <a:lnTo>
                    <a:pt x="449249" y="2295220"/>
                  </a:lnTo>
                  <a:lnTo>
                    <a:pt x="450837" y="2293950"/>
                  </a:lnTo>
                  <a:lnTo>
                    <a:pt x="453758" y="2292680"/>
                  </a:lnTo>
                  <a:lnTo>
                    <a:pt x="453758" y="2240610"/>
                  </a:lnTo>
                  <a:lnTo>
                    <a:pt x="447294" y="2240610"/>
                  </a:lnTo>
                  <a:lnTo>
                    <a:pt x="447294" y="2257120"/>
                  </a:lnTo>
                  <a:lnTo>
                    <a:pt x="445935" y="2259660"/>
                  </a:lnTo>
                  <a:lnTo>
                    <a:pt x="444220" y="2260930"/>
                  </a:lnTo>
                  <a:lnTo>
                    <a:pt x="445236" y="2258390"/>
                  </a:lnTo>
                  <a:lnTo>
                    <a:pt x="447294" y="2257120"/>
                  </a:lnTo>
                  <a:lnTo>
                    <a:pt x="447294" y="2240610"/>
                  </a:lnTo>
                  <a:lnTo>
                    <a:pt x="442302" y="2240610"/>
                  </a:lnTo>
                  <a:lnTo>
                    <a:pt x="442302" y="2326970"/>
                  </a:lnTo>
                  <a:lnTo>
                    <a:pt x="436499" y="2333320"/>
                  </a:lnTo>
                  <a:lnTo>
                    <a:pt x="435952" y="2333320"/>
                  </a:lnTo>
                  <a:lnTo>
                    <a:pt x="434124" y="2334412"/>
                  </a:lnTo>
                  <a:lnTo>
                    <a:pt x="434124" y="2335860"/>
                  </a:lnTo>
                  <a:lnTo>
                    <a:pt x="434124" y="2337130"/>
                  </a:lnTo>
                  <a:lnTo>
                    <a:pt x="432231" y="2338400"/>
                  </a:lnTo>
                  <a:lnTo>
                    <a:pt x="430644" y="2339670"/>
                  </a:lnTo>
                  <a:lnTo>
                    <a:pt x="430517" y="2338400"/>
                  </a:lnTo>
                  <a:lnTo>
                    <a:pt x="430403" y="2337130"/>
                  </a:lnTo>
                  <a:lnTo>
                    <a:pt x="430898" y="2334590"/>
                  </a:lnTo>
                  <a:lnTo>
                    <a:pt x="434124" y="2335860"/>
                  </a:lnTo>
                  <a:lnTo>
                    <a:pt x="434124" y="2334412"/>
                  </a:lnTo>
                  <a:lnTo>
                    <a:pt x="433819" y="2334590"/>
                  </a:lnTo>
                  <a:lnTo>
                    <a:pt x="434365" y="2330780"/>
                  </a:lnTo>
                  <a:lnTo>
                    <a:pt x="435952" y="2329510"/>
                  </a:lnTo>
                  <a:lnTo>
                    <a:pt x="436499" y="2329510"/>
                  </a:lnTo>
                  <a:lnTo>
                    <a:pt x="437540" y="2330780"/>
                  </a:lnTo>
                  <a:lnTo>
                    <a:pt x="437794" y="2329510"/>
                  </a:lnTo>
                  <a:lnTo>
                    <a:pt x="438086" y="2329510"/>
                  </a:lnTo>
                  <a:lnTo>
                    <a:pt x="437540" y="2328240"/>
                  </a:lnTo>
                  <a:lnTo>
                    <a:pt x="437794" y="2328240"/>
                  </a:lnTo>
                  <a:lnTo>
                    <a:pt x="442302" y="2326970"/>
                  </a:lnTo>
                  <a:lnTo>
                    <a:pt x="442302" y="2240610"/>
                  </a:lnTo>
                  <a:lnTo>
                    <a:pt x="439674" y="2240610"/>
                  </a:lnTo>
                  <a:lnTo>
                    <a:pt x="439674" y="2307920"/>
                  </a:lnTo>
                  <a:lnTo>
                    <a:pt x="439432" y="2309190"/>
                  </a:lnTo>
                  <a:lnTo>
                    <a:pt x="434124" y="2309190"/>
                  </a:lnTo>
                  <a:lnTo>
                    <a:pt x="434124" y="2316810"/>
                  </a:lnTo>
                  <a:lnTo>
                    <a:pt x="426135" y="2316810"/>
                  </a:lnTo>
                  <a:lnTo>
                    <a:pt x="426681" y="2315540"/>
                  </a:lnTo>
                  <a:lnTo>
                    <a:pt x="427316" y="2314270"/>
                  </a:lnTo>
                  <a:lnTo>
                    <a:pt x="429856" y="2309190"/>
                  </a:lnTo>
                  <a:lnTo>
                    <a:pt x="434124" y="2316810"/>
                  </a:lnTo>
                  <a:lnTo>
                    <a:pt x="434124" y="2309190"/>
                  </a:lnTo>
                  <a:lnTo>
                    <a:pt x="434365" y="2306650"/>
                  </a:lnTo>
                  <a:lnTo>
                    <a:pt x="437540" y="2307920"/>
                  </a:lnTo>
                  <a:lnTo>
                    <a:pt x="439674" y="2307920"/>
                  </a:lnTo>
                  <a:lnTo>
                    <a:pt x="439674" y="2240610"/>
                  </a:lnTo>
                  <a:lnTo>
                    <a:pt x="435711" y="2240610"/>
                  </a:lnTo>
                  <a:lnTo>
                    <a:pt x="435711" y="2254580"/>
                  </a:lnTo>
                  <a:lnTo>
                    <a:pt x="434619" y="2260930"/>
                  </a:lnTo>
                  <a:lnTo>
                    <a:pt x="418985" y="2260930"/>
                  </a:lnTo>
                  <a:lnTo>
                    <a:pt x="419976" y="2254580"/>
                  </a:lnTo>
                  <a:lnTo>
                    <a:pt x="420166" y="2253310"/>
                  </a:lnTo>
                  <a:lnTo>
                    <a:pt x="420370" y="2252040"/>
                  </a:lnTo>
                  <a:lnTo>
                    <a:pt x="420573" y="2250770"/>
                  </a:lnTo>
                  <a:lnTo>
                    <a:pt x="426681" y="2254580"/>
                  </a:lnTo>
                  <a:lnTo>
                    <a:pt x="435711" y="2254580"/>
                  </a:lnTo>
                  <a:lnTo>
                    <a:pt x="435711" y="2240610"/>
                  </a:lnTo>
                  <a:lnTo>
                    <a:pt x="424548" y="2240610"/>
                  </a:lnTo>
                  <a:lnTo>
                    <a:pt x="424548" y="2243150"/>
                  </a:lnTo>
                  <a:lnTo>
                    <a:pt x="423748" y="2245690"/>
                  </a:lnTo>
                  <a:lnTo>
                    <a:pt x="422160" y="2246960"/>
                  </a:lnTo>
                  <a:lnTo>
                    <a:pt x="418985" y="2246960"/>
                  </a:lnTo>
                  <a:lnTo>
                    <a:pt x="419785" y="2244420"/>
                  </a:lnTo>
                  <a:lnTo>
                    <a:pt x="421373" y="2243150"/>
                  </a:lnTo>
                  <a:lnTo>
                    <a:pt x="424548" y="2243150"/>
                  </a:lnTo>
                  <a:lnTo>
                    <a:pt x="424548" y="2240610"/>
                  </a:lnTo>
                  <a:lnTo>
                    <a:pt x="409663" y="2240610"/>
                  </a:lnTo>
                  <a:lnTo>
                    <a:pt x="409663" y="2286330"/>
                  </a:lnTo>
                  <a:lnTo>
                    <a:pt x="409409" y="2288870"/>
                  </a:lnTo>
                  <a:lnTo>
                    <a:pt x="407822" y="2288870"/>
                  </a:lnTo>
                  <a:lnTo>
                    <a:pt x="407822" y="2343480"/>
                  </a:lnTo>
                  <a:lnTo>
                    <a:pt x="407530" y="2346020"/>
                  </a:lnTo>
                  <a:lnTo>
                    <a:pt x="404355" y="2344750"/>
                  </a:lnTo>
                  <a:lnTo>
                    <a:pt x="402221" y="2344750"/>
                  </a:lnTo>
                  <a:lnTo>
                    <a:pt x="402513" y="2343480"/>
                  </a:lnTo>
                  <a:lnTo>
                    <a:pt x="407822" y="2343480"/>
                  </a:lnTo>
                  <a:lnTo>
                    <a:pt x="407822" y="2288870"/>
                  </a:lnTo>
                  <a:lnTo>
                    <a:pt x="404101" y="2288870"/>
                  </a:lnTo>
                  <a:lnTo>
                    <a:pt x="404355" y="2286330"/>
                  </a:lnTo>
                  <a:lnTo>
                    <a:pt x="407530" y="2287600"/>
                  </a:lnTo>
                  <a:lnTo>
                    <a:pt x="409663" y="2286330"/>
                  </a:lnTo>
                  <a:lnTo>
                    <a:pt x="409663" y="2240610"/>
                  </a:lnTo>
                  <a:lnTo>
                    <a:pt x="402221" y="2240610"/>
                  </a:lnTo>
                  <a:lnTo>
                    <a:pt x="402221" y="2258390"/>
                  </a:lnTo>
                  <a:lnTo>
                    <a:pt x="401726" y="2260930"/>
                  </a:lnTo>
                  <a:lnTo>
                    <a:pt x="399707" y="2257120"/>
                  </a:lnTo>
                  <a:lnTo>
                    <a:pt x="399046" y="2255850"/>
                  </a:lnTo>
                  <a:lnTo>
                    <a:pt x="398551" y="2254580"/>
                  </a:lnTo>
                  <a:lnTo>
                    <a:pt x="402221" y="2258390"/>
                  </a:lnTo>
                  <a:lnTo>
                    <a:pt x="402221" y="2240610"/>
                  </a:lnTo>
                  <a:lnTo>
                    <a:pt x="398348" y="2240610"/>
                  </a:lnTo>
                  <a:lnTo>
                    <a:pt x="398551" y="2243150"/>
                  </a:lnTo>
                  <a:lnTo>
                    <a:pt x="397586" y="2243239"/>
                  </a:lnTo>
                  <a:lnTo>
                    <a:pt x="397586" y="2315540"/>
                  </a:lnTo>
                  <a:lnTo>
                    <a:pt x="396100" y="2318080"/>
                  </a:lnTo>
                  <a:lnTo>
                    <a:pt x="389229" y="2316810"/>
                  </a:lnTo>
                  <a:lnTo>
                    <a:pt x="392061" y="2315540"/>
                  </a:lnTo>
                  <a:lnTo>
                    <a:pt x="394906" y="2314270"/>
                  </a:lnTo>
                  <a:lnTo>
                    <a:pt x="397586" y="2315540"/>
                  </a:lnTo>
                  <a:lnTo>
                    <a:pt x="397586" y="2243239"/>
                  </a:lnTo>
                  <a:lnTo>
                    <a:pt x="392963" y="2243671"/>
                  </a:lnTo>
                  <a:lnTo>
                    <a:pt x="392963" y="2255850"/>
                  </a:lnTo>
                  <a:lnTo>
                    <a:pt x="390245" y="2255850"/>
                  </a:lnTo>
                  <a:lnTo>
                    <a:pt x="388975" y="2255380"/>
                  </a:lnTo>
                  <a:lnTo>
                    <a:pt x="388975" y="2315540"/>
                  </a:lnTo>
                  <a:lnTo>
                    <a:pt x="385521" y="2314270"/>
                  </a:lnTo>
                  <a:lnTo>
                    <a:pt x="382079" y="2313000"/>
                  </a:lnTo>
                  <a:lnTo>
                    <a:pt x="379704" y="2310460"/>
                  </a:lnTo>
                  <a:lnTo>
                    <a:pt x="379158" y="2310460"/>
                  </a:lnTo>
                  <a:lnTo>
                    <a:pt x="380199" y="2307920"/>
                  </a:lnTo>
                  <a:lnTo>
                    <a:pt x="379704" y="2307920"/>
                  </a:lnTo>
                  <a:lnTo>
                    <a:pt x="378066" y="2305380"/>
                  </a:lnTo>
                  <a:lnTo>
                    <a:pt x="373049" y="2307920"/>
                  </a:lnTo>
                  <a:lnTo>
                    <a:pt x="372262" y="2305380"/>
                  </a:lnTo>
                  <a:lnTo>
                    <a:pt x="376415" y="2302840"/>
                  </a:lnTo>
                  <a:lnTo>
                    <a:pt x="379260" y="2305380"/>
                  </a:lnTo>
                  <a:lnTo>
                    <a:pt x="381850" y="2309190"/>
                  </a:lnTo>
                  <a:lnTo>
                    <a:pt x="385254" y="2310460"/>
                  </a:lnTo>
                  <a:lnTo>
                    <a:pt x="388975" y="2315540"/>
                  </a:lnTo>
                  <a:lnTo>
                    <a:pt x="388975" y="2255380"/>
                  </a:lnTo>
                  <a:lnTo>
                    <a:pt x="387096" y="2254669"/>
                  </a:lnTo>
                  <a:lnTo>
                    <a:pt x="387096" y="2292680"/>
                  </a:lnTo>
                  <a:lnTo>
                    <a:pt x="386295" y="2293950"/>
                  </a:lnTo>
                  <a:lnTo>
                    <a:pt x="385508" y="2296490"/>
                  </a:lnTo>
                  <a:lnTo>
                    <a:pt x="383425" y="2296490"/>
                  </a:lnTo>
                  <a:lnTo>
                    <a:pt x="383120" y="2297760"/>
                  </a:lnTo>
                  <a:lnTo>
                    <a:pt x="383921" y="2299030"/>
                  </a:lnTo>
                  <a:lnTo>
                    <a:pt x="385254" y="2300300"/>
                  </a:lnTo>
                  <a:lnTo>
                    <a:pt x="385013" y="2306650"/>
                  </a:lnTo>
                  <a:lnTo>
                    <a:pt x="382816" y="2302840"/>
                  </a:lnTo>
                  <a:lnTo>
                    <a:pt x="382079" y="2301570"/>
                  </a:lnTo>
                  <a:lnTo>
                    <a:pt x="380060" y="2298065"/>
                  </a:lnTo>
                  <a:lnTo>
                    <a:pt x="381850" y="2296490"/>
                  </a:lnTo>
                  <a:lnTo>
                    <a:pt x="379704" y="2293950"/>
                  </a:lnTo>
                  <a:lnTo>
                    <a:pt x="379704" y="2301570"/>
                  </a:lnTo>
                  <a:lnTo>
                    <a:pt x="377507" y="2300300"/>
                  </a:lnTo>
                  <a:lnTo>
                    <a:pt x="379387" y="2298662"/>
                  </a:lnTo>
                  <a:lnTo>
                    <a:pt x="379704" y="2301570"/>
                  </a:lnTo>
                  <a:lnTo>
                    <a:pt x="379704" y="2293950"/>
                  </a:lnTo>
                  <a:lnTo>
                    <a:pt x="381292" y="2291410"/>
                  </a:lnTo>
                  <a:lnTo>
                    <a:pt x="382574" y="2295220"/>
                  </a:lnTo>
                  <a:lnTo>
                    <a:pt x="387096" y="2292680"/>
                  </a:lnTo>
                  <a:lnTo>
                    <a:pt x="387096" y="2254669"/>
                  </a:lnTo>
                  <a:lnTo>
                    <a:pt x="386880" y="2254580"/>
                  </a:lnTo>
                  <a:lnTo>
                    <a:pt x="387096" y="2253310"/>
                  </a:lnTo>
                  <a:lnTo>
                    <a:pt x="387388" y="2252040"/>
                  </a:lnTo>
                  <a:lnTo>
                    <a:pt x="390017" y="2254580"/>
                  </a:lnTo>
                  <a:lnTo>
                    <a:pt x="390817" y="2254580"/>
                  </a:lnTo>
                  <a:lnTo>
                    <a:pt x="390817" y="2253310"/>
                  </a:lnTo>
                  <a:lnTo>
                    <a:pt x="392963" y="2255850"/>
                  </a:lnTo>
                  <a:lnTo>
                    <a:pt x="392963" y="2243671"/>
                  </a:lnTo>
                  <a:lnTo>
                    <a:pt x="384708" y="2244420"/>
                  </a:lnTo>
                  <a:lnTo>
                    <a:pt x="387096" y="2238070"/>
                  </a:lnTo>
                  <a:lnTo>
                    <a:pt x="392950" y="2236800"/>
                  </a:lnTo>
                  <a:lnTo>
                    <a:pt x="392772" y="2239340"/>
                  </a:lnTo>
                  <a:lnTo>
                    <a:pt x="398259" y="2239340"/>
                  </a:lnTo>
                  <a:lnTo>
                    <a:pt x="549859" y="2239340"/>
                  </a:lnTo>
                  <a:lnTo>
                    <a:pt x="598525" y="2239340"/>
                  </a:lnTo>
                  <a:lnTo>
                    <a:pt x="598373" y="2236800"/>
                  </a:lnTo>
                  <a:lnTo>
                    <a:pt x="600862" y="2234260"/>
                  </a:lnTo>
                  <a:lnTo>
                    <a:pt x="602259" y="2231720"/>
                  </a:lnTo>
                  <a:lnTo>
                    <a:pt x="598678" y="2230450"/>
                  </a:lnTo>
                  <a:lnTo>
                    <a:pt x="598424" y="2226640"/>
                  </a:lnTo>
                  <a:lnTo>
                    <a:pt x="605320" y="2229180"/>
                  </a:lnTo>
                  <a:lnTo>
                    <a:pt x="607949" y="2229180"/>
                  </a:lnTo>
                  <a:lnTo>
                    <a:pt x="605320" y="2231720"/>
                  </a:lnTo>
                  <a:lnTo>
                    <a:pt x="601853" y="2235530"/>
                  </a:lnTo>
                  <a:lnTo>
                    <a:pt x="609841" y="2235530"/>
                  </a:lnTo>
                  <a:lnTo>
                    <a:pt x="609841" y="2181060"/>
                  </a:lnTo>
                  <a:lnTo>
                    <a:pt x="609612" y="2180920"/>
                  </a:lnTo>
                  <a:lnTo>
                    <a:pt x="609422" y="2178380"/>
                  </a:lnTo>
                  <a:lnTo>
                    <a:pt x="611416" y="2178380"/>
                  </a:lnTo>
                  <a:lnTo>
                    <a:pt x="613803" y="2183460"/>
                  </a:lnTo>
                  <a:lnTo>
                    <a:pt x="613803" y="2144090"/>
                  </a:lnTo>
                  <a:lnTo>
                    <a:pt x="611974" y="2144090"/>
                  </a:lnTo>
                  <a:lnTo>
                    <a:pt x="611974" y="2141550"/>
                  </a:lnTo>
                  <a:lnTo>
                    <a:pt x="611974" y="2140280"/>
                  </a:lnTo>
                  <a:lnTo>
                    <a:pt x="615696" y="2140280"/>
                  </a:lnTo>
                  <a:lnTo>
                    <a:pt x="615696" y="2116366"/>
                  </a:lnTo>
                  <a:lnTo>
                    <a:pt x="606120" y="2117344"/>
                  </a:lnTo>
                  <a:lnTo>
                    <a:pt x="606120" y="2173300"/>
                  </a:lnTo>
                  <a:lnTo>
                    <a:pt x="606120" y="2220290"/>
                  </a:lnTo>
                  <a:lnTo>
                    <a:pt x="600265" y="2225370"/>
                  </a:lnTo>
                  <a:lnTo>
                    <a:pt x="599770" y="2225370"/>
                  </a:lnTo>
                  <a:lnTo>
                    <a:pt x="589394" y="2224100"/>
                  </a:lnTo>
                  <a:lnTo>
                    <a:pt x="589648" y="2222830"/>
                  </a:lnTo>
                  <a:lnTo>
                    <a:pt x="594956" y="2222830"/>
                  </a:lnTo>
                  <a:lnTo>
                    <a:pt x="594956" y="2217750"/>
                  </a:lnTo>
                  <a:lnTo>
                    <a:pt x="601853" y="2220290"/>
                  </a:lnTo>
                  <a:lnTo>
                    <a:pt x="606120" y="2220290"/>
                  </a:lnTo>
                  <a:lnTo>
                    <a:pt x="606120" y="2173300"/>
                  </a:lnTo>
                  <a:lnTo>
                    <a:pt x="604278" y="2172919"/>
                  </a:lnTo>
                  <a:lnTo>
                    <a:pt x="604278" y="2203780"/>
                  </a:lnTo>
                  <a:lnTo>
                    <a:pt x="603986" y="2206320"/>
                  </a:lnTo>
                  <a:lnTo>
                    <a:pt x="600811" y="2205050"/>
                  </a:lnTo>
                  <a:lnTo>
                    <a:pt x="598678" y="2206320"/>
                  </a:lnTo>
                  <a:lnTo>
                    <a:pt x="598919" y="2203780"/>
                  </a:lnTo>
                  <a:lnTo>
                    <a:pt x="604278" y="2203780"/>
                  </a:lnTo>
                  <a:lnTo>
                    <a:pt x="604278" y="2172919"/>
                  </a:lnTo>
                  <a:lnTo>
                    <a:pt x="599998" y="2172030"/>
                  </a:lnTo>
                  <a:lnTo>
                    <a:pt x="600062" y="2170760"/>
                  </a:lnTo>
                  <a:lnTo>
                    <a:pt x="600138" y="2169490"/>
                  </a:lnTo>
                  <a:lnTo>
                    <a:pt x="603275" y="2169490"/>
                  </a:lnTo>
                  <a:lnTo>
                    <a:pt x="606120" y="2173300"/>
                  </a:lnTo>
                  <a:lnTo>
                    <a:pt x="606120" y="2117344"/>
                  </a:lnTo>
                  <a:lnTo>
                    <a:pt x="605320" y="2117420"/>
                  </a:lnTo>
                  <a:lnTo>
                    <a:pt x="607656" y="2112340"/>
                  </a:lnTo>
                  <a:lnTo>
                    <a:pt x="608253" y="2111070"/>
                  </a:lnTo>
                  <a:lnTo>
                    <a:pt x="611428" y="2114880"/>
                  </a:lnTo>
                  <a:lnTo>
                    <a:pt x="613562" y="2109800"/>
                  </a:lnTo>
                  <a:lnTo>
                    <a:pt x="617524" y="2113610"/>
                  </a:lnTo>
                  <a:lnTo>
                    <a:pt x="617778" y="2116150"/>
                  </a:lnTo>
                  <a:lnTo>
                    <a:pt x="617778" y="2108746"/>
                  </a:lnTo>
                  <a:lnTo>
                    <a:pt x="613803" y="2109800"/>
                  </a:lnTo>
                  <a:lnTo>
                    <a:pt x="616585" y="2104720"/>
                  </a:lnTo>
                  <a:lnTo>
                    <a:pt x="617283" y="2103450"/>
                  </a:lnTo>
                  <a:lnTo>
                    <a:pt x="619760" y="2111413"/>
                  </a:lnTo>
                  <a:lnTo>
                    <a:pt x="619760" y="2092020"/>
                  </a:lnTo>
                  <a:lnTo>
                    <a:pt x="594956" y="2092020"/>
                  </a:lnTo>
                  <a:lnTo>
                    <a:pt x="594956" y="2191080"/>
                  </a:lnTo>
                  <a:lnTo>
                    <a:pt x="594461" y="2193620"/>
                  </a:lnTo>
                  <a:lnTo>
                    <a:pt x="591781" y="2193620"/>
                  </a:lnTo>
                  <a:lnTo>
                    <a:pt x="591235" y="2196160"/>
                  </a:lnTo>
                  <a:lnTo>
                    <a:pt x="587514" y="2196160"/>
                  </a:lnTo>
                  <a:lnTo>
                    <a:pt x="588937" y="2191080"/>
                  </a:lnTo>
                  <a:lnTo>
                    <a:pt x="589140" y="2190343"/>
                  </a:lnTo>
                  <a:lnTo>
                    <a:pt x="590194" y="2192350"/>
                  </a:lnTo>
                  <a:lnTo>
                    <a:pt x="594956" y="2191080"/>
                  </a:lnTo>
                  <a:lnTo>
                    <a:pt x="594956" y="2092020"/>
                  </a:lnTo>
                  <a:lnTo>
                    <a:pt x="588467" y="2092020"/>
                  </a:lnTo>
                  <a:lnTo>
                    <a:pt x="588467" y="2189061"/>
                  </a:lnTo>
                  <a:lnTo>
                    <a:pt x="583793" y="2191080"/>
                  </a:lnTo>
                  <a:lnTo>
                    <a:pt x="584276" y="2189810"/>
                  </a:lnTo>
                  <a:lnTo>
                    <a:pt x="585724" y="2186000"/>
                  </a:lnTo>
                  <a:lnTo>
                    <a:pt x="586219" y="2184730"/>
                  </a:lnTo>
                  <a:lnTo>
                    <a:pt x="588467" y="2189061"/>
                  </a:lnTo>
                  <a:lnTo>
                    <a:pt x="588467" y="2092020"/>
                  </a:lnTo>
                  <a:lnTo>
                    <a:pt x="580123" y="2092020"/>
                  </a:lnTo>
                  <a:lnTo>
                    <a:pt x="580123" y="2144090"/>
                  </a:lnTo>
                  <a:lnTo>
                    <a:pt x="579031" y="2144852"/>
                  </a:lnTo>
                  <a:lnTo>
                    <a:pt x="579031" y="2224100"/>
                  </a:lnTo>
                  <a:lnTo>
                    <a:pt x="576770" y="2221560"/>
                  </a:lnTo>
                  <a:lnTo>
                    <a:pt x="574509" y="2219020"/>
                  </a:lnTo>
                  <a:lnTo>
                    <a:pt x="569506" y="2221560"/>
                  </a:lnTo>
                  <a:lnTo>
                    <a:pt x="567867" y="2220290"/>
                  </a:lnTo>
                  <a:lnTo>
                    <a:pt x="570268" y="2219020"/>
                  </a:lnTo>
                  <a:lnTo>
                    <a:pt x="572681" y="2217750"/>
                  </a:lnTo>
                  <a:lnTo>
                    <a:pt x="577443" y="2217750"/>
                  </a:lnTo>
                  <a:lnTo>
                    <a:pt x="579031" y="2224100"/>
                  </a:lnTo>
                  <a:lnTo>
                    <a:pt x="579031" y="2144852"/>
                  </a:lnTo>
                  <a:lnTo>
                    <a:pt x="576440" y="2146630"/>
                  </a:lnTo>
                  <a:lnTo>
                    <a:pt x="574116" y="2146630"/>
                  </a:lnTo>
                  <a:lnTo>
                    <a:pt x="574802" y="2145360"/>
                  </a:lnTo>
                  <a:lnTo>
                    <a:pt x="580123" y="2144090"/>
                  </a:lnTo>
                  <a:lnTo>
                    <a:pt x="580123" y="2092020"/>
                  </a:lnTo>
                  <a:lnTo>
                    <a:pt x="566826" y="2092020"/>
                  </a:lnTo>
                  <a:lnTo>
                    <a:pt x="566826" y="2183460"/>
                  </a:lnTo>
                  <a:lnTo>
                    <a:pt x="566572" y="2186000"/>
                  </a:lnTo>
                  <a:lnTo>
                    <a:pt x="563359" y="2184730"/>
                  </a:lnTo>
                  <a:lnTo>
                    <a:pt x="561263" y="2184730"/>
                  </a:lnTo>
                  <a:lnTo>
                    <a:pt x="561517" y="2183460"/>
                  </a:lnTo>
                  <a:lnTo>
                    <a:pt x="566826" y="2183460"/>
                  </a:lnTo>
                  <a:lnTo>
                    <a:pt x="566826" y="2092020"/>
                  </a:lnTo>
                  <a:lnTo>
                    <a:pt x="563359" y="2092020"/>
                  </a:lnTo>
                  <a:lnTo>
                    <a:pt x="563359" y="2104720"/>
                  </a:lnTo>
                  <a:lnTo>
                    <a:pt x="560476" y="2105990"/>
                  </a:lnTo>
                  <a:lnTo>
                    <a:pt x="559384" y="2106942"/>
                  </a:lnTo>
                  <a:lnTo>
                    <a:pt x="559384" y="2126310"/>
                  </a:lnTo>
                  <a:lnTo>
                    <a:pt x="558838" y="2128850"/>
                  </a:lnTo>
                  <a:lnTo>
                    <a:pt x="555663" y="2128850"/>
                  </a:lnTo>
                  <a:lnTo>
                    <a:pt x="555663" y="2126310"/>
                  </a:lnTo>
                  <a:lnTo>
                    <a:pt x="556463" y="2123770"/>
                  </a:lnTo>
                  <a:lnTo>
                    <a:pt x="557250" y="2127580"/>
                  </a:lnTo>
                  <a:lnTo>
                    <a:pt x="559384" y="2126310"/>
                  </a:lnTo>
                  <a:lnTo>
                    <a:pt x="559384" y="2106942"/>
                  </a:lnTo>
                  <a:lnTo>
                    <a:pt x="557542" y="2108530"/>
                  </a:lnTo>
                  <a:lnTo>
                    <a:pt x="553834" y="2110219"/>
                  </a:lnTo>
                  <a:lnTo>
                    <a:pt x="553834" y="2128850"/>
                  </a:lnTo>
                  <a:lnTo>
                    <a:pt x="553288" y="2131390"/>
                  </a:lnTo>
                  <a:lnTo>
                    <a:pt x="550113" y="2130120"/>
                  </a:lnTo>
                  <a:lnTo>
                    <a:pt x="550113" y="2128850"/>
                  </a:lnTo>
                  <a:lnTo>
                    <a:pt x="550900" y="2126310"/>
                  </a:lnTo>
                  <a:lnTo>
                    <a:pt x="551700" y="2128850"/>
                  </a:lnTo>
                  <a:lnTo>
                    <a:pt x="553834" y="2128850"/>
                  </a:lnTo>
                  <a:lnTo>
                    <a:pt x="553834" y="2110219"/>
                  </a:lnTo>
                  <a:lnTo>
                    <a:pt x="551942" y="2111070"/>
                  </a:lnTo>
                  <a:lnTo>
                    <a:pt x="554621" y="2108530"/>
                  </a:lnTo>
                  <a:lnTo>
                    <a:pt x="559384" y="2105990"/>
                  </a:lnTo>
                  <a:lnTo>
                    <a:pt x="563359" y="2104720"/>
                  </a:lnTo>
                  <a:lnTo>
                    <a:pt x="563359" y="2092020"/>
                  </a:lnTo>
                  <a:lnTo>
                    <a:pt x="547433" y="2092020"/>
                  </a:lnTo>
                  <a:lnTo>
                    <a:pt x="547433" y="2102180"/>
                  </a:lnTo>
                  <a:lnTo>
                    <a:pt x="543826" y="2102180"/>
                  </a:lnTo>
                  <a:lnTo>
                    <a:pt x="543826" y="2173300"/>
                  </a:lnTo>
                  <a:lnTo>
                    <a:pt x="540829" y="2173300"/>
                  </a:lnTo>
                  <a:lnTo>
                    <a:pt x="540423" y="2172030"/>
                  </a:lnTo>
                  <a:lnTo>
                    <a:pt x="540016" y="2170760"/>
                  </a:lnTo>
                  <a:lnTo>
                    <a:pt x="542290" y="2170760"/>
                  </a:lnTo>
                  <a:lnTo>
                    <a:pt x="543826" y="2173300"/>
                  </a:lnTo>
                  <a:lnTo>
                    <a:pt x="543826" y="2102180"/>
                  </a:lnTo>
                  <a:lnTo>
                    <a:pt x="538949" y="2102180"/>
                  </a:lnTo>
                  <a:lnTo>
                    <a:pt x="538949" y="2147900"/>
                  </a:lnTo>
                  <a:lnTo>
                    <a:pt x="537362" y="2154250"/>
                  </a:lnTo>
                  <a:lnTo>
                    <a:pt x="535406" y="2151710"/>
                  </a:lnTo>
                  <a:lnTo>
                    <a:pt x="531507" y="2146630"/>
                  </a:lnTo>
                  <a:lnTo>
                    <a:pt x="531253" y="2146871"/>
                  </a:lnTo>
                  <a:lnTo>
                    <a:pt x="531253" y="2184730"/>
                  </a:lnTo>
                  <a:lnTo>
                    <a:pt x="531012" y="2189810"/>
                  </a:lnTo>
                  <a:lnTo>
                    <a:pt x="526935" y="2187270"/>
                  </a:lnTo>
                  <a:lnTo>
                    <a:pt x="524903" y="2186000"/>
                  </a:lnTo>
                  <a:lnTo>
                    <a:pt x="523811" y="2184730"/>
                  </a:lnTo>
                  <a:lnTo>
                    <a:pt x="524357" y="2180920"/>
                  </a:lnTo>
                  <a:lnTo>
                    <a:pt x="526986" y="2187270"/>
                  </a:lnTo>
                  <a:lnTo>
                    <a:pt x="531253" y="2184730"/>
                  </a:lnTo>
                  <a:lnTo>
                    <a:pt x="531253" y="2146871"/>
                  </a:lnTo>
                  <a:lnTo>
                    <a:pt x="525945" y="2151710"/>
                  </a:lnTo>
                  <a:lnTo>
                    <a:pt x="526986" y="2149170"/>
                  </a:lnTo>
                  <a:lnTo>
                    <a:pt x="527786" y="2147900"/>
                  </a:lnTo>
                  <a:lnTo>
                    <a:pt x="527786" y="2145360"/>
                  </a:lnTo>
                  <a:lnTo>
                    <a:pt x="533387" y="2144090"/>
                  </a:lnTo>
                  <a:lnTo>
                    <a:pt x="534428" y="2147900"/>
                  </a:lnTo>
                  <a:lnTo>
                    <a:pt x="538949" y="2147900"/>
                  </a:lnTo>
                  <a:lnTo>
                    <a:pt x="538949" y="2102180"/>
                  </a:lnTo>
                  <a:lnTo>
                    <a:pt x="544550" y="2100910"/>
                  </a:lnTo>
                  <a:lnTo>
                    <a:pt x="542417" y="2097100"/>
                  </a:lnTo>
                  <a:lnTo>
                    <a:pt x="546392" y="2098370"/>
                  </a:lnTo>
                  <a:lnTo>
                    <a:pt x="547433" y="2102180"/>
                  </a:lnTo>
                  <a:lnTo>
                    <a:pt x="547433" y="2092020"/>
                  </a:lnTo>
                  <a:lnTo>
                    <a:pt x="523811" y="2092020"/>
                  </a:lnTo>
                  <a:lnTo>
                    <a:pt x="523811" y="2172030"/>
                  </a:lnTo>
                  <a:lnTo>
                    <a:pt x="519264" y="2174570"/>
                  </a:lnTo>
                  <a:lnTo>
                    <a:pt x="516915" y="2173579"/>
                  </a:lnTo>
                  <a:lnTo>
                    <a:pt x="516915" y="2222830"/>
                  </a:lnTo>
                  <a:lnTo>
                    <a:pt x="515581" y="2236800"/>
                  </a:lnTo>
                  <a:lnTo>
                    <a:pt x="508977" y="2235530"/>
                  </a:lnTo>
                  <a:lnTo>
                    <a:pt x="512648" y="2231720"/>
                  </a:lnTo>
                  <a:lnTo>
                    <a:pt x="512826" y="2230450"/>
                  </a:lnTo>
                  <a:lnTo>
                    <a:pt x="513194" y="2227910"/>
                  </a:lnTo>
                  <a:lnTo>
                    <a:pt x="512597" y="2226640"/>
                  </a:lnTo>
                  <a:lnTo>
                    <a:pt x="510819" y="2222830"/>
                  </a:lnTo>
                  <a:lnTo>
                    <a:pt x="516915" y="2222830"/>
                  </a:lnTo>
                  <a:lnTo>
                    <a:pt x="516915" y="2173579"/>
                  </a:lnTo>
                  <a:lnTo>
                    <a:pt x="516255" y="2173300"/>
                  </a:lnTo>
                  <a:lnTo>
                    <a:pt x="517029" y="2172030"/>
                  </a:lnTo>
                  <a:lnTo>
                    <a:pt x="523811" y="2172030"/>
                  </a:lnTo>
                  <a:lnTo>
                    <a:pt x="523811" y="2092020"/>
                  </a:lnTo>
                  <a:lnTo>
                    <a:pt x="508977" y="2092020"/>
                  </a:lnTo>
                  <a:lnTo>
                    <a:pt x="508977" y="2222830"/>
                  </a:lnTo>
                  <a:lnTo>
                    <a:pt x="505256" y="2222830"/>
                  </a:lnTo>
                  <a:lnTo>
                    <a:pt x="505256" y="2227910"/>
                  </a:lnTo>
                  <a:lnTo>
                    <a:pt x="504964" y="2230450"/>
                  </a:lnTo>
                  <a:lnTo>
                    <a:pt x="499656" y="2230450"/>
                  </a:lnTo>
                  <a:lnTo>
                    <a:pt x="499795" y="2229180"/>
                  </a:lnTo>
                  <a:lnTo>
                    <a:pt x="499948" y="2227910"/>
                  </a:lnTo>
                  <a:lnTo>
                    <a:pt x="503123" y="2229180"/>
                  </a:lnTo>
                  <a:lnTo>
                    <a:pt x="505256" y="2227910"/>
                  </a:lnTo>
                  <a:lnTo>
                    <a:pt x="505256" y="2222830"/>
                  </a:lnTo>
                  <a:lnTo>
                    <a:pt x="502335" y="2222830"/>
                  </a:lnTo>
                  <a:lnTo>
                    <a:pt x="500989" y="2221560"/>
                  </a:lnTo>
                  <a:lnTo>
                    <a:pt x="503212" y="2217750"/>
                  </a:lnTo>
                  <a:lnTo>
                    <a:pt x="503720" y="2216899"/>
                  </a:lnTo>
                  <a:lnTo>
                    <a:pt x="502335" y="2216480"/>
                  </a:lnTo>
                  <a:lnTo>
                    <a:pt x="499656" y="2217750"/>
                  </a:lnTo>
                  <a:lnTo>
                    <a:pt x="499402" y="2215210"/>
                  </a:lnTo>
                  <a:lnTo>
                    <a:pt x="501535" y="2215210"/>
                  </a:lnTo>
                  <a:lnTo>
                    <a:pt x="500062" y="2212670"/>
                  </a:lnTo>
                  <a:lnTo>
                    <a:pt x="498614" y="2210130"/>
                  </a:lnTo>
                  <a:lnTo>
                    <a:pt x="502335" y="2213940"/>
                  </a:lnTo>
                  <a:lnTo>
                    <a:pt x="507098" y="2210130"/>
                  </a:lnTo>
                  <a:lnTo>
                    <a:pt x="507339" y="2212670"/>
                  </a:lnTo>
                  <a:lnTo>
                    <a:pt x="503923" y="2213940"/>
                  </a:lnTo>
                  <a:lnTo>
                    <a:pt x="507098" y="2215210"/>
                  </a:lnTo>
                  <a:lnTo>
                    <a:pt x="506552" y="2217750"/>
                  </a:lnTo>
                  <a:lnTo>
                    <a:pt x="506044" y="2217610"/>
                  </a:lnTo>
                  <a:lnTo>
                    <a:pt x="508977" y="2222830"/>
                  </a:lnTo>
                  <a:lnTo>
                    <a:pt x="508977" y="2092020"/>
                  </a:lnTo>
                  <a:lnTo>
                    <a:pt x="502031" y="2092020"/>
                  </a:lnTo>
                  <a:lnTo>
                    <a:pt x="502031" y="2201240"/>
                  </a:lnTo>
                  <a:lnTo>
                    <a:pt x="501535" y="2206320"/>
                  </a:lnTo>
                  <a:lnTo>
                    <a:pt x="498068" y="2205050"/>
                  </a:lnTo>
                  <a:lnTo>
                    <a:pt x="493852" y="2205050"/>
                  </a:lnTo>
                  <a:lnTo>
                    <a:pt x="493852" y="2220290"/>
                  </a:lnTo>
                  <a:lnTo>
                    <a:pt x="487997" y="2219020"/>
                  </a:lnTo>
                  <a:lnTo>
                    <a:pt x="484517" y="2219020"/>
                  </a:lnTo>
                  <a:lnTo>
                    <a:pt x="485863" y="2216480"/>
                  </a:lnTo>
                  <a:lnTo>
                    <a:pt x="488492" y="2215210"/>
                  </a:lnTo>
                  <a:lnTo>
                    <a:pt x="491959" y="2215210"/>
                  </a:lnTo>
                  <a:lnTo>
                    <a:pt x="493852" y="2220290"/>
                  </a:lnTo>
                  <a:lnTo>
                    <a:pt x="493852" y="2205050"/>
                  </a:lnTo>
                  <a:lnTo>
                    <a:pt x="493547" y="2205050"/>
                  </a:lnTo>
                  <a:lnTo>
                    <a:pt x="493674" y="2203780"/>
                  </a:lnTo>
                  <a:lnTo>
                    <a:pt x="494093" y="2199970"/>
                  </a:lnTo>
                  <a:lnTo>
                    <a:pt x="497522" y="2201240"/>
                  </a:lnTo>
                  <a:lnTo>
                    <a:pt x="502031" y="2201240"/>
                  </a:lnTo>
                  <a:lnTo>
                    <a:pt x="502031" y="2092020"/>
                  </a:lnTo>
                  <a:lnTo>
                    <a:pt x="501535" y="2092020"/>
                  </a:lnTo>
                  <a:lnTo>
                    <a:pt x="501535" y="2161870"/>
                  </a:lnTo>
                  <a:lnTo>
                    <a:pt x="500989" y="2169490"/>
                  </a:lnTo>
                  <a:lnTo>
                    <a:pt x="493547" y="2168220"/>
                  </a:lnTo>
                  <a:lnTo>
                    <a:pt x="494398" y="2166950"/>
                  </a:lnTo>
                  <a:lnTo>
                    <a:pt x="497814" y="2161870"/>
                  </a:lnTo>
                  <a:lnTo>
                    <a:pt x="501535" y="2161870"/>
                  </a:lnTo>
                  <a:lnTo>
                    <a:pt x="501535" y="2092020"/>
                  </a:lnTo>
                  <a:lnTo>
                    <a:pt x="501103" y="2092020"/>
                  </a:lnTo>
                  <a:lnTo>
                    <a:pt x="501103" y="2099640"/>
                  </a:lnTo>
                  <a:lnTo>
                    <a:pt x="500126" y="2102180"/>
                  </a:lnTo>
                  <a:lnTo>
                    <a:pt x="498386" y="2099640"/>
                  </a:lnTo>
                  <a:lnTo>
                    <a:pt x="497522" y="2098370"/>
                  </a:lnTo>
                  <a:lnTo>
                    <a:pt x="500278" y="2097100"/>
                  </a:lnTo>
                  <a:lnTo>
                    <a:pt x="501103" y="2099640"/>
                  </a:lnTo>
                  <a:lnTo>
                    <a:pt x="501103" y="2092020"/>
                  </a:lnTo>
                  <a:lnTo>
                    <a:pt x="495439" y="2092020"/>
                  </a:lnTo>
                  <a:lnTo>
                    <a:pt x="495439" y="2119960"/>
                  </a:lnTo>
                  <a:lnTo>
                    <a:pt x="494855" y="2119680"/>
                  </a:lnTo>
                  <a:lnTo>
                    <a:pt x="494855" y="2161870"/>
                  </a:lnTo>
                  <a:lnTo>
                    <a:pt x="490131" y="2161870"/>
                  </a:lnTo>
                  <a:lnTo>
                    <a:pt x="490372" y="2166950"/>
                  </a:lnTo>
                  <a:lnTo>
                    <a:pt x="487692" y="2165680"/>
                  </a:lnTo>
                  <a:lnTo>
                    <a:pt x="488238" y="2161870"/>
                  </a:lnTo>
                  <a:lnTo>
                    <a:pt x="491388" y="2160600"/>
                  </a:lnTo>
                  <a:lnTo>
                    <a:pt x="494436" y="2160600"/>
                  </a:lnTo>
                  <a:lnTo>
                    <a:pt x="494855" y="2161870"/>
                  </a:lnTo>
                  <a:lnTo>
                    <a:pt x="494855" y="2119680"/>
                  </a:lnTo>
                  <a:lnTo>
                    <a:pt x="490131" y="2117420"/>
                  </a:lnTo>
                  <a:lnTo>
                    <a:pt x="489826" y="2117420"/>
                  </a:lnTo>
                  <a:lnTo>
                    <a:pt x="487997" y="2116963"/>
                  </a:lnTo>
                  <a:lnTo>
                    <a:pt x="487997" y="2142820"/>
                  </a:lnTo>
                  <a:lnTo>
                    <a:pt x="484822" y="2145360"/>
                  </a:lnTo>
                  <a:lnTo>
                    <a:pt x="484517" y="2147900"/>
                  </a:lnTo>
                  <a:lnTo>
                    <a:pt x="481101" y="2146630"/>
                  </a:lnTo>
                  <a:lnTo>
                    <a:pt x="484276" y="2144090"/>
                  </a:lnTo>
                  <a:lnTo>
                    <a:pt x="484517" y="2141550"/>
                  </a:lnTo>
                  <a:lnTo>
                    <a:pt x="487997" y="2142820"/>
                  </a:lnTo>
                  <a:lnTo>
                    <a:pt x="487997" y="2116963"/>
                  </a:lnTo>
                  <a:lnTo>
                    <a:pt x="484822" y="2116150"/>
                  </a:lnTo>
                  <a:lnTo>
                    <a:pt x="486410" y="2114880"/>
                  </a:lnTo>
                  <a:lnTo>
                    <a:pt x="488238" y="2113610"/>
                  </a:lnTo>
                  <a:lnTo>
                    <a:pt x="495439" y="2119960"/>
                  </a:lnTo>
                  <a:lnTo>
                    <a:pt x="495439" y="2092020"/>
                  </a:lnTo>
                  <a:lnTo>
                    <a:pt x="490689" y="2092020"/>
                  </a:lnTo>
                  <a:lnTo>
                    <a:pt x="486905" y="2095830"/>
                  </a:lnTo>
                  <a:lnTo>
                    <a:pt x="485533" y="2093290"/>
                  </a:lnTo>
                  <a:lnTo>
                    <a:pt x="483476" y="2089480"/>
                  </a:lnTo>
                  <a:lnTo>
                    <a:pt x="478967" y="2092172"/>
                  </a:lnTo>
                  <a:lnTo>
                    <a:pt x="478967" y="2187270"/>
                  </a:lnTo>
                  <a:lnTo>
                    <a:pt x="478167" y="2192350"/>
                  </a:lnTo>
                  <a:lnTo>
                    <a:pt x="469392" y="2188540"/>
                  </a:lnTo>
                  <a:lnTo>
                    <a:pt x="468922" y="2189645"/>
                  </a:lnTo>
                  <a:lnTo>
                    <a:pt x="468693" y="2189569"/>
                  </a:lnTo>
                  <a:lnTo>
                    <a:pt x="468693" y="2190204"/>
                  </a:lnTo>
                  <a:lnTo>
                    <a:pt x="467804" y="2192350"/>
                  </a:lnTo>
                  <a:lnTo>
                    <a:pt x="467563" y="2192350"/>
                  </a:lnTo>
                  <a:lnTo>
                    <a:pt x="467563" y="2222830"/>
                  </a:lnTo>
                  <a:lnTo>
                    <a:pt x="465429" y="2226640"/>
                  </a:lnTo>
                  <a:lnTo>
                    <a:pt x="457987" y="2224100"/>
                  </a:lnTo>
                  <a:lnTo>
                    <a:pt x="454558" y="2226640"/>
                  </a:lnTo>
                  <a:lnTo>
                    <a:pt x="452424" y="2224100"/>
                  </a:lnTo>
                  <a:lnTo>
                    <a:pt x="453605" y="2220290"/>
                  </a:lnTo>
                  <a:lnTo>
                    <a:pt x="454558" y="2220290"/>
                  </a:lnTo>
                  <a:lnTo>
                    <a:pt x="454558" y="2222830"/>
                  </a:lnTo>
                  <a:lnTo>
                    <a:pt x="461454" y="2222830"/>
                  </a:lnTo>
                  <a:lnTo>
                    <a:pt x="461708" y="2220290"/>
                  </a:lnTo>
                  <a:lnTo>
                    <a:pt x="467563" y="2222830"/>
                  </a:lnTo>
                  <a:lnTo>
                    <a:pt x="467563" y="2192350"/>
                  </a:lnTo>
                  <a:lnTo>
                    <a:pt x="464883" y="2192350"/>
                  </a:lnTo>
                  <a:lnTo>
                    <a:pt x="468693" y="2190204"/>
                  </a:lnTo>
                  <a:lnTo>
                    <a:pt x="468693" y="2189569"/>
                  </a:lnTo>
                  <a:lnTo>
                    <a:pt x="465975" y="2188540"/>
                  </a:lnTo>
                  <a:lnTo>
                    <a:pt x="467372" y="2187270"/>
                  </a:lnTo>
                  <a:lnTo>
                    <a:pt x="470192" y="2184730"/>
                  </a:lnTo>
                  <a:lnTo>
                    <a:pt x="472567" y="2189810"/>
                  </a:lnTo>
                  <a:lnTo>
                    <a:pt x="478967" y="2187270"/>
                  </a:lnTo>
                  <a:lnTo>
                    <a:pt x="478967" y="2092172"/>
                  </a:lnTo>
                  <a:lnTo>
                    <a:pt x="477088" y="2093290"/>
                  </a:lnTo>
                  <a:lnTo>
                    <a:pt x="478167" y="2092020"/>
                  </a:lnTo>
                  <a:lnTo>
                    <a:pt x="478967" y="2089480"/>
                  </a:lnTo>
                  <a:lnTo>
                    <a:pt x="478967" y="2086940"/>
                  </a:lnTo>
                  <a:lnTo>
                    <a:pt x="486651" y="2085670"/>
                  </a:lnTo>
                  <a:lnTo>
                    <a:pt x="486219" y="2090750"/>
                  </a:lnTo>
                  <a:lnTo>
                    <a:pt x="491959" y="2090750"/>
                  </a:lnTo>
                  <a:lnTo>
                    <a:pt x="711161" y="2090750"/>
                  </a:lnTo>
                  <a:lnTo>
                    <a:pt x="710996" y="2089480"/>
                  </a:lnTo>
                  <a:lnTo>
                    <a:pt x="715505" y="2089480"/>
                  </a:lnTo>
                  <a:lnTo>
                    <a:pt x="715213" y="2094560"/>
                  </a:lnTo>
                  <a:lnTo>
                    <a:pt x="718388" y="2097100"/>
                  </a:lnTo>
                  <a:lnTo>
                    <a:pt x="718388" y="2018360"/>
                  </a:lnTo>
                  <a:lnTo>
                    <a:pt x="722757" y="2015820"/>
                  </a:lnTo>
                  <a:lnTo>
                    <a:pt x="724662" y="2017090"/>
                  </a:lnTo>
                  <a:lnTo>
                    <a:pt x="724662" y="2004669"/>
                  </a:lnTo>
                  <a:lnTo>
                    <a:pt x="713625" y="2009470"/>
                  </a:lnTo>
                  <a:lnTo>
                    <a:pt x="709358" y="2011476"/>
                  </a:lnTo>
                  <a:lnTo>
                    <a:pt x="709358" y="2084400"/>
                  </a:lnTo>
                  <a:lnTo>
                    <a:pt x="709104" y="2089480"/>
                  </a:lnTo>
                  <a:lnTo>
                    <a:pt x="708190" y="2088210"/>
                  </a:lnTo>
                  <a:lnTo>
                    <a:pt x="707275" y="2086940"/>
                  </a:lnTo>
                  <a:lnTo>
                    <a:pt x="702208" y="2088210"/>
                  </a:lnTo>
                  <a:lnTo>
                    <a:pt x="702881" y="2085670"/>
                  </a:lnTo>
                  <a:lnTo>
                    <a:pt x="703554" y="2083130"/>
                  </a:lnTo>
                  <a:lnTo>
                    <a:pt x="707517" y="2083130"/>
                  </a:lnTo>
                  <a:lnTo>
                    <a:pt x="709358" y="2084400"/>
                  </a:lnTo>
                  <a:lnTo>
                    <a:pt x="709358" y="2011476"/>
                  </a:lnTo>
                  <a:lnTo>
                    <a:pt x="705383" y="2013343"/>
                  </a:lnTo>
                  <a:lnTo>
                    <a:pt x="705383" y="2024710"/>
                  </a:lnTo>
                  <a:lnTo>
                    <a:pt x="704596" y="2029790"/>
                  </a:lnTo>
                  <a:lnTo>
                    <a:pt x="698246" y="2024710"/>
                  </a:lnTo>
                  <a:lnTo>
                    <a:pt x="699833" y="2020900"/>
                  </a:lnTo>
                  <a:lnTo>
                    <a:pt x="702208" y="2022170"/>
                  </a:lnTo>
                  <a:lnTo>
                    <a:pt x="702754" y="2024710"/>
                  </a:lnTo>
                  <a:lnTo>
                    <a:pt x="705383" y="2024710"/>
                  </a:lnTo>
                  <a:lnTo>
                    <a:pt x="705383" y="2013343"/>
                  </a:lnTo>
                  <a:lnTo>
                    <a:pt x="702792" y="2014550"/>
                  </a:lnTo>
                  <a:lnTo>
                    <a:pt x="691756" y="2018360"/>
                  </a:lnTo>
                  <a:lnTo>
                    <a:pt x="689762" y="2018804"/>
                  </a:lnTo>
                  <a:lnTo>
                    <a:pt x="689762" y="2027250"/>
                  </a:lnTo>
                  <a:lnTo>
                    <a:pt x="680974" y="2032330"/>
                  </a:lnTo>
                  <a:lnTo>
                    <a:pt x="688416" y="2032330"/>
                  </a:lnTo>
                  <a:lnTo>
                    <a:pt x="686536" y="2035898"/>
                  </a:lnTo>
                  <a:lnTo>
                    <a:pt x="686536" y="2065350"/>
                  </a:lnTo>
                  <a:lnTo>
                    <a:pt x="686282" y="2066620"/>
                  </a:lnTo>
                  <a:lnTo>
                    <a:pt x="680974" y="2066620"/>
                  </a:lnTo>
                  <a:lnTo>
                    <a:pt x="681101" y="2065350"/>
                  </a:lnTo>
                  <a:lnTo>
                    <a:pt x="681228" y="2064080"/>
                  </a:lnTo>
                  <a:lnTo>
                    <a:pt x="684403" y="2065350"/>
                  </a:lnTo>
                  <a:lnTo>
                    <a:pt x="686536" y="2065350"/>
                  </a:lnTo>
                  <a:lnTo>
                    <a:pt x="686536" y="2035898"/>
                  </a:lnTo>
                  <a:lnTo>
                    <a:pt x="685736" y="2037410"/>
                  </a:lnTo>
                  <a:lnTo>
                    <a:pt x="679094" y="2032330"/>
                  </a:lnTo>
                  <a:lnTo>
                    <a:pt x="677252" y="2031060"/>
                  </a:lnTo>
                  <a:lnTo>
                    <a:pt x="675424" y="2033600"/>
                  </a:lnTo>
                  <a:lnTo>
                    <a:pt x="672198" y="2036140"/>
                  </a:lnTo>
                  <a:lnTo>
                    <a:pt x="667981" y="2035263"/>
                  </a:lnTo>
                  <a:lnTo>
                    <a:pt x="667981" y="2081860"/>
                  </a:lnTo>
                  <a:lnTo>
                    <a:pt x="665022" y="2083130"/>
                  </a:lnTo>
                  <a:lnTo>
                    <a:pt x="663486" y="2081860"/>
                  </a:lnTo>
                  <a:lnTo>
                    <a:pt x="664197" y="2079320"/>
                  </a:lnTo>
                  <a:lnTo>
                    <a:pt x="667981" y="2081860"/>
                  </a:lnTo>
                  <a:lnTo>
                    <a:pt x="667981" y="2035263"/>
                  </a:lnTo>
                  <a:lnTo>
                    <a:pt x="666089" y="2034870"/>
                  </a:lnTo>
                  <a:lnTo>
                    <a:pt x="667156" y="2032330"/>
                  </a:lnTo>
                  <a:lnTo>
                    <a:pt x="668223" y="2029790"/>
                  </a:lnTo>
                  <a:lnTo>
                    <a:pt x="668769" y="2028520"/>
                  </a:lnTo>
                  <a:lnTo>
                    <a:pt x="682015" y="2031060"/>
                  </a:lnTo>
                  <a:lnTo>
                    <a:pt x="683082" y="2028520"/>
                  </a:lnTo>
                  <a:lnTo>
                    <a:pt x="684695" y="2024710"/>
                  </a:lnTo>
                  <a:lnTo>
                    <a:pt x="689762" y="2027250"/>
                  </a:lnTo>
                  <a:lnTo>
                    <a:pt x="689762" y="2018804"/>
                  </a:lnTo>
                  <a:lnTo>
                    <a:pt x="680351" y="2020900"/>
                  </a:lnTo>
                  <a:lnTo>
                    <a:pt x="668477" y="2022170"/>
                  </a:lnTo>
                  <a:lnTo>
                    <a:pt x="660539" y="2023440"/>
                  </a:lnTo>
                  <a:lnTo>
                    <a:pt x="660539" y="2053920"/>
                  </a:lnTo>
                  <a:lnTo>
                    <a:pt x="657047" y="2055190"/>
                  </a:lnTo>
                  <a:lnTo>
                    <a:pt x="654443" y="2055190"/>
                  </a:lnTo>
                  <a:lnTo>
                    <a:pt x="654888" y="2052650"/>
                  </a:lnTo>
                  <a:lnTo>
                    <a:pt x="660539" y="2053920"/>
                  </a:lnTo>
                  <a:lnTo>
                    <a:pt x="660539" y="2023440"/>
                  </a:lnTo>
                  <a:lnTo>
                    <a:pt x="649122" y="2024354"/>
                  </a:lnTo>
                  <a:lnTo>
                    <a:pt x="649122" y="2036140"/>
                  </a:lnTo>
                  <a:lnTo>
                    <a:pt x="649122" y="2039950"/>
                  </a:lnTo>
                  <a:lnTo>
                    <a:pt x="645401" y="2039950"/>
                  </a:lnTo>
                  <a:lnTo>
                    <a:pt x="645401" y="2038680"/>
                  </a:lnTo>
                  <a:lnTo>
                    <a:pt x="645401" y="2036140"/>
                  </a:lnTo>
                  <a:lnTo>
                    <a:pt x="649122" y="2036140"/>
                  </a:lnTo>
                  <a:lnTo>
                    <a:pt x="649122" y="2024354"/>
                  </a:lnTo>
                  <a:lnTo>
                    <a:pt x="644613" y="2024710"/>
                  </a:lnTo>
                  <a:lnTo>
                    <a:pt x="645655" y="2024710"/>
                  </a:lnTo>
                  <a:lnTo>
                    <a:pt x="646201" y="2025980"/>
                  </a:lnTo>
                  <a:lnTo>
                    <a:pt x="641692" y="2029790"/>
                  </a:lnTo>
                  <a:lnTo>
                    <a:pt x="640346" y="2025980"/>
                  </a:lnTo>
                  <a:lnTo>
                    <a:pt x="641438" y="2024710"/>
                  </a:lnTo>
                  <a:lnTo>
                    <a:pt x="632409" y="2025738"/>
                  </a:lnTo>
                  <a:lnTo>
                    <a:pt x="632409" y="2051380"/>
                  </a:lnTo>
                  <a:lnTo>
                    <a:pt x="632409" y="2053920"/>
                  </a:lnTo>
                  <a:lnTo>
                    <a:pt x="630821" y="2055190"/>
                  </a:lnTo>
                  <a:lnTo>
                    <a:pt x="630821" y="2078050"/>
                  </a:lnTo>
                  <a:lnTo>
                    <a:pt x="628688" y="2079320"/>
                  </a:lnTo>
                  <a:lnTo>
                    <a:pt x="626554" y="2081860"/>
                  </a:lnTo>
                  <a:lnTo>
                    <a:pt x="624179" y="2081860"/>
                  </a:lnTo>
                  <a:lnTo>
                    <a:pt x="625487" y="2080590"/>
                  </a:lnTo>
                  <a:lnTo>
                    <a:pt x="626808" y="2079320"/>
                  </a:lnTo>
                  <a:lnTo>
                    <a:pt x="629183" y="2078050"/>
                  </a:lnTo>
                  <a:lnTo>
                    <a:pt x="630821" y="2078050"/>
                  </a:lnTo>
                  <a:lnTo>
                    <a:pt x="630821" y="2055190"/>
                  </a:lnTo>
                  <a:lnTo>
                    <a:pt x="628942" y="2055190"/>
                  </a:lnTo>
                  <a:lnTo>
                    <a:pt x="628688" y="2053920"/>
                  </a:lnTo>
                  <a:lnTo>
                    <a:pt x="628929" y="2052650"/>
                  </a:lnTo>
                  <a:lnTo>
                    <a:pt x="629183" y="2051380"/>
                  </a:lnTo>
                  <a:lnTo>
                    <a:pt x="632409" y="2051380"/>
                  </a:lnTo>
                  <a:lnTo>
                    <a:pt x="632409" y="2025738"/>
                  </a:lnTo>
                  <a:lnTo>
                    <a:pt x="624420" y="2026627"/>
                  </a:lnTo>
                  <a:lnTo>
                    <a:pt x="624420" y="2075510"/>
                  </a:lnTo>
                  <a:lnTo>
                    <a:pt x="620293" y="2072970"/>
                  </a:lnTo>
                  <a:lnTo>
                    <a:pt x="616191" y="2070430"/>
                  </a:lnTo>
                  <a:lnTo>
                    <a:pt x="611974" y="2071700"/>
                  </a:lnTo>
                  <a:lnTo>
                    <a:pt x="605866" y="2070430"/>
                  </a:lnTo>
                  <a:lnTo>
                    <a:pt x="616191" y="2070430"/>
                  </a:lnTo>
                  <a:lnTo>
                    <a:pt x="619417" y="2070430"/>
                  </a:lnTo>
                  <a:lnTo>
                    <a:pt x="619417" y="2071700"/>
                  </a:lnTo>
                  <a:lnTo>
                    <a:pt x="624420" y="2075510"/>
                  </a:lnTo>
                  <a:lnTo>
                    <a:pt x="624420" y="2026627"/>
                  </a:lnTo>
                  <a:lnTo>
                    <a:pt x="607593" y="2028520"/>
                  </a:lnTo>
                  <a:lnTo>
                    <a:pt x="602640" y="2029510"/>
                  </a:lnTo>
                  <a:lnTo>
                    <a:pt x="602640" y="2047570"/>
                  </a:lnTo>
                  <a:lnTo>
                    <a:pt x="602399" y="2050110"/>
                  </a:lnTo>
                  <a:lnTo>
                    <a:pt x="601853" y="2052650"/>
                  </a:lnTo>
                  <a:lnTo>
                    <a:pt x="600557" y="2050580"/>
                  </a:lnTo>
                  <a:lnTo>
                    <a:pt x="600557" y="2086940"/>
                  </a:lnTo>
                  <a:lnTo>
                    <a:pt x="597700" y="2088210"/>
                  </a:lnTo>
                  <a:lnTo>
                    <a:pt x="596163" y="2086940"/>
                  </a:lnTo>
                  <a:lnTo>
                    <a:pt x="596811" y="2085670"/>
                  </a:lnTo>
                  <a:lnTo>
                    <a:pt x="600557" y="2086940"/>
                  </a:lnTo>
                  <a:lnTo>
                    <a:pt x="600557" y="2050580"/>
                  </a:lnTo>
                  <a:lnTo>
                    <a:pt x="600265" y="2050110"/>
                  </a:lnTo>
                  <a:lnTo>
                    <a:pt x="601052" y="2045030"/>
                  </a:lnTo>
                  <a:lnTo>
                    <a:pt x="602640" y="2047570"/>
                  </a:lnTo>
                  <a:lnTo>
                    <a:pt x="602640" y="2029510"/>
                  </a:lnTo>
                  <a:lnTo>
                    <a:pt x="588302" y="2032330"/>
                  </a:lnTo>
                  <a:lnTo>
                    <a:pt x="587514" y="2032215"/>
                  </a:lnTo>
                  <a:lnTo>
                    <a:pt x="587514" y="2039950"/>
                  </a:lnTo>
                  <a:lnTo>
                    <a:pt x="584327" y="2042490"/>
                  </a:lnTo>
                  <a:lnTo>
                    <a:pt x="582422" y="2039950"/>
                  </a:lnTo>
                  <a:lnTo>
                    <a:pt x="583057" y="2038680"/>
                  </a:lnTo>
                  <a:lnTo>
                    <a:pt x="587514" y="2039950"/>
                  </a:lnTo>
                  <a:lnTo>
                    <a:pt x="587514" y="2032215"/>
                  </a:lnTo>
                  <a:lnTo>
                    <a:pt x="579818" y="2031060"/>
                  </a:lnTo>
                  <a:lnTo>
                    <a:pt x="577989" y="2031060"/>
                  </a:lnTo>
                  <a:lnTo>
                    <a:pt x="577989" y="2051380"/>
                  </a:lnTo>
                  <a:lnTo>
                    <a:pt x="577684" y="2053920"/>
                  </a:lnTo>
                  <a:lnTo>
                    <a:pt x="573468" y="2052853"/>
                  </a:lnTo>
                  <a:lnTo>
                    <a:pt x="573468" y="2072970"/>
                  </a:lnTo>
                  <a:lnTo>
                    <a:pt x="572376" y="2079320"/>
                  </a:lnTo>
                  <a:lnTo>
                    <a:pt x="568667" y="2080590"/>
                  </a:lnTo>
                  <a:lnTo>
                    <a:pt x="566572" y="2079320"/>
                  </a:lnTo>
                  <a:lnTo>
                    <a:pt x="566826" y="2075510"/>
                  </a:lnTo>
                  <a:lnTo>
                    <a:pt x="564984" y="2076780"/>
                  </a:lnTo>
                  <a:lnTo>
                    <a:pt x="563892" y="2079320"/>
                  </a:lnTo>
                  <a:lnTo>
                    <a:pt x="563105" y="2081860"/>
                  </a:lnTo>
                  <a:lnTo>
                    <a:pt x="559676" y="2080768"/>
                  </a:lnTo>
                  <a:lnTo>
                    <a:pt x="559676" y="2089480"/>
                  </a:lnTo>
                  <a:lnTo>
                    <a:pt x="553034" y="2084400"/>
                  </a:lnTo>
                  <a:lnTo>
                    <a:pt x="551942" y="2083130"/>
                  </a:lnTo>
                  <a:lnTo>
                    <a:pt x="550900" y="2081860"/>
                  </a:lnTo>
                  <a:lnTo>
                    <a:pt x="555663" y="2083130"/>
                  </a:lnTo>
                  <a:lnTo>
                    <a:pt x="559384" y="2081860"/>
                  </a:lnTo>
                  <a:lnTo>
                    <a:pt x="559676" y="2089480"/>
                  </a:lnTo>
                  <a:lnTo>
                    <a:pt x="559676" y="2080768"/>
                  </a:lnTo>
                  <a:lnTo>
                    <a:pt x="559142" y="2080590"/>
                  </a:lnTo>
                  <a:lnTo>
                    <a:pt x="558330" y="2079320"/>
                  </a:lnTo>
                  <a:lnTo>
                    <a:pt x="556729" y="2076780"/>
                  </a:lnTo>
                  <a:lnTo>
                    <a:pt x="555929" y="2075510"/>
                  </a:lnTo>
                  <a:lnTo>
                    <a:pt x="555129" y="2074240"/>
                  </a:lnTo>
                  <a:lnTo>
                    <a:pt x="553681" y="2071954"/>
                  </a:lnTo>
                  <a:lnTo>
                    <a:pt x="562711" y="2075370"/>
                  </a:lnTo>
                  <a:lnTo>
                    <a:pt x="573468" y="2072970"/>
                  </a:lnTo>
                  <a:lnTo>
                    <a:pt x="573468" y="2052853"/>
                  </a:lnTo>
                  <a:lnTo>
                    <a:pt x="572681" y="2052650"/>
                  </a:lnTo>
                  <a:lnTo>
                    <a:pt x="572376" y="2055190"/>
                  </a:lnTo>
                  <a:lnTo>
                    <a:pt x="567613" y="2055190"/>
                  </a:lnTo>
                  <a:lnTo>
                    <a:pt x="570928" y="2052650"/>
                  </a:lnTo>
                  <a:lnTo>
                    <a:pt x="574268" y="2050110"/>
                  </a:lnTo>
                  <a:lnTo>
                    <a:pt x="577989" y="2051380"/>
                  </a:lnTo>
                  <a:lnTo>
                    <a:pt x="577989" y="2031060"/>
                  </a:lnTo>
                  <a:lnTo>
                    <a:pt x="566826" y="2031060"/>
                  </a:lnTo>
                  <a:lnTo>
                    <a:pt x="566826" y="2042490"/>
                  </a:lnTo>
                  <a:lnTo>
                    <a:pt x="563892" y="2047570"/>
                  </a:lnTo>
                  <a:lnTo>
                    <a:pt x="557009" y="2049703"/>
                  </a:lnTo>
                  <a:lnTo>
                    <a:pt x="557009" y="2067890"/>
                  </a:lnTo>
                  <a:lnTo>
                    <a:pt x="553427" y="2067890"/>
                  </a:lnTo>
                  <a:lnTo>
                    <a:pt x="553427" y="2071852"/>
                  </a:lnTo>
                  <a:lnTo>
                    <a:pt x="551942" y="2074240"/>
                  </a:lnTo>
                  <a:lnTo>
                    <a:pt x="547179" y="2072970"/>
                  </a:lnTo>
                  <a:lnTo>
                    <a:pt x="553034" y="2070976"/>
                  </a:lnTo>
                  <a:lnTo>
                    <a:pt x="553034" y="2071700"/>
                  </a:lnTo>
                  <a:lnTo>
                    <a:pt x="553427" y="2071852"/>
                  </a:lnTo>
                  <a:lnTo>
                    <a:pt x="553427" y="2067890"/>
                  </a:lnTo>
                  <a:lnTo>
                    <a:pt x="553034" y="2067890"/>
                  </a:lnTo>
                  <a:lnTo>
                    <a:pt x="553034" y="2068182"/>
                  </a:lnTo>
                  <a:lnTo>
                    <a:pt x="551942" y="2066620"/>
                  </a:lnTo>
                  <a:lnTo>
                    <a:pt x="555967" y="2065350"/>
                  </a:lnTo>
                  <a:lnTo>
                    <a:pt x="557009" y="2067890"/>
                  </a:lnTo>
                  <a:lnTo>
                    <a:pt x="557009" y="2049703"/>
                  </a:lnTo>
                  <a:lnTo>
                    <a:pt x="555967" y="2050021"/>
                  </a:lnTo>
                  <a:lnTo>
                    <a:pt x="555967" y="2056460"/>
                  </a:lnTo>
                  <a:lnTo>
                    <a:pt x="555421" y="2060270"/>
                  </a:lnTo>
                  <a:lnTo>
                    <a:pt x="555663" y="2062810"/>
                  </a:lnTo>
                  <a:lnTo>
                    <a:pt x="553288" y="2061540"/>
                  </a:lnTo>
                  <a:lnTo>
                    <a:pt x="551942" y="2060270"/>
                  </a:lnTo>
                  <a:lnTo>
                    <a:pt x="551942" y="2059000"/>
                  </a:lnTo>
                  <a:lnTo>
                    <a:pt x="551942" y="2057730"/>
                  </a:lnTo>
                  <a:lnTo>
                    <a:pt x="555967" y="2056460"/>
                  </a:lnTo>
                  <a:lnTo>
                    <a:pt x="555967" y="2050021"/>
                  </a:lnTo>
                  <a:lnTo>
                    <a:pt x="555663" y="2050110"/>
                  </a:lnTo>
                  <a:lnTo>
                    <a:pt x="555764" y="2048840"/>
                  </a:lnTo>
                  <a:lnTo>
                    <a:pt x="555866" y="2047570"/>
                  </a:lnTo>
                  <a:lnTo>
                    <a:pt x="555967" y="2046300"/>
                  </a:lnTo>
                  <a:lnTo>
                    <a:pt x="553288" y="2045030"/>
                  </a:lnTo>
                  <a:lnTo>
                    <a:pt x="553834" y="2042490"/>
                  </a:lnTo>
                  <a:lnTo>
                    <a:pt x="562063" y="2045030"/>
                  </a:lnTo>
                  <a:lnTo>
                    <a:pt x="561022" y="2042375"/>
                  </a:lnTo>
                  <a:lnTo>
                    <a:pt x="559587" y="2038680"/>
                  </a:lnTo>
                  <a:lnTo>
                    <a:pt x="558596" y="2036140"/>
                  </a:lnTo>
                  <a:lnTo>
                    <a:pt x="564984" y="2036140"/>
                  </a:lnTo>
                  <a:lnTo>
                    <a:pt x="565238" y="2039950"/>
                  </a:lnTo>
                  <a:lnTo>
                    <a:pt x="563892" y="2041220"/>
                  </a:lnTo>
                  <a:lnTo>
                    <a:pt x="561022" y="2042375"/>
                  </a:lnTo>
                  <a:lnTo>
                    <a:pt x="566826" y="2042490"/>
                  </a:lnTo>
                  <a:lnTo>
                    <a:pt x="566826" y="2031060"/>
                  </a:lnTo>
                  <a:lnTo>
                    <a:pt x="555663" y="2031060"/>
                  </a:lnTo>
                  <a:lnTo>
                    <a:pt x="555663" y="2034870"/>
                  </a:lnTo>
                  <a:lnTo>
                    <a:pt x="555663" y="2038680"/>
                  </a:lnTo>
                  <a:lnTo>
                    <a:pt x="551942" y="2038680"/>
                  </a:lnTo>
                  <a:lnTo>
                    <a:pt x="551942" y="2036140"/>
                  </a:lnTo>
                  <a:lnTo>
                    <a:pt x="551942" y="2034870"/>
                  </a:lnTo>
                  <a:lnTo>
                    <a:pt x="555663" y="2034870"/>
                  </a:lnTo>
                  <a:lnTo>
                    <a:pt x="555663" y="2031060"/>
                  </a:lnTo>
                  <a:lnTo>
                    <a:pt x="540537" y="2029879"/>
                  </a:lnTo>
                  <a:lnTo>
                    <a:pt x="540537" y="2055190"/>
                  </a:lnTo>
                  <a:lnTo>
                    <a:pt x="540283" y="2055812"/>
                  </a:lnTo>
                  <a:lnTo>
                    <a:pt x="540283" y="2067890"/>
                  </a:lnTo>
                  <a:lnTo>
                    <a:pt x="537108" y="2069160"/>
                  </a:lnTo>
                  <a:lnTo>
                    <a:pt x="536816" y="2074240"/>
                  </a:lnTo>
                  <a:lnTo>
                    <a:pt x="532599" y="2075510"/>
                  </a:lnTo>
                  <a:lnTo>
                    <a:pt x="534187" y="2070430"/>
                  </a:lnTo>
                  <a:lnTo>
                    <a:pt x="531253" y="2070430"/>
                  </a:lnTo>
                  <a:lnTo>
                    <a:pt x="531520" y="2069160"/>
                  </a:lnTo>
                  <a:lnTo>
                    <a:pt x="531799" y="2067890"/>
                  </a:lnTo>
                  <a:lnTo>
                    <a:pt x="534974" y="2069160"/>
                  </a:lnTo>
                  <a:lnTo>
                    <a:pt x="534974" y="2067890"/>
                  </a:lnTo>
                  <a:lnTo>
                    <a:pt x="534974" y="2066620"/>
                  </a:lnTo>
                  <a:lnTo>
                    <a:pt x="540283" y="2067890"/>
                  </a:lnTo>
                  <a:lnTo>
                    <a:pt x="540283" y="2055812"/>
                  </a:lnTo>
                  <a:lnTo>
                    <a:pt x="539496" y="2057730"/>
                  </a:lnTo>
                  <a:lnTo>
                    <a:pt x="535774" y="2053920"/>
                  </a:lnTo>
                  <a:lnTo>
                    <a:pt x="531253" y="2057730"/>
                  </a:lnTo>
                  <a:lnTo>
                    <a:pt x="531317" y="2056460"/>
                  </a:lnTo>
                  <a:lnTo>
                    <a:pt x="531368" y="2055190"/>
                  </a:lnTo>
                  <a:lnTo>
                    <a:pt x="531507" y="2052650"/>
                  </a:lnTo>
                  <a:lnTo>
                    <a:pt x="538149" y="2052650"/>
                  </a:lnTo>
                  <a:lnTo>
                    <a:pt x="540537" y="2055190"/>
                  </a:lnTo>
                  <a:lnTo>
                    <a:pt x="540537" y="2029879"/>
                  </a:lnTo>
                  <a:lnTo>
                    <a:pt x="539445" y="2029790"/>
                  </a:lnTo>
                  <a:lnTo>
                    <a:pt x="533387" y="2028837"/>
                  </a:lnTo>
                  <a:lnTo>
                    <a:pt x="533387" y="2041220"/>
                  </a:lnTo>
                  <a:lnTo>
                    <a:pt x="521982" y="2044941"/>
                  </a:lnTo>
                  <a:lnTo>
                    <a:pt x="521982" y="2070430"/>
                  </a:lnTo>
                  <a:lnTo>
                    <a:pt x="521982" y="2074240"/>
                  </a:lnTo>
                  <a:lnTo>
                    <a:pt x="518261" y="2074240"/>
                  </a:lnTo>
                  <a:lnTo>
                    <a:pt x="518261" y="2070430"/>
                  </a:lnTo>
                  <a:lnTo>
                    <a:pt x="521982" y="2070430"/>
                  </a:lnTo>
                  <a:lnTo>
                    <a:pt x="521982" y="2044941"/>
                  </a:lnTo>
                  <a:lnTo>
                    <a:pt x="521677" y="2045030"/>
                  </a:lnTo>
                  <a:lnTo>
                    <a:pt x="518261" y="2047570"/>
                  </a:lnTo>
                  <a:lnTo>
                    <a:pt x="519633" y="2043760"/>
                  </a:lnTo>
                  <a:lnTo>
                    <a:pt x="520090" y="2042490"/>
                  </a:lnTo>
                  <a:lnTo>
                    <a:pt x="524903" y="2041220"/>
                  </a:lnTo>
                  <a:lnTo>
                    <a:pt x="526872" y="2037410"/>
                  </a:lnTo>
                  <a:lnTo>
                    <a:pt x="527532" y="2036140"/>
                  </a:lnTo>
                  <a:lnTo>
                    <a:pt x="533387" y="2041220"/>
                  </a:lnTo>
                  <a:lnTo>
                    <a:pt x="533387" y="2028837"/>
                  </a:lnTo>
                  <a:lnTo>
                    <a:pt x="523443" y="2027250"/>
                  </a:lnTo>
                  <a:lnTo>
                    <a:pt x="517804" y="2025980"/>
                  </a:lnTo>
                  <a:lnTo>
                    <a:pt x="507098" y="2023579"/>
                  </a:lnTo>
                  <a:lnTo>
                    <a:pt x="507098" y="2074240"/>
                  </a:lnTo>
                  <a:lnTo>
                    <a:pt x="503605" y="2076780"/>
                  </a:lnTo>
                  <a:lnTo>
                    <a:pt x="501002" y="2075510"/>
                  </a:lnTo>
                  <a:lnTo>
                    <a:pt x="501446" y="2074240"/>
                  </a:lnTo>
                  <a:lnTo>
                    <a:pt x="507098" y="2074240"/>
                  </a:lnTo>
                  <a:lnTo>
                    <a:pt x="507098" y="2023579"/>
                  </a:lnTo>
                  <a:lnTo>
                    <a:pt x="500862" y="2022170"/>
                  </a:lnTo>
                  <a:lnTo>
                    <a:pt x="494068" y="2020900"/>
                  </a:lnTo>
                  <a:lnTo>
                    <a:pt x="487210" y="2020900"/>
                  </a:lnTo>
                  <a:lnTo>
                    <a:pt x="480301" y="2019630"/>
                  </a:lnTo>
                  <a:lnTo>
                    <a:pt x="479221" y="2020900"/>
                  </a:lnTo>
                  <a:lnTo>
                    <a:pt x="476834" y="2022170"/>
                  </a:lnTo>
                  <a:lnTo>
                    <a:pt x="476834" y="2168220"/>
                  </a:lnTo>
                  <a:lnTo>
                    <a:pt x="474459" y="2174570"/>
                  </a:lnTo>
                  <a:lnTo>
                    <a:pt x="469696" y="2172030"/>
                  </a:lnTo>
                  <a:lnTo>
                    <a:pt x="473113" y="2180920"/>
                  </a:lnTo>
                  <a:lnTo>
                    <a:pt x="466471" y="2180920"/>
                  </a:lnTo>
                  <a:lnTo>
                    <a:pt x="465175" y="2177110"/>
                  </a:lnTo>
                  <a:lnTo>
                    <a:pt x="456399" y="2179650"/>
                  </a:lnTo>
                  <a:lnTo>
                    <a:pt x="457187" y="2182190"/>
                  </a:lnTo>
                  <a:lnTo>
                    <a:pt x="458774" y="2183460"/>
                  </a:lnTo>
                  <a:lnTo>
                    <a:pt x="461949" y="2183460"/>
                  </a:lnTo>
                  <a:lnTo>
                    <a:pt x="460362" y="2186000"/>
                  </a:lnTo>
                  <a:lnTo>
                    <a:pt x="456399" y="2186000"/>
                  </a:lnTo>
                  <a:lnTo>
                    <a:pt x="456399" y="2217750"/>
                  </a:lnTo>
                  <a:lnTo>
                    <a:pt x="456399" y="2219020"/>
                  </a:lnTo>
                  <a:lnTo>
                    <a:pt x="454012" y="2219020"/>
                  </a:lnTo>
                  <a:lnTo>
                    <a:pt x="452678" y="2219020"/>
                  </a:lnTo>
                  <a:lnTo>
                    <a:pt x="452729" y="2219350"/>
                  </a:lnTo>
                  <a:lnTo>
                    <a:pt x="448957" y="2220290"/>
                  </a:lnTo>
                  <a:lnTo>
                    <a:pt x="447116" y="2215210"/>
                  </a:lnTo>
                  <a:lnTo>
                    <a:pt x="453224" y="2217750"/>
                  </a:lnTo>
                  <a:lnTo>
                    <a:pt x="456399" y="2217750"/>
                  </a:lnTo>
                  <a:lnTo>
                    <a:pt x="456399" y="2186000"/>
                  </a:lnTo>
                  <a:lnTo>
                    <a:pt x="455853" y="2186000"/>
                  </a:lnTo>
                  <a:lnTo>
                    <a:pt x="452678" y="2187270"/>
                  </a:lnTo>
                  <a:lnTo>
                    <a:pt x="453224" y="2182190"/>
                  </a:lnTo>
                  <a:lnTo>
                    <a:pt x="454558" y="2177110"/>
                  </a:lnTo>
                  <a:lnTo>
                    <a:pt x="456387" y="2174570"/>
                  </a:lnTo>
                  <a:lnTo>
                    <a:pt x="458228" y="2172030"/>
                  </a:lnTo>
                  <a:lnTo>
                    <a:pt x="456145" y="2170760"/>
                  </a:lnTo>
                  <a:lnTo>
                    <a:pt x="451332" y="2170760"/>
                  </a:lnTo>
                  <a:lnTo>
                    <a:pt x="450049" y="2168017"/>
                  </a:lnTo>
                  <a:lnTo>
                    <a:pt x="450049" y="2174570"/>
                  </a:lnTo>
                  <a:lnTo>
                    <a:pt x="445236" y="2172741"/>
                  </a:lnTo>
                  <a:lnTo>
                    <a:pt x="445236" y="2184730"/>
                  </a:lnTo>
                  <a:lnTo>
                    <a:pt x="445236" y="2187270"/>
                  </a:lnTo>
                  <a:lnTo>
                    <a:pt x="443649" y="2188540"/>
                  </a:lnTo>
                  <a:lnTo>
                    <a:pt x="443649" y="2227910"/>
                  </a:lnTo>
                  <a:lnTo>
                    <a:pt x="439674" y="2226640"/>
                  </a:lnTo>
                  <a:lnTo>
                    <a:pt x="436753" y="2225370"/>
                  </a:lnTo>
                  <a:lnTo>
                    <a:pt x="439432" y="2225370"/>
                  </a:lnTo>
                  <a:lnTo>
                    <a:pt x="439674" y="2224100"/>
                  </a:lnTo>
                  <a:lnTo>
                    <a:pt x="439928" y="2224100"/>
                  </a:lnTo>
                  <a:lnTo>
                    <a:pt x="439127" y="2221560"/>
                  </a:lnTo>
                  <a:lnTo>
                    <a:pt x="439674" y="2220290"/>
                  </a:lnTo>
                  <a:lnTo>
                    <a:pt x="443395" y="2217750"/>
                  </a:lnTo>
                  <a:lnTo>
                    <a:pt x="443649" y="2227910"/>
                  </a:lnTo>
                  <a:lnTo>
                    <a:pt x="443649" y="2188540"/>
                  </a:lnTo>
                  <a:lnTo>
                    <a:pt x="441807" y="2189810"/>
                  </a:lnTo>
                  <a:lnTo>
                    <a:pt x="441515" y="2187270"/>
                  </a:lnTo>
                  <a:lnTo>
                    <a:pt x="442061" y="2184730"/>
                  </a:lnTo>
                  <a:lnTo>
                    <a:pt x="445236" y="2184730"/>
                  </a:lnTo>
                  <a:lnTo>
                    <a:pt x="445236" y="2172741"/>
                  </a:lnTo>
                  <a:lnTo>
                    <a:pt x="443395" y="2172030"/>
                  </a:lnTo>
                  <a:lnTo>
                    <a:pt x="444436" y="2170760"/>
                  </a:lnTo>
                  <a:lnTo>
                    <a:pt x="445782" y="2168220"/>
                  </a:lnTo>
                  <a:lnTo>
                    <a:pt x="443395" y="2168220"/>
                  </a:lnTo>
                  <a:lnTo>
                    <a:pt x="445109" y="2166772"/>
                  </a:lnTo>
                  <a:lnTo>
                    <a:pt x="450049" y="2174570"/>
                  </a:lnTo>
                  <a:lnTo>
                    <a:pt x="450049" y="2168017"/>
                  </a:lnTo>
                  <a:lnTo>
                    <a:pt x="448957" y="2165680"/>
                  </a:lnTo>
                  <a:lnTo>
                    <a:pt x="446405" y="2165680"/>
                  </a:lnTo>
                  <a:lnTo>
                    <a:pt x="447916" y="2164410"/>
                  </a:lnTo>
                  <a:lnTo>
                    <a:pt x="454266" y="2161870"/>
                  </a:lnTo>
                  <a:lnTo>
                    <a:pt x="461949" y="2160600"/>
                  </a:lnTo>
                  <a:lnTo>
                    <a:pt x="460209" y="2164410"/>
                  </a:lnTo>
                  <a:lnTo>
                    <a:pt x="463600" y="2165680"/>
                  </a:lnTo>
                  <a:lnTo>
                    <a:pt x="466636" y="2166950"/>
                  </a:lnTo>
                  <a:lnTo>
                    <a:pt x="463842" y="2168220"/>
                  </a:lnTo>
                  <a:lnTo>
                    <a:pt x="467042" y="2169490"/>
                  </a:lnTo>
                  <a:lnTo>
                    <a:pt x="470319" y="2168220"/>
                  </a:lnTo>
                  <a:lnTo>
                    <a:pt x="473595" y="2165680"/>
                  </a:lnTo>
                  <a:lnTo>
                    <a:pt x="476834" y="2168220"/>
                  </a:lnTo>
                  <a:lnTo>
                    <a:pt x="476834" y="2022170"/>
                  </a:lnTo>
                  <a:lnTo>
                    <a:pt x="475500" y="2021687"/>
                  </a:lnTo>
                  <a:lnTo>
                    <a:pt x="475500" y="2141550"/>
                  </a:lnTo>
                  <a:lnTo>
                    <a:pt x="473367" y="2145360"/>
                  </a:lnTo>
                  <a:lnTo>
                    <a:pt x="469392" y="2146630"/>
                  </a:lnTo>
                  <a:lnTo>
                    <a:pt x="469392" y="2145360"/>
                  </a:lnTo>
                  <a:lnTo>
                    <a:pt x="469392" y="2142820"/>
                  </a:lnTo>
                  <a:lnTo>
                    <a:pt x="469392" y="2141550"/>
                  </a:lnTo>
                  <a:lnTo>
                    <a:pt x="469392" y="2137740"/>
                  </a:lnTo>
                  <a:lnTo>
                    <a:pt x="471525" y="2144090"/>
                  </a:lnTo>
                  <a:lnTo>
                    <a:pt x="475246" y="2141550"/>
                  </a:lnTo>
                  <a:lnTo>
                    <a:pt x="475500" y="2141550"/>
                  </a:lnTo>
                  <a:lnTo>
                    <a:pt x="475500" y="2021687"/>
                  </a:lnTo>
                  <a:lnTo>
                    <a:pt x="473367" y="2020900"/>
                  </a:lnTo>
                  <a:lnTo>
                    <a:pt x="473367" y="2075510"/>
                  </a:lnTo>
                  <a:lnTo>
                    <a:pt x="472325" y="2079320"/>
                  </a:lnTo>
                  <a:lnTo>
                    <a:pt x="471284" y="2076780"/>
                  </a:lnTo>
                  <a:lnTo>
                    <a:pt x="471398" y="2075510"/>
                  </a:lnTo>
                  <a:lnTo>
                    <a:pt x="471525" y="2074240"/>
                  </a:lnTo>
                  <a:lnTo>
                    <a:pt x="467804" y="2073440"/>
                  </a:lnTo>
                  <a:lnTo>
                    <a:pt x="467804" y="2160600"/>
                  </a:lnTo>
                  <a:lnTo>
                    <a:pt x="467804" y="2161870"/>
                  </a:lnTo>
                  <a:lnTo>
                    <a:pt x="467017" y="2165680"/>
                  </a:lnTo>
                  <a:lnTo>
                    <a:pt x="466217" y="2161870"/>
                  </a:lnTo>
                  <a:lnTo>
                    <a:pt x="464083" y="2161870"/>
                  </a:lnTo>
                  <a:lnTo>
                    <a:pt x="464388" y="2160600"/>
                  </a:lnTo>
                  <a:lnTo>
                    <a:pt x="467804" y="2160600"/>
                  </a:lnTo>
                  <a:lnTo>
                    <a:pt x="467804" y="2073440"/>
                  </a:lnTo>
                  <a:lnTo>
                    <a:pt x="465670" y="2072970"/>
                  </a:lnTo>
                  <a:lnTo>
                    <a:pt x="464629" y="2075510"/>
                  </a:lnTo>
                  <a:lnTo>
                    <a:pt x="460362" y="2075510"/>
                  </a:lnTo>
                  <a:lnTo>
                    <a:pt x="461949" y="2069160"/>
                  </a:lnTo>
                  <a:lnTo>
                    <a:pt x="472871" y="2069160"/>
                  </a:lnTo>
                  <a:lnTo>
                    <a:pt x="473367" y="2075510"/>
                  </a:lnTo>
                  <a:lnTo>
                    <a:pt x="473367" y="2020900"/>
                  </a:lnTo>
                  <a:lnTo>
                    <a:pt x="473659" y="2019630"/>
                  </a:lnTo>
                  <a:lnTo>
                    <a:pt x="473913" y="2019630"/>
                  </a:lnTo>
                  <a:lnTo>
                    <a:pt x="474700" y="2018360"/>
                  </a:lnTo>
                  <a:lnTo>
                    <a:pt x="460959" y="2017090"/>
                  </a:lnTo>
                  <a:lnTo>
                    <a:pt x="456399" y="2017090"/>
                  </a:lnTo>
                  <a:lnTo>
                    <a:pt x="456399" y="2070430"/>
                  </a:lnTo>
                  <a:lnTo>
                    <a:pt x="456399" y="2074240"/>
                  </a:lnTo>
                  <a:lnTo>
                    <a:pt x="452920" y="2074240"/>
                  </a:lnTo>
                  <a:lnTo>
                    <a:pt x="452920" y="2085670"/>
                  </a:lnTo>
                  <a:lnTo>
                    <a:pt x="450837" y="2086940"/>
                  </a:lnTo>
                  <a:lnTo>
                    <a:pt x="448703" y="2089480"/>
                  </a:lnTo>
                  <a:lnTo>
                    <a:pt x="446570" y="2088210"/>
                  </a:lnTo>
                  <a:lnTo>
                    <a:pt x="448957" y="2086940"/>
                  </a:lnTo>
                  <a:lnTo>
                    <a:pt x="451332" y="2085670"/>
                  </a:lnTo>
                  <a:lnTo>
                    <a:pt x="452920" y="2085670"/>
                  </a:lnTo>
                  <a:lnTo>
                    <a:pt x="452920" y="2074240"/>
                  </a:lnTo>
                  <a:lnTo>
                    <a:pt x="451332" y="2074240"/>
                  </a:lnTo>
                  <a:lnTo>
                    <a:pt x="450684" y="2072970"/>
                  </a:lnTo>
                  <a:lnTo>
                    <a:pt x="450049" y="2071700"/>
                  </a:lnTo>
                  <a:lnTo>
                    <a:pt x="450926" y="2070430"/>
                  </a:lnTo>
                  <a:lnTo>
                    <a:pt x="451802" y="2069160"/>
                  </a:lnTo>
                  <a:lnTo>
                    <a:pt x="452678" y="2067890"/>
                  </a:lnTo>
                  <a:lnTo>
                    <a:pt x="455053" y="2069160"/>
                  </a:lnTo>
                  <a:lnTo>
                    <a:pt x="456399" y="2070430"/>
                  </a:lnTo>
                  <a:lnTo>
                    <a:pt x="456399" y="2017090"/>
                  </a:lnTo>
                  <a:lnTo>
                    <a:pt x="455053" y="2017090"/>
                  </a:lnTo>
                  <a:lnTo>
                    <a:pt x="455053" y="2029790"/>
                  </a:lnTo>
                  <a:lnTo>
                    <a:pt x="445439" y="2035543"/>
                  </a:lnTo>
                  <a:lnTo>
                    <a:pt x="445439" y="2147900"/>
                  </a:lnTo>
                  <a:lnTo>
                    <a:pt x="444080" y="2150440"/>
                  </a:lnTo>
                  <a:lnTo>
                    <a:pt x="442379" y="2151710"/>
                  </a:lnTo>
                  <a:lnTo>
                    <a:pt x="442887" y="2150440"/>
                  </a:lnTo>
                  <a:lnTo>
                    <a:pt x="443395" y="2149170"/>
                  </a:lnTo>
                  <a:lnTo>
                    <a:pt x="445439" y="2147900"/>
                  </a:lnTo>
                  <a:lnTo>
                    <a:pt x="445439" y="2035543"/>
                  </a:lnTo>
                  <a:lnTo>
                    <a:pt x="442302" y="2037410"/>
                  </a:lnTo>
                  <a:lnTo>
                    <a:pt x="442569" y="2034870"/>
                  </a:lnTo>
                  <a:lnTo>
                    <a:pt x="442849" y="2032330"/>
                  </a:lnTo>
                  <a:lnTo>
                    <a:pt x="443395" y="2027250"/>
                  </a:lnTo>
                  <a:lnTo>
                    <a:pt x="446328" y="2031060"/>
                  </a:lnTo>
                  <a:lnTo>
                    <a:pt x="451269" y="2027250"/>
                  </a:lnTo>
                  <a:lnTo>
                    <a:pt x="452920" y="2025980"/>
                  </a:lnTo>
                  <a:lnTo>
                    <a:pt x="454558" y="2028520"/>
                  </a:lnTo>
                  <a:lnTo>
                    <a:pt x="455053" y="2029790"/>
                  </a:lnTo>
                  <a:lnTo>
                    <a:pt x="455053" y="2017090"/>
                  </a:lnTo>
                  <a:lnTo>
                    <a:pt x="441515" y="2017090"/>
                  </a:lnTo>
                  <a:lnTo>
                    <a:pt x="441515" y="2152980"/>
                  </a:lnTo>
                  <a:lnTo>
                    <a:pt x="441020" y="2155520"/>
                  </a:lnTo>
                  <a:lnTo>
                    <a:pt x="437794" y="2155520"/>
                  </a:lnTo>
                  <a:lnTo>
                    <a:pt x="437794" y="2152980"/>
                  </a:lnTo>
                  <a:lnTo>
                    <a:pt x="438632" y="2150440"/>
                  </a:lnTo>
                  <a:lnTo>
                    <a:pt x="439432" y="2152980"/>
                  </a:lnTo>
                  <a:lnTo>
                    <a:pt x="441515" y="2152980"/>
                  </a:lnTo>
                  <a:lnTo>
                    <a:pt x="441515" y="2017090"/>
                  </a:lnTo>
                  <a:lnTo>
                    <a:pt x="439674" y="2017090"/>
                  </a:lnTo>
                  <a:lnTo>
                    <a:pt x="439674" y="2024710"/>
                  </a:lnTo>
                  <a:lnTo>
                    <a:pt x="439674" y="2078050"/>
                  </a:lnTo>
                  <a:lnTo>
                    <a:pt x="439166" y="2079320"/>
                  </a:lnTo>
                  <a:lnTo>
                    <a:pt x="435952" y="2080437"/>
                  </a:lnTo>
                  <a:lnTo>
                    <a:pt x="435952" y="2085670"/>
                  </a:lnTo>
                  <a:lnTo>
                    <a:pt x="435711" y="2086940"/>
                  </a:lnTo>
                  <a:lnTo>
                    <a:pt x="430403" y="2086940"/>
                  </a:lnTo>
                  <a:lnTo>
                    <a:pt x="430644" y="2084400"/>
                  </a:lnTo>
                  <a:lnTo>
                    <a:pt x="433578" y="2085670"/>
                  </a:lnTo>
                  <a:lnTo>
                    <a:pt x="435952" y="2085670"/>
                  </a:lnTo>
                  <a:lnTo>
                    <a:pt x="435952" y="2080437"/>
                  </a:lnTo>
                  <a:lnTo>
                    <a:pt x="435483" y="2080590"/>
                  </a:lnTo>
                  <a:lnTo>
                    <a:pt x="432498" y="2080590"/>
                  </a:lnTo>
                  <a:lnTo>
                    <a:pt x="434124" y="2079320"/>
                  </a:lnTo>
                  <a:lnTo>
                    <a:pt x="434911" y="2079320"/>
                  </a:lnTo>
                  <a:lnTo>
                    <a:pt x="437299" y="2076780"/>
                  </a:lnTo>
                  <a:lnTo>
                    <a:pt x="439674" y="2078050"/>
                  </a:lnTo>
                  <a:lnTo>
                    <a:pt x="439674" y="2024710"/>
                  </a:lnTo>
                  <a:lnTo>
                    <a:pt x="433819" y="2032330"/>
                  </a:lnTo>
                  <a:lnTo>
                    <a:pt x="428510" y="2031060"/>
                  </a:lnTo>
                  <a:lnTo>
                    <a:pt x="429056" y="2025980"/>
                  </a:lnTo>
                  <a:lnTo>
                    <a:pt x="434911" y="2027250"/>
                  </a:lnTo>
                  <a:lnTo>
                    <a:pt x="434124" y="2020900"/>
                  </a:lnTo>
                  <a:lnTo>
                    <a:pt x="439674" y="2024710"/>
                  </a:lnTo>
                  <a:lnTo>
                    <a:pt x="439674" y="2017090"/>
                  </a:lnTo>
                  <a:lnTo>
                    <a:pt x="433273" y="2017090"/>
                  </a:lnTo>
                  <a:lnTo>
                    <a:pt x="427723" y="2017598"/>
                  </a:lnTo>
                  <a:lnTo>
                    <a:pt x="427723" y="2158060"/>
                  </a:lnTo>
                  <a:lnTo>
                    <a:pt x="424548" y="2165680"/>
                  </a:lnTo>
                  <a:lnTo>
                    <a:pt x="424789" y="2165680"/>
                  </a:lnTo>
                  <a:lnTo>
                    <a:pt x="424002" y="2170760"/>
                  </a:lnTo>
                  <a:lnTo>
                    <a:pt x="422656" y="2177110"/>
                  </a:lnTo>
                  <a:lnTo>
                    <a:pt x="421932" y="2175840"/>
                  </a:lnTo>
                  <a:lnTo>
                    <a:pt x="420827" y="2173897"/>
                  </a:lnTo>
                  <a:lnTo>
                    <a:pt x="420827" y="2231720"/>
                  </a:lnTo>
                  <a:lnTo>
                    <a:pt x="420573" y="2234260"/>
                  </a:lnTo>
                  <a:lnTo>
                    <a:pt x="415264" y="2234260"/>
                  </a:lnTo>
                  <a:lnTo>
                    <a:pt x="415518" y="2231720"/>
                  </a:lnTo>
                  <a:lnTo>
                    <a:pt x="420827" y="2231720"/>
                  </a:lnTo>
                  <a:lnTo>
                    <a:pt x="420827" y="2173897"/>
                  </a:lnTo>
                  <a:lnTo>
                    <a:pt x="420497" y="2173300"/>
                  </a:lnTo>
                  <a:lnTo>
                    <a:pt x="419785" y="2172030"/>
                  </a:lnTo>
                  <a:lnTo>
                    <a:pt x="420179" y="2170760"/>
                  </a:lnTo>
                  <a:lnTo>
                    <a:pt x="422160" y="2164410"/>
                  </a:lnTo>
                  <a:lnTo>
                    <a:pt x="422249" y="2163140"/>
                  </a:lnTo>
                  <a:lnTo>
                    <a:pt x="422656" y="2158060"/>
                  </a:lnTo>
                  <a:lnTo>
                    <a:pt x="427723" y="2158060"/>
                  </a:lnTo>
                  <a:lnTo>
                    <a:pt x="427723" y="2017598"/>
                  </a:lnTo>
                  <a:lnTo>
                    <a:pt x="426681" y="2017687"/>
                  </a:lnTo>
                  <a:lnTo>
                    <a:pt x="426681" y="2043760"/>
                  </a:lnTo>
                  <a:lnTo>
                    <a:pt x="424294" y="2048840"/>
                  </a:lnTo>
                  <a:lnTo>
                    <a:pt x="422656" y="2048433"/>
                  </a:lnTo>
                  <a:lnTo>
                    <a:pt x="422656" y="2057730"/>
                  </a:lnTo>
                  <a:lnTo>
                    <a:pt x="422414" y="2059000"/>
                  </a:lnTo>
                  <a:lnTo>
                    <a:pt x="419239" y="2059000"/>
                  </a:lnTo>
                  <a:lnTo>
                    <a:pt x="419239" y="2136470"/>
                  </a:lnTo>
                  <a:lnTo>
                    <a:pt x="418985" y="2136533"/>
                  </a:lnTo>
                  <a:lnTo>
                    <a:pt x="418985" y="2152980"/>
                  </a:lnTo>
                  <a:lnTo>
                    <a:pt x="417309" y="2154580"/>
                  </a:lnTo>
                  <a:lnTo>
                    <a:pt x="417309" y="2225370"/>
                  </a:lnTo>
                  <a:lnTo>
                    <a:pt x="416191" y="2226424"/>
                  </a:lnTo>
                  <a:lnTo>
                    <a:pt x="416306" y="2226640"/>
                  </a:lnTo>
                  <a:lnTo>
                    <a:pt x="416039" y="2226564"/>
                  </a:lnTo>
                  <a:lnTo>
                    <a:pt x="414248" y="2229180"/>
                  </a:lnTo>
                  <a:lnTo>
                    <a:pt x="415264" y="2226640"/>
                  </a:lnTo>
                  <a:lnTo>
                    <a:pt x="415620" y="2226424"/>
                  </a:lnTo>
                  <a:lnTo>
                    <a:pt x="408698" y="2224100"/>
                  </a:lnTo>
                  <a:lnTo>
                    <a:pt x="404901" y="2222830"/>
                  </a:lnTo>
                  <a:lnTo>
                    <a:pt x="405942" y="2224100"/>
                  </a:lnTo>
                  <a:lnTo>
                    <a:pt x="400926" y="2220290"/>
                  </a:lnTo>
                  <a:lnTo>
                    <a:pt x="410210" y="2222830"/>
                  </a:lnTo>
                  <a:lnTo>
                    <a:pt x="409663" y="2220290"/>
                  </a:lnTo>
                  <a:lnTo>
                    <a:pt x="415886" y="2226259"/>
                  </a:lnTo>
                  <a:lnTo>
                    <a:pt x="417309" y="2225370"/>
                  </a:lnTo>
                  <a:lnTo>
                    <a:pt x="417309" y="2154580"/>
                  </a:lnTo>
                  <a:lnTo>
                    <a:pt x="414972" y="2156790"/>
                  </a:lnTo>
                  <a:lnTo>
                    <a:pt x="413385" y="2156790"/>
                  </a:lnTo>
                  <a:lnTo>
                    <a:pt x="413385" y="2215210"/>
                  </a:lnTo>
                  <a:lnTo>
                    <a:pt x="413131" y="2217750"/>
                  </a:lnTo>
                  <a:lnTo>
                    <a:pt x="409956" y="2216480"/>
                  </a:lnTo>
                  <a:lnTo>
                    <a:pt x="407822" y="2217750"/>
                  </a:lnTo>
                  <a:lnTo>
                    <a:pt x="407949" y="2216480"/>
                  </a:lnTo>
                  <a:lnTo>
                    <a:pt x="408076" y="2215210"/>
                  </a:lnTo>
                  <a:lnTo>
                    <a:pt x="413385" y="2215210"/>
                  </a:lnTo>
                  <a:lnTo>
                    <a:pt x="413385" y="2156790"/>
                  </a:lnTo>
                  <a:lnTo>
                    <a:pt x="410451" y="2156790"/>
                  </a:lnTo>
                  <a:lnTo>
                    <a:pt x="405942" y="2155520"/>
                  </a:lnTo>
                  <a:lnTo>
                    <a:pt x="399046" y="2150440"/>
                  </a:lnTo>
                  <a:lnTo>
                    <a:pt x="409409" y="2155520"/>
                  </a:lnTo>
                  <a:lnTo>
                    <a:pt x="409663" y="2155520"/>
                  </a:lnTo>
                  <a:lnTo>
                    <a:pt x="413385" y="2154250"/>
                  </a:lnTo>
                  <a:lnTo>
                    <a:pt x="410756" y="2150440"/>
                  </a:lnTo>
                  <a:lnTo>
                    <a:pt x="418985" y="2152980"/>
                  </a:lnTo>
                  <a:lnTo>
                    <a:pt x="418985" y="2136533"/>
                  </a:lnTo>
                  <a:lnTo>
                    <a:pt x="407276" y="2139010"/>
                  </a:lnTo>
                  <a:lnTo>
                    <a:pt x="409663" y="2140280"/>
                  </a:lnTo>
                  <a:lnTo>
                    <a:pt x="409168" y="2140280"/>
                  </a:lnTo>
                  <a:lnTo>
                    <a:pt x="406742" y="2139010"/>
                  </a:lnTo>
                  <a:lnTo>
                    <a:pt x="407822" y="2137740"/>
                  </a:lnTo>
                  <a:lnTo>
                    <a:pt x="409282" y="2136470"/>
                  </a:lnTo>
                  <a:lnTo>
                    <a:pt x="410756" y="2135200"/>
                  </a:lnTo>
                  <a:lnTo>
                    <a:pt x="414172" y="2135200"/>
                  </a:lnTo>
                  <a:lnTo>
                    <a:pt x="417106" y="2136470"/>
                  </a:lnTo>
                  <a:lnTo>
                    <a:pt x="419239" y="2136470"/>
                  </a:lnTo>
                  <a:lnTo>
                    <a:pt x="419239" y="2059000"/>
                  </a:lnTo>
                  <a:lnTo>
                    <a:pt x="417106" y="2059000"/>
                  </a:lnTo>
                  <a:lnTo>
                    <a:pt x="417220" y="2057730"/>
                  </a:lnTo>
                  <a:lnTo>
                    <a:pt x="417347" y="2056460"/>
                  </a:lnTo>
                  <a:lnTo>
                    <a:pt x="420573" y="2057730"/>
                  </a:lnTo>
                  <a:lnTo>
                    <a:pt x="422656" y="2057730"/>
                  </a:lnTo>
                  <a:lnTo>
                    <a:pt x="422656" y="2048433"/>
                  </a:lnTo>
                  <a:lnTo>
                    <a:pt x="419239" y="2047570"/>
                  </a:lnTo>
                  <a:lnTo>
                    <a:pt x="417347" y="2043760"/>
                  </a:lnTo>
                  <a:lnTo>
                    <a:pt x="418020" y="2041220"/>
                  </a:lnTo>
                  <a:lnTo>
                    <a:pt x="418350" y="2039950"/>
                  </a:lnTo>
                  <a:lnTo>
                    <a:pt x="418693" y="2038680"/>
                  </a:lnTo>
                  <a:lnTo>
                    <a:pt x="417106" y="2038680"/>
                  </a:lnTo>
                  <a:lnTo>
                    <a:pt x="417106" y="2037410"/>
                  </a:lnTo>
                  <a:lnTo>
                    <a:pt x="417106" y="2034870"/>
                  </a:lnTo>
                  <a:lnTo>
                    <a:pt x="420827" y="2034870"/>
                  </a:lnTo>
                  <a:lnTo>
                    <a:pt x="420827" y="2038680"/>
                  </a:lnTo>
                  <a:lnTo>
                    <a:pt x="418693" y="2038680"/>
                  </a:lnTo>
                  <a:lnTo>
                    <a:pt x="423202" y="2045030"/>
                  </a:lnTo>
                  <a:lnTo>
                    <a:pt x="426681" y="2043760"/>
                  </a:lnTo>
                  <a:lnTo>
                    <a:pt x="426681" y="2017687"/>
                  </a:lnTo>
                  <a:lnTo>
                    <a:pt x="419239" y="2018360"/>
                  </a:lnTo>
                  <a:lnTo>
                    <a:pt x="417347" y="2018360"/>
                  </a:lnTo>
                  <a:lnTo>
                    <a:pt x="416560" y="2019630"/>
                  </a:lnTo>
                  <a:lnTo>
                    <a:pt x="416306" y="2019630"/>
                  </a:lnTo>
                  <a:lnTo>
                    <a:pt x="416306" y="2103450"/>
                  </a:lnTo>
                  <a:lnTo>
                    <a:pt x="414718" y="2104720"/>
                  </a:lnTo>
                  <a:lnTo>
                    <a:pt x="413385" y="2105990"/>
                  </a:lnTo>
                  <a:lnTo>
                    <a:pt x="410997" y="2107260"/>
                  </a:lnTo>
                  <a:lnTo>
                    <a:pt x="409168" y="2104720"/>
                  </a:lnTo>
                  <a:lnTo>
                    <a:pt x="411543" y="2104720"/>
                  </a:lnTo>
                  <a:lnTo>
                    <a:pt x="412038" y="2103450"/>
                  </a:lnTo>
                  <a:lnTo>
                    <a:pt x="412838" y="2104720"/>
                  </a:lnTo>
                  <a:lnTo>
                    <a:pt x="413385" y="2104720"/>
                  </a:lnTo>
                  <a:lnTo>
                    <a:pt x="416306" y="2103450"/>
                  </a:lnTo>
                  <a:lnTo>
                    <a:pt x="416306" y="2019630"/>
                  </a:lnTo>
                  <a:lnTo>
                    <a:pt x="413385" y="2019630"/>
                  </a:lnTo>
                  <a:lnTo>
                    <a:pt x="413385" y="2042490"/>
                  </a:lnTo>
                  <a:lnTo>
                    <a:pt x="413385" y="2043760"/>
                  </a:lnTo>
                  <a:lnTo>
                    <a:pt x="410210" y="2046300"/>
                  </a:lnTo>
                  <a:lnTo>
                    <a:pt x="409663" y="2043760"/>
                  </a:lnTo>
                  <a:lnTo>
                    <a:pt x="410210" y="2041220"/>
                  </a:lnTo>
                  <a:lnTo>
                    <a:pt x="413385" y="2042490"/>
                  </a:lnTo>
                  <a:lnTo>
                    <a:pt x="413385" y="2019630"/>
                  </a:lnTo>
                  <a:lnTo>
                    <a:pt x="411251" y="2019630"/>
                  </a:lnTo>
                  <a:lnTo>
                    <a:pt x="411251" y="2034870"/>
                  </a:lnTo>
                  <a:lnTo>
                    <a:pt x="410273" y="2037219"/>
                  </a:lnTo>
                  <a:lnTo>
                    <a:pt x="409663" y="2038680"/>
                  </a:lnTo>
                  <a:lnTo>
                    <a:pt x="405942" y="2038680"/>
                  </a:lnTo>
                  <a:lnTo>
                    <a:pt x="405942" y="2144090"/>
                  </a:lnTo>
                  <a:lnTo>
                    <a:pt x="405688" y="2145360"/>
                  </a:lnTo>
                  <a:lnTo>
                    <a:pt x="400392" y="2145360"/>
                  </a:lnTo>
                  <a:lnTo>
                    <a:pt x="400634" y="2142820"/>
                  </a:lnTo>
                  <a:lnTo>
                    <a:pt x="403860" y="2144090"/>
                  </a:lnTo>
                  <a:lnTo>
                    <a:pt x="405942" y="2144090"/>
                  </a:lnTo>
                  <a:lnTo>
                    <a:pt x="405942" y="2038680"/>
                  </a:lnTo>
                  <a:lnTo>
                    <a:pt x="400392" y="2038680"/>
                  </a:lnTo>
                  <a:lnTo>
                    <a:pt x="400392" y="2122500"/>
                  </a:lnTo>
                  <a:lnTo>
                    <a:pt x="398792" y="2125040"/>
                  </a:lnTo>
                  <a:lnTo>
                    <a:pt x="398792" y="2130120"/>
                  </a:lnTo>
                  <a:lnTo>
                    <a:pt x="396671" y="2129663"/>
                  </a:lnTo>
                  <a:lnTo>
                    <a:pt x="396671" y="2151710"/>
                  </a:lnTo>
                  <a:lnTo>
                    <a:pt x="396671" y="2152980"/>
                  </a:lnTo>
                  <a:lnTo>
                    <a:pt x="396671" y="2158060"/>
                  </a:lnTo>
                  <a:lnTo>
                    <a:pt x="394538" y="2163140"/>
                  </a:lnTo>
                  <a:lnTo>
                    <a:pt x="392607" y="2161870"/>
                  </a:lnTo>
                  <a:lnTo>
                    <a:pt x="390690" y="2160600"/>
                  </a:lnTo>
                  <a:lnTo>
                    <a:pt x="386842" y="2158060"/>
                  </a:lnTo>
                  <a:lnTo>
                    <a:pt x="383667" y="2158060"/>
                  </a:lnTo>
                  <a:lnTo>
                    <a:pt x="387883" y="2155520"/>
                  </a:lnTo>
                  <a:lnTo>
                    <a:pt x="393496" y="2154250"/>
                  </a:lnTo>
                  <a:lnTo>
                    <a:pt x="396671" y="2158060"/>
                  </a:lnTo>
                  <a:lnTo>
                    <a:pt x="396671" y="2152980"/>
                  </a:lnTo>
                  <a:lnTo>
                    <a:pt x="395871" y="2155520"/>
                  </a:lnTo>
                  <a:lnTo>
                    <a:pt x="395084" y="2152980"/>
                  </a:lnTo>
                  <a:lnTo>
                    <a:pt x="392950" y="2152980"/>
                  </a:lnTo>
                  <a:lnTo>
                    <a:pt x="393065" y="2151710"/>
                  </a:lnTo>
                  <a:lnTo>
                    <a:pt x="393192" y="2150440"/>
                  </a:lnTo>
                  <a:lnTo>
                    <a:pt x="396671" y="2151710"/>
                  </a:lnTo>
                  <a:lnTo>
                    <a:pt x="396671" y="2129663"/>
                  </a:lnTo>
                  <a:lnTo>
                    <a:pt x="392950" y="2128850"/>
                  </a:lnTo>
                  <a:lnTo>
                    <a:pt x="393471" y="2127580"/>
                  </a:lnTo>
                  <a:lnTo>
                    <a:pt x="394538" y="2125040"/>
                  </a:lnTo>
                  <a:lnTo>
                    <a:pt x="395084" y="2117420"/>
                  </a:lnTo>
                  <a:lnTo>
                    <a:pt x="400392" y="2122500"/>
                  </a:lnTo>
                  <a:lnTo>
                    <a:pt x="400392" y="2038680"/>
                  </a:lnTo>
                  <a:lnTo>
                    <a:pt x="400392" y="2034870"/>
                  </a:lnTo>
                  <a:lnTo>
                    <a:pt x="400392" y="2032330"/>
                  </a:lnTo>
                  <a:lnTo>
                    <a:pt x="410235" y="2037308"/>
                  </a:lnTo>
                  <a:lnTo>
                    <a:pt x="410235" y="2037181"/>
                  </a:lnTo>
                  <a:lnTo>
                    <a:pt x="405942" y="2032330"/>
                  </a:lnTo>
                  <a:lnTo>
                    <a:pt x="407644" y="2027250"/>
                  </a:lnTo>
                  <a:lnTo>
                    <a:pt x="408076" y="2025980"/>
                  </a:lnTo>
                  <a:lnTo>
                    <a:pt x="411251" y="2034870"/>
                  </a:lnTo>
                  <a:lnTo>
                    <a:pt x="411251" y="2019630"/>
                  </a:lnTo>
                  <a:lnTo>
                    <a:pt x="409194" y="2019630"/>
                  </a:lnTo>
                  <a:lnTo>
                    <a:pt x="402602" y="2020900"/>
                  </a:lnTo>
                  <a:lnTo>
                    <a:pt x="396671" y="2020900"/>
                  </a:lnTo>
                  <a:lnTo>
                    <a:pt x="396671" y="2109800"/>
                  </a:lnTo>
                  <a:lnTo>
                    <a:pt x="396125" y="2112340"/>
                  </a:lnTo>
                  <a:lnTo>
                    <a:pt x="392950" y="2111070"/>
                  </a:lnTo>
                  <a:lnTo>
                    <a:pt x="392950" y="2109800"/>
                  </a:lnTo>
                  <a:lnTo>
                    <a:pt x="393738" y="2107260"/>
                  </a:lnTo>
                  <a:lnTo>
                    <a:pt x="394538" y="2109800"/>
                  </a:lnTo>
                  <a:lnTo>
                    <a:pt x="396671" y="2109800"/>
                  </a:lnTo>
                  <a:lnTo>
                    <a:pt x="396671" y="2020900"/>
                  </a:lnTo>
                  <a:lnTo>
                    <a:pt x="389229" y="2020900"/>
                  </a:lnTo>
                  <a:lnTo>
                    <a:pt x="389229" y="2152980"/>
                  </a:lnTo>
                  <a:lnTo>
                    <a:pt x="386232" y="2154250"/>
                  </a:lnTo>
                  <a:lnTo>
                    <a:pt x="384644" y="2152980"/>
                  </a:lnTo>
                  <a:lnTo>
                    <a:pt x="385343" y="2151710"/>
                  </a:lnTo>
                  <a:lnTo>
                    <a:pt x="389229" y="2152980"/>
                  </a:lnTo>
                  <a:lnTo>
                    <a:pt x="389229" y="2020900"/>
                  </a:lnTo>
                  <a:lnTo>
                    <a:pt x="383425" y="2020900"/>
                  </a:lnTo>
                  <a:lnTo>
                    <a:pt x="383425" y="2070430"/>
                  </a:lnTo>
                  <a:lnTo>
                    <a:pt x="383120" y="2072970"/>
                  </a:lnTo>
                  <a:lnTo>
                    <a:pt x="382079" y="2072525"/>
                  </a:lnTo>
                  <a:lnTo>
                    <a:pt x="382079" y="2088210"/>
                  </a:lnTo>
                  <a:lnTo>
                    <a:pt x="381533" y="2090750"/>
                  </a:lnTo>
                  <a:lnTo>
                    <a:pt x="378409" y="2091537"/>
                  </a:lnTo>
                  <a:lnTo>
                    <a:pt x="378409" y="2103450"/>
                  </a:lnTo>
                  <a:lnTo>
                    <a:pt x="377240" y="2105990"/>
                  </a:lnTo>
                  <a:lnTo>
                    <a:pt x="372262" y="2104720"/>
                  </a:lnTo>
                  <a:lnTo>
                    <a:pt x="376504" y="2102180"/>
                  </a:lnTo>
                  <a:lnTo>
                    <a:pt x="378409" y="2103450"/>
                  </a:lnTo>
                  <a:lnTo>
                    <a:pt x="378409" y="2091537"/>
                  </a:lnTo>
                  <a:lnTo>
                    <a:pt x="376478" y="2092020"/>
                  </a:lnTo>
                  <a:lnTo>
                    <a:pt x="374357" y="2084400"/>
                  </a:lnTo>
                  <a:lnTo>
                    <a:pt x="373303" y="2080590"/>
                  </a:lnTo>
                  <a:lnTo>
                    <a:pt x="377812" y="2085670"/>
                  </a:lnTo>
                  <a:lnTo>
                    <a:pt x="379399" y="2086940"/>
                  </a:lnTo>
                  <a:lnTo>
                    <a:pt x="382079" y="2088210"/>
                  </a:lnTo>
                  <a:lnTo>
                    <a:pt x="382079" y="2072525"/>
                  </a:lnTo>
                  <a:lnTo>
                    <a:pt x="380199" y="2071700"/>
                  </a:lnTo>
                  <a:lnTo>
                    <a:pt x="377812" y="2071700"/>
                  </a:lnTo>
                  <a:lnTo>
                    <a:pt x="378066" y="2070430"/>
                  </a:lnTo>
                  <a:lnTo>
                    <a:pt x="383425" y="2070430"/>
                  </a:lnTo>
                  <a:lnTo>
                    <a:pt x="383425" y="2020900"/>
                  </a:lnTo>
                  <a:lnTo>
                    <a:pt x="369468" y="2020900"/>
                  </a:lnTo>
                  <a:lnTo>
                    <a:pt x="368541" y="2021039"/>
                  </a:lnTo>
                  <a:lnTo>
                    <a:pt x="368541" y="2149170"/>
                  </a:lnTo>
                  <a:lnTo>
                    <a:pt x="368541" y="2152980"/>
                  </a:lnTo>
                  <a:lnTo>
                    <a:pt x="368541" y="2250770"/>
                  </a:lnTo>
                  <a:lnTo>
                    <a:pt x="366153" y="2257120"/>
                  </a:lnTo>
                  <a:lnTo>
                    <a:pt x="362432" y="2252040"/>
                  </a:lnTo>
                  <a:lnTo>
                    <a:pt x="357378" y="2254580"/>
                  </a:lnTo>
                  <a:lnTo>
                    <a:pt x="357619" y="2249500"/>
                  </a:lnTo>
                  <a:lnTo>
                    <a:pt x="363778" y="2250770"/>
                  </a:lnTo>
                  <a:lnTo>
                    <a:pt x="368541" y="2250770"/>
                  </a:lnTo>
                  <a:lnTo>
                    <a:pt x="368541" y="2152980"/>
                  </a:lnTo>
                  <a:lnTo>
                    <a:pt x="364820" y="2152980"/>
                  </a:lnTo>
                  <a:lnTo>
                    <a:pt x="364820" y="2149170"/>
                  </a:lnTo>
                  <a:lnTo>
                    <a:pt x="368541" y="2149170"/>
                  </a:lnTo>
                  <a:lnTo>
                    <a:pt x="368541" y="2021039"/>
                  </a:lnTo>
                  <a:lnTo>
                    <a:pt x="366649" y="2021319"/>
                  </a:lnTo>
                  <a:lnTo>
                    <a:pt x="366649" y="2051380"/>
                  </a:lnTo>
                  <a:lnTo>
                    <a:pt x="366407" y="2052650"/>
                  </a:lnTo>
                  <a:lnTo>
                    <a:pt x="364820" y="2053920"/>
                  </a:lnTo>
                  <a:lnTo>
                    <a:pt x="364820" y="2055190"/>
                  </a:lnTo>
                  <a:lnTo>
                    <a:pt x="361556" y="2055190"/>
                  </a:lnTo>
                  <a:lnTo>
                    <a:pt x="362191" y="2052650"/>
                  </a:lnTo>
                  <a:lnTo>
                    <a:pt x="362508" y="2051380"/>
                  </a:lnTo>
                  <a:lnTo>
                    <a:pt x="359257" y="2051380"/>
                  </a:lnTo>
                  <a:lnTo>
                    <a:pt x="359511" y="2046300"/>
                  </a:lnTo>
                  <a:lnTo>
                    <a:pt x="365607" y="2051380"/>
                  </a:lnTo>
                  <a:lnTo>
                    <a:pt x="366649" y="2051380"/>
                  </a:lnTo>
                  <a:lnTo>
                    <a:pt x="366649" y="2021319"/>
                  </a:lnTo>
                  <a:lnTo>
                    <a:pt x="357378" y="2022690"/>
                  </a:lnTo>
                  <a:lnTo>
                    <a:pt x="357378" y="2156790"/>
                  </a:lnTo>
                  <a:lnTo>
                    <a:pt x="354190" y="2158060"/>
                  </a:lnTo>
                  <a:lnTo>
                    <a:pt x="352285" y="2156790"/>
                  </a:lnTo>
                  <a:lnTo>
                    <a:pt x="352920" y="2155520"/>
                  </a:lnTo>
                  <a:lnTo>
                    <a:pt x="357378" y="2156790"/>
                  </a:lnTo>
                  <a:lnTo>
                    <a:pt x="357378" y="2022690"/>
                  </a:lnTo>
                  <a:lnTo>
                    <a:pt x="352310" y="2023440"/>
                  </a:lnTo>
                  <a:lnTo>
                    <a:pt x="351523" y="2023491"/>
                  </a:lnTo>
                  <a:lnTo>
                    <a:pt x="351523" y="2206320"/>
                  </a:lnTo>
                  <a:lnTo>
                    <a:pt x="351269" y="2207590"/>
                  </a:lnTo>
                  <a:lnTo>
                    <a:pt x="349935" y="2207590"/>
                  </a:lnTo>
                  <a:lnTo>
                    <a:pt x="349935" y="2324430"/>
                  </a:lnTo>
                  <a:lnTo>
                    <a:pt x="341998" y="2328240"/>
                  </a:lnTo>
                  <a:lnTo>
                    <a:pt x="342239" y="2329510"/>
                  </a:lnTo>
                  <a:lnTo>
                    <a:pt x="337731" y="2329510"/>
                  </a:lnTo>
                  <a:lnTo>
                    <a:pt x="339382" y="2328240"/>
                  </a:lnTo>
                  <a:lnTo>
                    <a:pt x="344373" y="2324430"/>
                  </a:lnTo>
                  <a:lnTo>
                    <a:pt x="344131" y="2323160"/>
                  </a:lnTo>
                  <a:lnTo>
                    <a:pt x="349935" y="2324430"/>
                  </a:lnTo>
                  <a:lnTo>
                    <a:pt x="349935" y="2207590"/>
                  </a:lnTo>
                  <a:lnTo>
                    <a:pt x="348094" y="2207590"/>
                  </a:lnTo>
                  <a:lnTo>
                    <a:pt x="347802" y="2206320"/>
                  </a:lnTo>
                  <a:lnTo>
                    <a:pt x="348640" y="2203780"/>
                  </a:lnTo>
                  <a:lnTo>
                    <a:pt x="349440" y="2206320"/>
                  </a:lnTo>
                  <a:lnTo>
                    <a:pt x="351523" y="2206320"/>
                  </a:lnTo>
                  <a:lnTo>
                    <a:pt x="351523" y="2023491"/>
                  </a:lnTo>
                  <a:lnTo>
                    <a:pt x="349681" y="2023605"/>
                  </a:lnTo>
                  <a:lnTo>
                    <a:pt x="349681" y="2074240"/>
                  </a:lnTo>
                  <a:lnTo>
                    <a:pt x="348094" y="2076780"/>
                  </a:lnTo>
                  <a:lnTo>
                    <a:pt x="344131" y="2078901"/>
                  </a:lnTo>
                  <a:lnTo>
                    <a:pt x="344131" y="2254580"/>
                  </a:lnTo>
                  <a:lnTo>
                    <a:pt x="344131" y="2263470"/>
                  </a:lnTo>
                  <a:lnTo>
                    <a:pt x="342239" y="2267280"/>
                  </a:lnTo>
                  <a:lnTo>
                    <a:pt x="339318" y="2268550"/>
                  </a:lnTo>
                  <a:lnTo>
                    <a:pt x="337997" y="2267280"/>
                  </a:lnTo>
                  <a:lnTo>
                    <a:pt x="336689" y="2266010"/>
                  </a:lnTo>
                  <a:lnTo>
                    <a:pt x="338277" y="2260930"/>
                  </a:lnTo>
                  <a:lnTo>
                    <a:pt x="339610" y="2263470"/>
                  </a:lnTo>
                  <a:lnTo>
                    <a:pt x="344131" y="2263470"/>
                  </a:lnTo>
                  <a:lnTo>
                    <a:pt x="344131" y="2254580"/>
                  </a:lnTo>
                  <a:lnTo>
                    <a:pt x="343585" y="2257120"/>
                  </a:lnTo>
                  <a:lnTo>
                    <a:pt x="340410" y="2257120"/>
                  </a:lnTo>
                  <a:lnTo>
                    <a:pt x="340410" y="2254580"/>
                  </a:lnTo>
                  <a:lnTo>
                    <a:pt x="341198" y="2252040"/>
                  </a:lnTo>
                  <a:lnTo>
                    <a:pt x="341998" y="2254580"/>
                  </a:lnTo>
                  <a:lnTo>
                    <a:pt x="344131" y="2254580"/>
                  </a:lnTo>
                  <a:lnTo>
                    <a:pt x="344131" y="2078901"/>
                  </a:lnTo>
                  <a:lnTo>
                    <a:pt x="343331" y="2079320"/>
                  </a:lnTo>
                  <a:lnTo>
                    <a:pt x="342493" y="2078228"/>
                  </a:lnTo>
                  <a:lnTo>
                    <a:pt x="342493" y="2086940"/>
                  </a:lnTo>
                  <a:lnTo>
                    <a:pt x="342239" y="2089480"/>
                  </a:lnTo>
                  <a:lnTo>
                    <a:pt x="341693" y="2092020"/>
                  </a:lnTo>
                  <a:lnTo>
                    <a:pt x="340106" y="2089480"/>
                  </a:lnTo>
                  <a:lnTo>
                    <a:pt x="340410" y="2086940"/>
                  </a:lnTo>
                  <a:lnTo>
                    <a:pt x="340906" y="2084400"/>
                  </a:lnTo>
                  <a:lnTo>
                    <a:pt x="342493" y="2086940"/>
                  </a:lnTo>
                  <a:lnTo>
                    <a:pt x="342493" y="2078228"/>
                  </a:lnTo>
                  <a:lnTo>
                    <a:pt x="340410" y="2075510"/>
                  </a:lnTo>
                  <a:lnTo>
                    <a:pt x="340106" y="2071700"/>
                  </a:lnTo>
                  <a:lnTo>
                    <a:pt x="347002" y="2075510"/>
                  </a:lnTo>
                  <a:lnTo>
                    <a:pt x="349681" y="2074240"/>
                  </a:lnTo>
                  <a:lnTo>
                    <a:pt x="349681" y="2023605"/>
                  </a:lnTo>
                  <a:lnTo>
                    <a:pt x="338518" y="2024303"/>
                  </a:lnTo>
                  <a:lnTo>
                    <a:pt x="338518" y="2202510"/>
                  </a:lnTo>
                  <a:lnTo>
                    <a:pt x="338518" y="2206320"/>
                  </a:lnTo>
                  <a:lnTo>
                    <a:pt x="334797" y="2206320"/>
                  </a:lnTo>
                  <a:lnTo>
                    <a:pt x="334797" y="2202510"/>
                  </a:lnTo>
                  <a:lnTo>
                    <a:pt x="338518" y="2202510"/>
                  </a:lnTo>
                  <a:lnTo>
                    <a:pt x="338518" y="2024303"/>
                  </a:lnTo>
                  <a:lnTo>
                    <a:pt x="332968" y="2024646"/>
                  </a:lnTo>
                  <a:lnTo>
                    <a:pt x="332968" y="2109800"/>
                  </a:lnTo>
                  <a:lnTo>
                    <a:pt x="332968" y="2113610"/>
                  </a:lnTo>
                  <a:lnTo>
                    <a:pt x="331876" y="2113610"/>
                  </a:lnTo>
                  <a:lnTo>
                    <a:pt x="331876" y="2351100"/>
                  </a:lnTo>
                  <a:lnTo>
                    <a:pt x="330822" y="2348560"/>
                  </a:lnTo>
                  <a:lnTo>
                    <a:pt x="330288" y="2347290"/>
                  </a:lnTo>
                  <a:lnTo>
                    <a:pt x="329768" y="2346020"/>
                  </a:lnTo>
                  <a:lnTo>
                    <a:pt x="329247" y="2344750"/>
                  </a:lnTo>
                  <a:lnTo>
                    <a:pt x="325526" y="2340940"/>
                  </a:lnTo>
                  <a:lnTo>
                    <a:pt x="327367" y="2339670"/>
                  </a:lnTo>
                  <a:lnTo>
                    <a:pt x="328701" y="2338400"/>
                  </a:lnTo>
                  <a:lnTo>
                    <a:pt x="331876" y="2351100"/>
                  </a:lnTo>
                  <a:lnTo>
                    <a:pt x="331876" y="2113610"/>
                  </a:lnTo>
                  <a:lnTo>
                    <a:pt x="330288" y="2113610"/>
                  </a:lnTo>
                  <a:lnTo>
                    <a:pt x="330288" y="2296490"/>
                  </a:lnTo>
                  <a:lnTo>
                    <a:pt x="328701" y="2299030"/>
                  </a:lnTo>
                  <a:lnTo>
                    <a:pt x="327367" y="2300300"/>
                  </a:lnTo>
                  <a:lnTo>
                    <a:pt x="325767" y="2301075"/>
                  </a:lnTo>
                  <a:lnTo>
                    <a:pt x="325767" y="2333320"/>
                  </a:lnTo>
                  <a:lnTo>
                    <a:pt x="323138" y="2334590"/>
                  </a:lnTo>
                  <a:lnTo>
                    <a:pt x="323684" y="2337130"/>
                  </a:lnTo>
                  <a:lnTo>
                    <a:pt x="318376" y="2337130"/>
                  </a:lnTo>
                  <a:lnTo>
                    <a:pt x="318719" y="2333320"/>
                  </a:lnTo>
                  <a:lnTo>
                    <a:pt x="318833" y="2332050"/>
                  </a:lnTo>
                  <a:lnTo>
                    <a:pt x="319176" y="2328240"/>
                  </a:lnTo>
                  <a:lnTo>
                    <a:pt x="325526" y="2329510"/>
                  </a:lnTo>
                  <a:lnTo>
                    <a:pt x="325767" y="2333320"/>
                  </a:lnTo>
                  <a:lnTo>
                    <a:pt x="325767" y="2301075"/>
                  </a:lnTo>
                  <a:lnTo>
                    <a:pt x="324726" y="2301570"/>
                  </a:lnTo>
                  <a:lnTo>
                    <a:pt x="323926" y="2300300"/>
                  </a:lnTo>
                  <a:lnTo>
                    <a:pt x="323138" y="2299030"/>
                  </a:lnTo>
                  <a:lnTo>
                    <a:pt x="325526" y="2297760"/>
                  </a:lnTo>
                  <a:lnTo>
                    <a:pt x="326859" y="2297760"/>
                  </a:lnTo>
                  <a:lnTo>
                    <a:pt x="330288" y="2296490"/>
                  </a:lnTo>
                  <a:lnTo>
                    <a:pt x="330288" y="2113610"/>
                  </a:lnTo>
                  <a:lnTo>
                    <a:pt x="329247" y="2113610"/>
                  </a:lnTo>
                  <a:lnTo>
                    <a:pt x="329247" y="2112340"/>
                  </a:lnTo>
                  <a:lnTo>
                    <a:pt x="329247" y="2109800"/>
                  </a:lnTo>
                  <a:lnTo>
                    <a:pt x="332968" y="2109800"/>
                  </a:lnTo>
                  <a:lnTo>
                    <a:pt x="332968" y="2024646"/>
                  </a:lnTo>
                  <a:lnTo>
                    <a:pt x="331762" y="2024710"/>
                  </a:lnTo>
                  <a:lnTo>
                    <a:pt x="325272" y="2024710"/>
                  </a:lnTo>
                  <a:lnTo>
                    <a:pt x="325272" y="2170760"/>
                  </a:lnTo>
                  <a:lnTo>
                    <a:pt x="320611" y="2170760"/>
                  </a:lnTo>
                  <a:lnTo>
                    <a:pt x="320611" y="2306650"/>
                  </a:lnTo>
                  <a:lnTo>
                    <a:pt x="319595" y="2309190"/>
                  </a:lnTo>
                  <a:lnTo>
                    <a:pt x="316242" y="2307920"/>
                  </a:lnTo>
                  <a:lnTo>
                    <a:pt x="317842" y="2306650"/>
                  </a:lnTo>
                  <a:lnTo>
                    <a:pt x="319443" y="2305380"/>
                  </a:lnTo>
                  <a:lnTo>
                    <a:pt x="320611" y="2306650"/>
                  </a:lnTo>
                  <a:lnTo>
                    <a:pt x="320611" y="2170760"/>
                  </a:lnTo>
                  <a:lnTo>
                    <a:pt x="316750" y="2170760"/>
                  </a:lnTo>
                  <a:lnTo>
                    <a:pt x="318084" y="2166950"/>
                  </a:lnTo>
                  <a:lnTo>
                    <a:pt x="318630" y="2164410"/>
                  </a:lnTo>
                  <a:lnTo>
                    <a:pt x="322846" y="2164410"/>
                  </a:lnTo>
                  <a:lnTo>
                    <a:pt x="323684" y="2166950"/>
                  </a:lnTo>
                  <a:lnTo>
                    <a:pt x="325272" y="2170760"/>
                  </a:lnTo>
                  <a:lnTo>
                    <a:pt x="325272" y="2024710"/>
                  </a:lnTo>
                  <a:lnTo>
                    <a:pt x="317842" y="2024710"/>
                  </a:lnTo>
                  <a:lnTo>
                    <a:pt x="317842" y="2109800"/>
                  </a:lnTo>
                  <a:lnTo>
                    <a:pt x="317538" y="2112340"/>
                  </a:lnTo>
                  <a:lnTo>
                    <a:pt x="315950" y="2111641"/>
                  </a:lnTo>
                  <a:lnTo>
                    <a:pt x="315950" y="2309190"/>
                  </a:lnTo>
                  <a:lnTo>
                    <a:pt x="315950" y="2310460"/>
                  </a:lnTo>
                  <a:lnTo>
                    <a:pt x="315163" y="2314270"/>
                  </a:lnTo>
                  <a:lnTo>
                    <a:pt x="314363" y="2310460"/>
                  </a:lnTo>
                  <a:lnTo>
                    <a:pt x="312229" y="2310460"/>
                  </a:lnTo>
                  <a:lnTo>
                    <a:pt x="312775" y="2309190"/>
                  </a:lnTo>
                  <a:lnTo>
                    <a:pt x="315950" y="2309190"/>
                  </a:lnTo>
                  <a:lnTo>
                    <a:pt x="315950" y="2111641"/>
                  </a:lnTo>
                  <a:lnTo>
                    <a:pt x="314667" y="2111070"/>
                  </a:lnTo>
                  <a:lnTo>
                    <a:pt x="314363" y="2111070"/>
                  </a:lnTo>
                  <a:lnTo>
                    <a:pt x="314363" y="2254580"/>
                  </a:lnTo>
                  <a:lnTo>
                    <a:pt x="310857" y="2257120"/>
                  </a:lnTo>
                  <a:lnTo>
                    <a:pt x="308559" y="2256028"/>
                  </a:lnTo>
                  <a:lnTo>
                    <a:pt x="308559" y="2271090"/>
                  </a:lnTo>
                  <a:lnTo>
                    <a:pt x="308267" y="2276170"/>
                  </a:lnTo>
                  <a:lnTo>
                    <a:pt x="302158" y="2272360"/>
                  </a:lnTo>
                  <a:lnTo>
                    <a:pt x="301117" y="2271090"/>
                  </a:lnTo>
                  <a:lnTo>
                    <a:pt x="301371" y="2267280"/>
                  </a:lnTo>
                  <a:lnTo>
                    <a:pt x="307467" y="2271090"/>
                  </a:lnTo>
                  <a:lnTo>
                    <a:pt x="308559" y="2271090"/>
                  </a:lnTo>
                  <a:lnTo>
                    <a:pt x="308559" y="2256028"/>
                  </a:lnTo>
                  <a:lnTo>
                    <a:pt x="308203" y="2255850"/>
                  </a:lnTo>
                  <a:lnTo>
                    <a:pt x="308610" y="2254580"/>
                  </a:lnTo>
                  <a:lnTo>
                    <a:pt x="314363" y="2254580"/>
                  </a:lnTo>
                  <a:lnTo>
                    <a:pt x="314363" y="2111070"/>
                  </a:lnTo>
                  <a:lnTo>
                    <a:pt x="312229" y="2111070"/>
                  </a:lnTo>
                  <a:lnTo>
                    <a:pt x="312229" y="2211400"/>
                  </a:lnTo>
                  <a:lnTo>
                    <a:pt x="306832" y="2210130"/>
                  </a:lnTo>
                  <a:lnTo>
                    <a:pt x="306781" y="2207590"/>
                  </a:lnTo>
                  <a:lnTo>
                    <a:pt x="309435" y="2207590"/>
                  </a:lnTo>
                  <a:lnTo>
                    <a:pt x="312229" y="2211400"/>
                  </a:lnTo>
                  <a:lnTo>
                    <a:pt x="312229" y="2111070"/>
                  </a:lnTo>
                  <a:lnTo>
                    <a:pt x="312534" y="2109800"/>
                  </a:lnTo>
                  <a:lnTo>
                    <a:pt x="317842" y="2109800"/>
                  </a:lnTo>
                  <a:lnTo>
                    <a:pt x="317842" y="2024710"/>
                  </a:lnTo>
                  <a:lnTo>
                    <a:pt x="309054" y="2024710"/>
                  </a:lnTo>
                  <a:lnTo>
                    <a:pt x="309054" y="2127580"/>
                  </a:lnTo>
                  <a:lnTo>
                    <a:pt x="302958" y="2126615"/>
                  </a:lnTo>
                  <a:lnTo>
                    <a:pt x="302958" y="2217750"/>
                  </a:lnTo>
                  <a:lnTo>
                    <a:pt x="302704" y="2219020"/>
                  </a:lnTo>
                  <a:lnTo>
                    <a:pt x="297395" y="2219020"/>
                  </a:lnTo>
                  <a:lnTo>
                    <a:pt x="297522" y="2217750"/>
                  </a:lnTo>
                  <a:lnTo>
                    <a:pt x="297649" y="2216480"/>
                  </a:lnTo>
                  <a:lnTo>
                    <a:pt x="300824" y="2217750"/>
                  </a:lnTo>
                  <a:lnTo>
                    <a:pt x="302958" y="2217750"/>
                  </a:lnTo>
                  <a:lnTo>
                    <a:pt x="302958" y="2126615"/>
                  </a:lnTo>
                  <a:lnTo>
                    <a:pt x="301117" y="2126310"/>
                  </a:lnTo>
                  <a:lnTo>
                    <a:pt x="302158" y="2126310"/>
                  </a:lnTo>
                  <a:lnTo>
                    <a:pt x="303225" y="2123770"/>
                  </a:lnTo>
                  <a:lnTo>
                    <a:pt x="304292" y="2121230"/>
                  </a:lnTo>
                  <a:lnTo>
                    <a:pt x="304838" y="2119960"/>
                  </a:lnTo>
                  <a:lnTo>
                    <a:pt x="302958" y="2121230"/>
                  </a:lnTo>
                  <a:lnTo>
                    <a:pt x="308013" y="2117420"/>
                  </a:lnTo>
                  <a:lnTo>
                    <a:pt x="309054" y="2127580"/>
                  </a:lnTo>
                  <a:lnTo>
                    <a:pt x="309054" y="2024710"/>
                  </a:lnTo>
                  <a:lnTo>
                    <a:pt x="308559" y="2024710"/>
                  </a:lnTo>
                  <a:lnTo>
                    <a:pt x="308559" y="2108530"/>
                  </a:lnTo>
                  <a:lnTo>
                    <a:pt x="305181" y="2109800"/>
                  </a:lnTo>
                  <a:lnTo>
                    <a:pt x="302564" y="2109800"/>
                  </a:lnTo>
                  <a:lnTo>
                    <a:pt x="302945" y="2107260"/>
                  </a:lnTo>
                  <a:lnTo>
                    <a:pt x="308559" y="2108530"/>
                  </a:lnTo>
                  <a:lnTo>
                    <a:pt x="308559" y="2024710"/>
                  </a:lnTo>
                  <a:lnTo>
                    <a:pt x="299237" y="2024710"/>
                  </a:lnTo>
                  <a:lnTo>
                    <a:pt x="299237" y="2118690"/>
                  </a:lnTo>
                  <a:lnTo>
                    <a:pt x="298196" y="2123770"/>
                  </a:lnTo>
                  <a:lnTo>
                    <a:pt x="291795" y="2122208"/>
                  </a:lnTo>
                  <a:lnTo>
                    <a:pt x="291795" y="2141550"/>
                  </a:lnTo>
                  <a:lnTo>
                    <a:pt x="287794" y="2144090"/>
                  </a:lnTo>
                  <a:lnTo>
                    <a:pt x="285724" y="2142820"/>
                  </a:lnTo>
                  <a:lnTo>
                    <a:pt x="286677" y="2141550"/>
                  </a:lnTo>
                  <a:lnTo>
                    <a:pt x="291795" y="2141550"/>
                  </a:lnTo>
                  <a:lnTo>
                    <a:pt x="291795" y="2122208"/>
                  </a:lnTo>
                  <a:lnTo>
                    <a:pt x="287820" y="2121230"/>
                  </a:lnTo>
                  <a:lnTo>
                    <a:pt x="286232" y="2118690"/>
                  </a:lnTo>
                  <a:lnTo>
                    <a:pt x="287578" y="2118690"/>
                  </a:lnTo>
                  <a:lnTo>
                    <a:pt x="297103" y="2117420"/>
                  </a:lnTo>
                  <a:lnTo>
                    <a:pt x="299237" y="2118690"/>
                  </a:lnTo>
                  <a:lnTo>
                    <a:pt x="299237" y="2024710"/>
                  </a:lnTo>
                  <a:lnTo>
                    <a:pt x="290601" y="2024710"/>
                  </a:lnTo>
                  <a:lnTo>
                    <a:pt x="284403" y="2025103"/>
                  </a:lnTo>
                  <a:lnTo>
                    <a:pt x="284403" y="2028520"/>
                  </a:lnTo>
                  <a:lnTo>
                    <a:pt x="280720" y="2029790"/>
                  </a:lnTo>
                  <a:lnTo>
                    <a:pt x="278396" y="2028520"/>
                  </a:lnTo>
                  <a:lnTo>
                    <a:pt x="279082" y="2027250"/>
                  </a:lnTo>
                  <a:lnTo>
                    <a:pt x="284403" y="2028520"/>
                  </a:lnTo>
                  <a:lnTo>
                    <a:pt x="284403" y="2025103"/>
                  </a:lnTo>
                  <a:lnTo>
                    <a:pt x="273481" y="2025777"/>
                  </a:lnTo>
                  <a:lnTo>
                    <a:pt x="273481" y="2219020"/>
                  </a:lnTo>
                  <a:lnTo>
                    <a:pt x="272453" y="2221077"/>
                  </a:lnTo>
                  <a:lnTo>
                    <a:pt x="272453" y="2249500"/>
                  </a:lnTo>
                  <a:lnTo>
                    <a:pt x="271627" y="2252040"/>
                  </a:lnTo>
                  <a:lnTo>
                    <a:pt x="271106" y="2252040"/>
                  </a:lnTo>
                  <a:lnTo>
                    <a:pt x="271106" y="2324430"/>
                  </a:lnTo>
                  <a:lnTo>
                    <a:pt x="268719" y="2326970"/>
                  </a:lnTo>
                  <a:lnTo>
                    <a:pt x="261531" y="2329510"/>
                  </a:lnTo>
                  <a:lnTo>
                    <a:pt x="259232" y="2326970"/>
                  </a:lnTo>
                  <a:lnTo>
                    <a:pt x="258102" y="2325700"/>
                  </a:lnTo>
                  <a:lnTo>
                    <a:pt x="258648" y="2324430"/>
                  </a:lnTo>
                  <a:lnTo>
                    <a:pt x="263664" y="2324430"/>
                  </a:lnTo>
                  <a:lnTo>
                    <a:pt x="263664" y="2325700"/>
                  </a:lnTo>
                  <a:lnTo>
                    <a:pt x="265544" y="2324430"/>
                  </a:lnTo>
                  <a:lnTo>
                    <a:pt x="266585" y="2323160"/>
                  </a:lnTo>
                  <a:lnTo>
                    <a:pt x="267385" y="2320620"/>
                  </a:lnTo>
                  <a:lnTo>
                    <a:pt x="269519" y="2320620"/>
                  </a:lnTo>
                  <a:lnTo>
                    <a:pt x="268719" y="2324430"/>
                  </a:lnTo>
                  <a:lnTo>
                    <a:pt x="271106" y="2324430"/>
                  </a:lnTo>
                  <a:lnTo>
                    <a:pt x="271106" y="2252040"/>
                  </a:lnTo>
                  <a:lnTo>
                    <a:pt x="269621" y="2252040"/>
                  </a:lnTo>
                  <a:lnTo>
                    <a:pt x="269265" y="2246960"/>
                  </a:lnTo>
                  <a:lnTo>
                    <a:pt x="272453" y="2249500"/>
                  </a:lnTo>
                  <a:lnTo>
                    <a:pt x="272453" y="2221077"/>
                  </a:lnTo>
                  <a:lnTo>
                    <a:pt x="270306" y="2225370"/>
                  </a:lnTo>
                  <a:lnTo>
                    <a:pt x="269265" y="2226640"/>
                  </a:lnTo>
                  <a:lnTo>
                    <a:pt x="267131" y="2226640"/>
                  </a:lnTo>
                  <a:lnTo>
                    <a:pt x="267627" y="2222830"/>
                  </a:lnTo>
                  <a:lnTo>
                    <a:pt x="267385" y="2220290"/>
                  </a:lnTo>
                  <a:lnTo>
                    <a:pt x="273481" y="2219020"/>
                  </a:lnTo>
                  <a:lnTo>
                    <a:pt x="273481" y="2025777"/>
                  </a:lnTo>
                  <a:lnTo>
                    <a:pt x="272986" y="2025802"/>
                  </a:lnTo>
                  <a:lnTo>
                    <a:pt x="272986" y="2144090"/>
                  </a:lnTo>
                  <a:lnTo>
                    <a:pt x="272148" y="2146630"/>
                  </a:lnTo>
                  <a:lnTo>
                    <a:pt x="270560" y="2147900"/>
                  </a:lnTo>
                  <a:lnTo>
                    <a:pt x="267385" y="2147900"/>
                  </a:lnTo>
                  <a:lnTo>
                    <a:pt x="266877" y="2144725"/>
                  </a:lnTo>
                  <a:lnTo>
                    <a:pt x="266877" y="2316302"/>
                  </a:lnTo>
                  <a:lnTo>
                    <a:pt x="263956" y="2315540"/>
                  </a:lnTo>
                  <a:lnTo>
                    <a:pt x="263664" y="2319350"/>
                  </a:lnTo>
                  <a:lnTo>
                    <a:pt x="259588" y="2314270"/>
                  </a:lnTo>
                  <a:lnTo>
                    <a:pt x="257556" y="2311730"/>
                  </a:lnTo>
                  <a:lnTo>
                    <a:pt x="266877" y="2316302"/>
                  </a:lnTo>
                  <a:lnTo>
                    <a:pt x="266877" y="2144725"/>
                  </a:lnTo>
                  <a:lnTo>
                    <a:pt x="266776" y="2144090"/>
                  </a:lnTo>
                  <a:lnTo>
                    <a:pt x="266585" y="2142820"/>
                  </a:lnTo>
                  <a:lnTo>
                    <a:pt x="270065" y="2144090"/>
                  </a:lnTo>
                  <a:lnTo>
                    <a:pt x="272986" y="2144090"/>
                  </a:lnTo>
                  <a:lnTo>
                    <a:pt x="272986" y="2025802"/>
                  </a:lnTo>
                  <a:lnTo>
                    <a:pt x="270065" y="2025980"/>
                  </a:lnTo>
                  <a:lnTo>
                    <a:pt x="265544" y="2025980"/>
                  </a:lnTo>
                  <a:lnTo>
                    <a:pt x="265544" y="2309190"/>
                  </a:lnTo>
                  <a:lnTo>
                    <a:pt x="265252" y="2311730"/>
                  </a:lnTo>
                  <a:lnTo>
                    <a:pt x="262077" y="2310460"/>
                  </a:lnTo>
                  <a:lnTo>
                    <a:pt x="259943" y="2310460"/>
                  </a:lnTo>
                  <a:lnTo>
                    <a:pt x="260235" y="2309190"/>
                  </a:lnTo>
                  <a:lnTo>
                    <a:pt x="265544" y="2309190"/>
                  </a:lnTo>
                  <a:lnTo>
                    <a:pt x="265544" y="2025980"/>
                  </a:lnTo>
                  <a:lnTo>
                    <a:pt x="264210" y="2025980"/>
                  </a:lnTo>
                  <a:lnTo>
                    <a:pt x="264210" y="2111070"/>
                  </a:lnTo>
                  <a:lnTo>
                    <a:pt x="254381" y="2111070"/>
                  </a:lnTo>
                  <a:lnTo>
                    <a:pt x="254381" y="2126310"/>
                  </a:lnTo>
                  <a:lnTo>
                    <a:pt x="252501" y="2128469"/>
                  </a:lnTo>
                  <a:lnTo>
                    <a:pt x="252501" y="2194890"/>
                  </a:lnTo>
                  <a:lnTo>
                    <a:pt x="248856" y="2196160"/>
                  </a:lnTo>
                  <a:lnTo>
                    <a:pt x="246545" y="2193620"/>
                  </a:lnTo>
                  <a:lnTo>
                    <a:pt x="247205" y="2192350"/>
                  </a:lnTo>
                  <a:lnTo>
                    <a:pt x="252501" y="2194890"/>
                  </a:lnTo>
                  <a:lnTo>
                    <a:pt x="252501" y="2128469"/>
                  </a:lnTo>
                  <a:lnTo>
                    <a:pt x="247738" y="2133930"/>
                  </a:lnTo>
                  <a:lnTo>
                    <a:pt x="243217" y="2132660"/>
                  </a:lnTo>
                  <a:lnTo>
                    <a:pt x="243217" y="2127580"/>
                  </a:lnTo>
                  <a:lnTo>
                    <a:pt x="248526" y="2127580"/>
                  </a:lnTo>
                  <a:lnTo>
                    <a:pt x="250659" y="2125040"/>
                  </a:lnTo>
                  <a:lnTo>
                    <a:pt x="254381" y="2126310"/>
                  </a:lnTo>
                  <a:lnTo>
                    <a:pt x="254381" y="2111070"/>
                  </a:lnTo>
                  <a:lnTo>
                    <a:pt x="253339" y="2111070"/>
                  </a:lnTo>
                  <a:lnTo>
                    <a:pt x="254774" y="2108530"/>
                  </a:lnTo>
                  <a:lnTo>
                    <a:pt x="256222" y="2105990"/>
                  </a:lnTo>
                  <a:lnTo>
                    <a:pt x="257860" y="2107260"/>
                  </a:lnTo>
                  <a:lnTo>
                    <a:pt x="260489" y="2108530"/>
                  </a:lnTo>
                  <a:lnTo>
                    <a:pt x="263664" y="2108530"/>
                  </a:lnTo>
                  <a:lnTo>
                    <a:pt x="264210" y="2111070"/>
                  </a:lnTo>
                  <a:lnTo>
                    <a:pt x="264210" y="2025980"/>
                  </a:lnTo>
                  <a:lnTo>
                    <a:pt x="259943" y="2025980"/>
                  </a:lnTo>
                  <a:lnTo>
                    <a:pt x="259943" y="2046300"/>
                  </a:lnTo>
                  <a:lnTo>
                    <a:pt x="257009" y="2051380"/>
                  </a:lnTo>
                  <a:lnTo>
                    <a:pt x="248285" y="2050110"/>
                  </a:lnTo>
                  <a:lnTo>
                    <a:pt x="248462" y="2047570"/>
                  </a:lnTo>
                  <a:lnTo>
                    <a:pt x="248831" y="2042490"/>
                  </a:lnTo>
                  <a:lnTo>
                    <a:pt x="250659" y="2042490"/>
                  </a:lnTo>
                  <a:lnTo>
                    <a:pt x="250113" y="2045030"/>
                  </a:lnTo>
                  <a:lnTo>
                    <a:pt x="250659" y="2046300"/>
                  </a:lnTo>
                  <a:lnTo>
                    <a:pt x="252412" y="2042490"/>
                  </a:lnTo>
                  <a:lnTo>
                    <a:pt x="253593" y="2039950"/>
                  </a:lnTo>
                  <a:lnTo>
                    <a:pt x="256222" y="2042490"/>
                  </a:lnTo>
                  <a:lnTo>
                    <a:pt x="259943" y="2046300"/>
                  </a:lnTo>
                  <a:lnTo>
                    <a:pt x="259943" y="2025980"/>
                  </a:lnTo>
                  <a:lnTo>
                    <a:pt x="255879" y="2025980"/>
                  </a:lnTo>
                  <a:lnTo>
                    <a:pt x="245351" y="2024062"/>
                  </a:lnTo>
                  <a:lnTo>
                    <a:pt x="245351" y="2125040"/>
                  </a:lnTo>
                  <a:lnTo>
                    <a:pt x="238467" y="2122500"/>
                  </a:lnTo>
                  <a:lnTo>
                    <a:pt x="235534" y="2122500"/>
                  </a:lnTo>
                  <a:lnTo>
                    <a:pt x="235864" y="2121230"/>
                  </a:lnTo>
                  <a:lnTo>
                    <a:pt x="236194" y="2119960"/>
                  </a:lnTo>
                  <a:lnTo>
                    <a:pt x="236867" y="2117420"/>
                  </a:lnTo>
                  <a:lnTo>
                    <a:pt x="240588" y="2119960"/>
                  </a:lnTo>
                  <a:lnTo>
                    <a:pt x="244817" y="2121230"/>
                  </a:lnTo>
                  <a:lnTo>
                    <a:pt x="245351" y="2125040"/>
                  </a:lnTo>
                  <a:lnTo>
                    <a:pt x="245351" y="2024062"/>
                  </a:lnTo>
                  <a:lnTo>
                    <a:pt x="239255" y="2022944"/>
                  </a:lnTo>
                  <a:lnTo>
                    <a:pt x="239255" y="2108530"/>
                  </a:lnTo>
                  <a:lnTo>
                    <a:pt x="237121" y="2113610"/>
                  </a:lnTo>
                  <a:lnTo>
                    <a:pt x="232359" y="2107260"/>
                  </a:lnTo>
                  <a:lnTo>
                    <a:pt x="232067" y="2107107"/>
                  </a:lnTo>
                  <a:lnTo>
                    <a:pt x="232067" y="2198700"/>
                  </a:lnTo>
                  <a:lnTo>
                    <a:pt x="231267" y="2202510"/>
                  </a:lnTo>
                  <a:lnTo>
                    <a:pt x="229984" y="2200465"/>
                  </a:lnTo>
                  <a:lnTo>
                    <a:pt x="229984" y="2278710"/>
                  </a:lnTo>
                  <a:lnTo>
                    <a:pt x="229679" y="2281250"/>
                  </a:lnTo>
                  <a:lnTo>
                    <a:pt x="224370" y="2281250"/>
                  </a:lnTo>
                  <a:lnTo>
                    <a:pt x="224675" y="2278710"/>
                  </a:lnTo>
                  <a:lnTo>
                    <a:pt x="227850" y="2279980"/>
                  </a:lnTo>
                  <a:lnTo>
                    <a:pt x="229984" y="2278710"/>
                  </a:lnTo>
                  <a:lnTo>
                    <a:pt x="229984" y="2200465"/>
                  </a:lnTo>
                  <a:lnTo>
                    <a:pt x="229679" y="2199970"/>
                  </a:lnTo>
                  <a:lnTo>
                    <a:pt x="230073" y="2197430"/>
                  </a:lnTo>
                  <a:lnTo>
                    <a:pt x="230479" y="2194890"/>
                  </a:lnTo>
                  <a:lnTo>
                    <a:pt x="232067" y="2198700"/>
                  </a:lnTo>
                  <a:lnTo>
                    <a:pt x="232067" y="2107107"/>
                  </a:lnTo>
                  <a:lnTo>
                    <a:pt x="229984" y="2105990"/>
                  </a:lnTo>
                  <a:lnTo>
                    <a:pt x="232905" y="2099640"/>
                  </a:lnTo>
                  <a:lnTo>
                    <a:pt x="234492" y="2109800"/>
                  </a:lnTo>
                  <a:lnTo>
                    <a:pt x="239255" y="2108530"/>
                  </a:lnTo>
                  <a:lnTo>
                    <a:pt x="239255" y="2022944"/>
                  </a:lnTo>
                  <a:lnTo>
                    <a:pt x="229908" y="2021230"/>
                  </a:lnTo>
                  <a:lnTo>
                    <a:pt x="229908" y="2125040"/>
                  </a:lnTo>
                  <a:lnTo>
                    <a:pt x="227838" y="2127580"/>
                  </a:lnTo>
                  <a:lnTo>
                    <a:pt x="224980" y="2127580"/>
                  </a:lnTo>
                  <a:lnTo>
                    <a:pt x="225615" y="2125040"/>
                  </a:lnTo>
                  <a:lnTo>
                    <a:pt x="226263" y="2122500"/>
                  </a:lnTo>
                  <a:lnTo>
                    <a:pt x="229908" y="2125040"/>
                  </a:lnTo>
                  <a:lnTo>
                    <a:pt x="229908" y="2021230"/>
                  </a:lnTo>
                  <a:lnTo>
                    <a:pt x="229616" y="2021166"/>
                  </a:lnTo>
                  <a:lnTo>
                    <a:pt x="229616" y="2117420"/>
                  </a:lnTo>
                  <a:lnTo>
                    <a:pt x="228841" y="2119960"/>
                  </a:lnTo>
                  <a:lnTo>
                    <a:pt x="226783" y="2119960"/>
                  </a:lnTo>
                  <a:lnTo>
                    <a:pt x="226390" y="2116150"/>
                  </a:lnTo>
                  <a:lnTo>
                    <a:pt x="226263" y="2114880"/>
                  </a:lnTo>
                  <a:lnTo>
                    <a:pt x="229616" y="2117420"/>
                  </a:lnTo>
                  <a:lnTo>
                    <a:pt x="229616" y="2021166"/>
                  </a:lnTo>
                  <a:lnTo>
                    <a:pt x="228168" y="2020900"/>
                  </a:lnTo>
                  <a:lnTo>
                    <a:pt x="224370" y="2020557"/>
                  </a:lnTo>
                  <a:lnTo>
                    <a:pt x="224370" y="2140280"/>
                  </a:lnTo>
                  <a:lnTo>
                    <a:pt x="224370" y="2144090"/>
                  </a:lnTo>
                  <a:lnTo>
                    <a:pt x="220649" y="2144090"/>
                  </a:lnTo>
                  <a:lnTo>
                    <a:pt x="220649" y="2141550"/>
                  </a:lnTo>
                  <a:lnTo>
                    <a:pt x="220649" y="2140280"/>
                  </a:lnTo>
                  <a:lnTo>
                    <a:pt x="224370" y="2140280"/>
                  </a:lnTo>
                  <a:lnTo>
                    <a:pt x="224370" y="2020557"/>
                  </a:lnTo>
                  <a:lnTo>
                    <a:pt x="218821" y="2020049"/>
                  </a:lnTo>
                  <a:lnTo>
                    <a:pt x="218821" y="2066620"/>
                  </a:lnTo>
                  <a:lnTo>
                    <a:pt x="218567" y="2069160"/>
                  </a:lnTo>
                  <a:lnTo>
                    <a:pt x="215341" y="2067890"/>
                  </a:lnTo>
                  <a:lnTo>
                    <a:pt x="215099" y="2067890"/>
                  </a:lnTo>
                  <a:lnTo>
                    <a:pt x="215099" y="2175840"/>
                  </a:lnTo>
                  <a:lnTo>
                    <a:pt x="215099" y="2184730"/>
                  </a:lnTo>
                  <a:lnTo>
                    <a:pt x="213258" y="2182215"/>
                  </a:lnTo>
                  <a:lnTo>
                    <a:pt x="213258" y="2234260"/>
                  </a:lnTo>
                  <a:lnTo>
                    <a:pt x="212966" y="2236800"/>
                  </a:lnTo>
                  <a:lnTo>
                    <a:pt x="211378" y="2236165"/>
                  </a:lnTo>
                  <a:lnTo>
                    <a:pt x="211378" y="2249500"/>
                  </a:lnTo>
                  <a:lnTo>
                    <a:pt x="210832" y="2252040"/>
                  </a:lnTo>
                  <a:lnTo>
                    <a:pt x="207657" y="2250770"/>
                  </a:lnTo>
                  <a:lnTo>
                    <a:pt x="207657" y="2249500"/>
                  </a:lnTo>
                  <a:lnTo>
                    <a:pt x="208445" y="2246960"/>
                  </a:lnTo>
                  <a:lnTo>
                    <a:pt x="209245" y="2249500"/>
                  </a:lnTo>
                  <a:lnTo>
                    <a:pt x="211378" y="2249500"/>
                  </a:lnTo>
                  <a:lnTo>
                    <a:pt x="211378" y="2236165"/>
                  </a:lnTo>
                  <a:lnTo>
                    <a:pt x="209791" y="2235530"/>
                  </a:lnTo>
                  <a:lnTo>
                    <a:pt x="207657" y="2235530"/>
                  </a:lnTo>
                  <a:lnTo>
                    <a:pt x="207949" y="2234260"/>
                  </a:lnTo>
                  <a:lnTo>
                    <a:pt x="213258" y="2234260"/>
                  </a:lnTo>
                  <a:lnTo>
                    <a:pt x="213258" y="2182215"/>
                  </a:lnTo>
                  <a:lnTo>
                    <a:pt x="211391" y="2179650"/>
                  </a:lnTo>
                  <a:lnTo>
                    <a:pt x="210464" y="2178380"/>
                  </a:lnTo>
                  <a:lnTo>
                    <a:pt x="210108" y="2177910"/>
                  </a:lnTo>
                  <a:lnTo>
                    <a:pt x="212039" y="2177110"/>
                  </a:lnTo>
                  <a:lnTo>
                    <a:pt x="215099" y="2175840"/>
                  </a:lnTo>
                  <a:lnTo>
                    <a:pt x="215099" y="2067890"/>
                  </a:lnTo>
                  <a:lnTo>
                    <a:pt x="213258" y="2067890"/>
                  </a:lnTo>
                  <a:lnTo>
                    <a:pt x="212458" y="2065616"/>
                  </a:lnTo>
                  <a:lnTo>
                    <a:pt x="213258" y="2066620"/>
                  </a:lnTo>
                  <a:lnTo>
                    <a:pt x="218821" y="2066620"/>
                  </a:lnTo>
                  <a:lnTo>
                    <a:pt x="218821" y="2020049"/>
                  </a:lnTo>
                  <a:lnTo>
                    <a:pt x="214299" y="2019630"/>
                  </a:lnTo>
                  <a:lnTo>
                    <a:pt x="213258" y="2019490"/>
                  </a:lnTo>
                  <a:lnTo>
                    <a:pt x="213258" y="2057730"/>
                  </a:lnTo>
                  <a:lnTo>
                    <a:pt x="209245" y="2061540"/>
                  </a:lnTo>
                  <a:lnTo>
                    <a:pt x="210781" y="2063496"/>
                  </a:lnTo>
                  <a:lnTo>
                    <a:pt x="208432" y="2062289"/>
                  </a:lnTo>
                  <a:lnTo>
                    <a:pt x="208432" y="2177491"/>
                  </a:lnTo>
                  <a:lnTo>
                    <a:pt x="202095" y="2179650"/>
                  </a:lnTo>
                  <a:lnTo>
                    <a:pt x="203581" y="2177110"/>
                  </a:lnTo>
                  <a:lnTo>
                    <a:pt x="205816" y="2173300"/>
                  </a:lnTo>
                  <a:lnTo>
                    <a:pt x="208432" y="2177491"/>
                  </a:lnTo>
                  <a:lnTo>
                    <a:pt x="208432" y="2062289"/>
                  </a:lnTo>
                  <a:lnTo>
                    <a:pt x="202095" y="2059000"/>
                  </a:lnTo>
                  <a:lnTo>
                    <a:pt x="213258" y="2057730"/>
                  </a:lnTo>
                  <a:lnTo>
                    <a:pt x="213258" y="2019490"/>
                  </a:lnTo>
                  <a:lnTo>
                    <a:pt x="186969" y="2015655"/>
                  </a:lnTo>
                  <a:lnTo>
                    <a:pt x="186969" y="2304110"/>
                  </a:lnTo>
                  <a:lnTo>
                    <a:pt x="186664" y="2306650"/>
                  </a:lnTo>
                  <a:lnTo>
                    <a:pt x="185381" y="2306142"/>
                  </a:lnTo>
                  <a:lnTo>
                    <a:pt x="185381" y="2346020"/>
                  </a:lnTo>
                  <a:lnTo>
                    <a:pt x="183083" y="2344750"/>
                  </a:lnTo>
                  <a:lnTo>
                    <a:pt x="180784" y="2343480"/>
                  </a:lnTo>
                  <a:lnTo>
                    <a:pt x="178485" y="2342210"/>
                  </a:lnTo>
                  <a:lnTo>
                    <a:pt x="175806" y="2343480"/>
                  </a:lnTo>
                  <a:lnTo>
                    <a:pt x="175552" y="2339670"/>
                  </a:lnTo>
                  <a:lnTo>
                    <a:pt x="182448" y="2342210"/>
                  </a:lnTo>
                  <a:lnTo>
                    <a:pt x="185077" y="2340940"/>
                  </a:lnTo>
                  <a:lnTo>
                    <a:pt x="185381" y="2346020"/>
                  </a:lnTo>
                  <a:lnTo>
                    <a:pt x="185381" y="2306142"/>
                  </a:lnTo>
                  <a:lnTo>
                    <a:pt x="183489" y="2305380"/>
                  </a:lnTo>
                  <a:lnTo>
                    <a:pt x="181356" y="2305380"/>
                  </a:lnTo>
                  <a:lnTo>
                    <a:pt x="181660" y="2302840"/>
                  </a:lnTo>
                  <a:lnTo>
                    <a:pt x="184835" y="2304110"/>
                  </a:lnTo>
                  <a:lnTo>
                    <a:pt x="186969" y="2304110"/>
                  </a:lnTo>
                  <a:lnTo>
                    <a:pt x="186969" y="2015655"/>
                  </a:lnTo>
                  <a:lnTo>
                    <a:pt x="184835" y="2015350"/>
                  </a:lnTo>
                  <a:lnTo>
                    <a:pt x="184835" y="2244420"/>
                  </a:lnTo>
                  <a:lnTo>
                    <a:pt x="179527" y="2241880"/>
                  </a:lnTo>
                  <a:lnTo>
                    <a:pt x="179273" y="2241880"/>
                  </a:lnTo>
                  <a:lnTo>
                    <a:pt x="174218" y="2240610"/>
                  </a:lnTo>
                  <a:lnTo>
                    <a:pt x="175806" y="2239340"/>
                  </a:lnTo>
                  <a:lnTo>
                    <a:pt x="177685" y="2238070"/>
                  </a:lnTo>
                  <a:lnTo>
                    <a:pt x="184835" y="2244420"/>
                  </a:lnTo>
                  <a:lnTo>
                    <a:pt x="184835" y="2015350"/>
                  </a:lnTo>
                  <a:lnTo>
                    <a:pt x="168109" y="2012911"/>
                  </a:lnTo>
                  <a:lnTo>
                    <a:pt x="168109" y="2344750"/>
                  </a:lnTo>
                  <a:lnTo>
                    <a:pt x="167868" y="2347290"/>
                  </a:lnTo>
                  <a:lnTo>
                    <a:pt x="164934" y="2346020"/>
                  </a:lnTo>
                  <a:lnTo>
                    <a:pt x="162560" y="2347290"/>
                  </a:lnTo>
                  <a:lnTo>
                    <a:pt x="162801" y="2344750"/>
                  </a:lnTo>
                  <a:lnTo>
                    <a:pt x="168109" y="2344750"/>
                  </a:lnTo>
                  <a:lnTo>
                    <a:pt x="168109" y="2012911"/>
                  </a:lnTo>
                  <a:lnTo>
                    <a:pt x="166230" y="2012645"/>
                  </a:lnTo>
                  <a:lnTo>
                    <a:pt x="166230" y="2227910"/>
                  </a:lnTo>
                  <a:lnTo>
                    <a:pt x="164147" y="2234260"/>
                  </a:lnTo>
                  <a:lnTo>
                    <a:pt x="160820" y="2227910"/>
                  </a:lnTo>
                  <a:lnTo>
                    <a:pt x="158838" y="2224100"/>
                  </a:lnTo>
                  <a:lnTo>
                    <a:pt x="162560" y="2222830"/>
                  </a:lnTo>
                  <a:lnTo>
                    <a:pt x="165188" y="2222830"/>
                  </a:lnTo>
                  <a:lnTo>
                    <a:pt x="163055" y="2227910"/>
                  </a:lnTo>
                  <a:lnTo>
                    <a:pt x="166230" y="2227910"/>
                  </a:lnTo>
                  <a:lnTo>
                    <a:pt x="166230" y="2012645"/>
                  </a:lnTo>
                  <a:lnTo>
                    <a:pt x="161950" y="2012010"/>
                  </a:lnTo>
                  <a:lnTo>
                    <a:pt x="156705" y="2010854"/>
                  </a:lnTo>
                  <a:lnTo>
                    <a:pt x="156705" y="2236800"/>
                  </a:lnTo>
                  <a:lnTo>
                    <a:pt x="153784" y="2235365"/>
                  </a:lnTo>
                  <a:lnTo>
                    <a:pt x="153784" y="2339670"/>
                  </a:lnTo>
                  <a:lnTo>
                    <a:pt x="142913" y="2339670"/>
                  </a:lnTo>
                  <a:lnTo>
                    <a:pt x="143484" y="2338400"/>
                  </a:lnTo>
                  <a:lnTo>
                    <a:pt x="145796" y="2333320"/>
                  </a:lnTo>
                  <a:lnTo>
                    <a:pt x="147434" y="2334590"/>
                  </a:lnTo>
                  <a:lnTo>
                    <a:pt x="150063" y="2335860"/>
                  </a:lnTo>
                  <a:lnTo>
                    <a:pt x="153238" y="2335860"/>
                  </a:lnTo>
                  <a:lnTo>
                    <a:pt x="153784" y="2339670"/>
                  </a:lnTo>
                  <a:lnTo>
                    <a:pt x="153784" y="2235365"/>
                  </a:lnTo>
                  <a:lnTo>
                    <a:pt x="149517" y="2233244"/>
                  </a:lnTo>
                  <a:lnTo>
                    <a:pt x="149517" y="2232990"/>
                  </a:lnTo>
                  <a:lnTo>
                    <a:pt x="149517" y="2231720"/>
                  </a:lnTo>
                  <a:lnTo>
                    <a:pt x="145542" y="2236800"/>
                  </a:lnTo>
                  <a:lnTo>
                    <a:pt x="140233" y="2234260"/>
                  </a:lnTo>
                  <a:lnTo>
                    <a:pt x="143408" y="2230450"/>
                  </a:lnTo>
                  <a:lnTo>
                    <a:pt x="150304" y="2231720"/>
                  </a:lnTo>
                  <a:lnTo>
                    <a:pt x="155117" y="2230450"/>
                  </a:lnTo>
                  <a:lnTo>
                    <a:pt x="156705" y="2236800"/>
                  </a:lnTo>
                  <a:lnTo>
                    <a:pt x="156705" y="2010854"/>
                  </a:lnTo>
                  <a:lnTo>
                    <a:pt x="155371" y="2010562"/>
                  </a:lnTo>
                  <a:lnTo>
                    <a:pt x="155371" y="2221560"/>
                  </a:lnTo>
                  <a:lnTo>
                    <a:pt x="155117" y="2226640"/>
                  </a:lnTo>
                  <a:lnTo>
                    <a:pt x="151892" y="2227910"/>
                  </a:lnTo>
                  <a:lnTo>
                    <a:pt x="151396" y="2222830"/>
                  </a:lnTo>
                  <a:lnTo>
                    <a:pt x="150304" y="2222830"/>
                  </a:lnTo>
                  <a:lnTo>
                    <a:pt x="151396" y="2217750"/>
                  </a:lnTo>
                  <a:lnTo>
                    <a:pt x="154317" y="2219020"/>
                  </a:lnTo>
                  <a:lnTo>
                    <a:pt x="155371" y="2221560"/>
                  </a:lnTo>
                  <a:lnTo>
                    <a:pt x="155371" y="2010562"/>
                  </a:lnTo>
                  <a:lnTo>
                    <a:pt x="151396" y="2009673"/>
                  </a:lnTo>
                  <a:lnTo>
                    <a:pt x="151396" y="2184730"/>
                  </a:lnTo>
                  <a:lnTo>
                    <a:pt x="151104" y="2187270"/>
                  </a:lnTo>
                  <a:lnTo>
                    <a:pt x="149809" y="2187270"/>
                  </a:lnTo>
                  <a:lnTo>
                    <a:pt x="149809" y="2230450"/>
                  </a:lnTo>
                  <a:lnTo>
                    <a:pt x="143954" y="2227910"/>
                  </a:lnTo>
                  <a:lnTo>
                    <a:pt x="144208" y="2226640"/>
                  </a:lnTo>
                  <a:lnTo>
                    <a:pt x="144995" y="2222830"/>
                  </a:lnTo>
                  <a:lnTo>
                    <a:pt x="146342" y="2222830"/>
                  </a:lnTo>
                  <a:lnTo>
                    <a:pt x="149809" y="2230450"/>
                  </a:lnTo>
                  <a:lnTo>
                    <a:pt x="149809" y="2187270"/>
                  </a:lnTo>
                  <a:lnTo>
                    <a:pt x="145796" y="2187270"/>
                  </a:lnTo>
                  <a:lnTo>
                    <a:pt x="146088" y="2184730"/>
                  </a:lnTo>
                  <a:lnTo>
                    <a:pt x="149263" y="2186000"/>
                  </a:lnTo>
                  <a:lnTo>
                    <a:pt x="151396" y="2184730"/>
                  </a:lnTo>
                  <a:lnTo>
                    <a:pt x="151396" y="2009673"/>
                  </a:lnTo>
                  <a:lnTo>
                    <a:pt x="149517" y="2009267"/>
                  </a:lnTo>
                  <a:lnTo>
                    <a:pt x="149517" y="2117420"/>
                  </a:lnTo>
                  <a:lnTo>
                    <a:pt x="149034" y="2118690"/>
                  </a:lnTo>
                  <a:lnTo>
                    <a:pt x="145351" y="2119960"/>
                  </a:lnTo>
                  <a:lnTo>
                    <a:pt x="142367" y="2121230"/>
                  </a:lnTo>
                  <a:lnTo>
                    <a:pt x="143954" y="2118690"/>
                  </a:lnTo>
                  <a:lnTo>
                    <a:pt x="144754" y="2118690"/>
                  </a:lnTo>
                  <a:lnTo>
                    <a:pt x="145935" y="2117420"/>
                  </a:lnTo>
                  <a:lnTo>
                    <a:pt x="147129" y="2116150"/>
                  </a:lnTo>
                  <a:lnTo>
                    <a:pt x="149517" y="2117420"/>
                  </a:lnTo>
                  <a:lnTo>
                    <a:pt x="149517" y="2009267"/>
                  </a:lnTo>
                  <a:lnTo>
                    <a:pt x="144754" y="2008200"/>
                  </a:lnTo>
                  <a:lnTo>
                    <a:pt x="142621" y="2006930"/>
                  </a:lnTo>
                  <a:lnTo>
                    <a:pt x="140487" y="2006930"/>
                  </a:lnTo>
                  <a:lnTo>
                    <a:pt x="138404" y="2005660"/>
                  </a:lnTo>
                  <a:lnTo>
                    <a:pt x="136766" y="2006930"/>
                  </a:lnTo>
                  <a:lnTo>
                    <a:pt x="136512" y="2007133"/>
                  </a:lnTo>
                  <a:lnTo>
                    <a:pt x="136512" y="2122500"/>
                  </a:lnTo>
                  <a:lnTo>
                    <a:pt x="136271" y="2125040"/>
                  </a:lnTo>
                  <a:lnTo>
                    <a:pt x="133096" y="2125040"/>
                  </a:lnTo>
                  <a:lnTo>
                    <a:pt x="133096" y="2182190"/>
                  </a:lnTo>
                  <a:lnTo>
                    <a:pt x="130962" y="2188540"/>
                  </a:lnTo>
                  <a:lnTo>
                    <a:pt x="128028" y="2189188"/>
                  </a:lnTo>
                  <a:lnTo>
                    <a:pt x="128028" y="2348560"/>
                  </a:lnTo>
                  <a:lnTo>
                    <a:pt x="121386" y="2348560"/>
                  </a:lnTo>
                  <a:lnTo>
                    <a:pt x="122174" y="2346020"/>
                  </a:lnTo>
                  <a:lnTo>
                    <a:pt x="123761" y="2344750"/>
                  </a:lnTo>
                  <a:lnTo>
                    <a:pt x="126936" y="2344750"/>
                  </a:lnTo>
                  <a:lnTo>
                    <a:pt x="128028" y="2348560"/>
                  </a:lnTo>
                  <a:lnTo>
                    <a:pt x="128028" y="2189188"/>
                  </a:lnTo>
                  <a:lnTo>
                    <a:pt x="125107" y="2189810"/>
                  </a:lnTo>
                  <a:lnTo>
                    <a:pt x="124561" y="2187270"/>
                  </a:lnTo>
                  <a:lnTo>
                    <a:pt x="124307" y="2186000"/>
                  </a:lnTo>
                  <a:lnTo>
                    <a:pt x="123266" y="2186216"/>
                  </a:lnTo>
                  <a:lnTo>
                    <a:pt x="123266" y="2197430"/>
                  </a:lnTo>
                  <a:lnTo>
                    <a:pt x="122720" y="2197239"/>
                  </a:lnTo>
                  <a:lnTo>
                    <a:pt x="122720" y="2319350"/>
                  </a:lnTo>
                  <a:lnTo>
                    <a:pt x="117665" y="2323274"/>
                  </a:lnTo>
                  <a:lnTo>
                    <a:pt x="117665" y="2335860"/>
                  </a:lnTo>
                  <a:lnTo>
                    <a:pt x="117411" y="2338400"/>
                  </a:lnTo>
                  <a:lnTo>
                    <a:pt x="113195" y="2336393"/>
                  </a:lnTo>
                  <a:lnTo>
                    <a:pt x="114731" y="2335860"/>
                  </a:lnTo>
                  <a:lnTo>
                    <a:pt x="112102" y="2332050"/>
                  </a:lnTo>
                  <a:lnTo>
                    <a:pt x="112102" y="2336774"/>
                  </a:lnTo>
                  <a:lnTo>
                    <a:pt x="112102" y="2339670"/>
                  </a:lnTo>
                  <a:lnTo>
                    <a:pt x="107340" y="2338400"/>
                  </a:lnTo>
                  <a:lnTo>
                    <a:pt x="112102" y="2336774"/>
                  </a:lnTo>
                  <a:lnTo>
                    <a:pt x="112102" y="2332050"/>
                  </a:lnTo>
                  <a:lnTo>
                    <a:pt x="114490" y="2333320"/>
                  </a:lnTo>
                  <a:lnTo>
                    <a:pt x="115036" y="2334590"/>
                  </a:lnTo>
                  <a:lnTo>
                    <a:pt x="117665" y="2335860"/>
                  </a:lnTo>
                  <a:lnTo>
                    <a:pt x="117665" y="2323274"/>
                  </a:lnTo>
                  <a:lnTo>
                    <a:pt x="112903" y="2326970"/>
                  </a:lnTo>
                  <a:lnTo>
                    <a:pt x="108381" y="2323160"/>
                  </a:lnTo>
                  <a:lnTo>
                    <a:pt x="109626" y="2319350"/>
                  </a:lnTo>
                  <a:lnTo>
                    <a:pt x="110883" y="2315540"/>
                  </a:lnTo>
                  <a:lnTo>
                    <a:pt x="111315" y="2314270"/>
                  </a:lnTo>
                  <a:lnTo>
                    <a:pt x="110769" y="2324430"/>
                  </a:lnTo>
                  <a:lnTo>
                    <a:pt x="117665" y="2323160"/>
                  </a:lnTo>
                  <a:lnTo>
                    <a:pt x="122720" y="2319350"/>
                  </a:lnTo>
                  <a:lnTo>
                    <a:pt x="122720" y="2197239"/>
                  </a:lnTo>
                  <a:lnTo>
                    <a:pt x="116319" y="2194890"/>
                  </a:lnTo>
                  <a:lnTo>
                    <a:pt x="115824" y="2194890"/>
                  </a:lnTo>
                  <a:lnTo>
                    <a:pt x="109969" y="2192350"/>
                  </a:lnTo>
                  <a:lnTo>
                    <a:pt x="121627" y="2194890"/>
                  </a:lnTo>
                  <a:lnTo>
                    <a:pt x="121386" y="2194890"/>
                  </a:lnTo>
                  <a:lnTo>
                    <a:pt x="123266" y="2197430"/>
                  </a:lnTo>
                  <a:lnTo>
                    <a:pt x="123266" y="2186216"/>
                  </a:lnTo>
                  <a:lnTo>
                    <a:pt x="117957" y="2187270"/>
                  </a:lnTo>
                  <a:lnTo>
                    <a:pt x="118071" y="2186000"/>
                  </a:lnTo>
                  <a:lnTo>
                    <a:pt x="118211" y="2184730"/>
                  </a:lnTo>
                  <a:lnTo>
                    <a:pt x="133096" y="2182190"/>
                  </a:lnTo>
                  <a:lnTo>
                    <a:pt x="133096" y="2125040"/>
                  </a:lnTo>
                  <a:lnTo>
                    <a:pt x="130962" y="2125040"/>
                  </a:lnTo>
                  <a:lnTo>
                    <a:pt x="131203" y="2122500"/>
                  </a:lnTo>
                  <a:lnTo>
                    <a:pt x="134378" y="2123770"/>
                  </a:lnTo>
                  <a:lnTo>
                    <a:pt x="136512" y="2122500"/>
                  </a:lnTo>
                  <a:lnTo>
                    <a:pt x="136512" y="2007133"/>
                  </a:lnTo>
                  <a:lnTo>
                    <a:pt x="135178" y="2008200"/>
                  </a:lnTo>
                  <a:lnTo>
                    <a:pt x="134683" y="2005660"/>
                  </a:lnTo>
                  <a:lnTo>
                    <a:pt x="134924" y="2005660"/>
                  </a:lnTo>
                  <a:lnTo>
                    <a:pt x="120040" y="2001393"/>
                  </a:lnTo>
                  <a:lnTo>
                    <a:pt x="120040" y="2156790"/>
                  </a:lnTo>
                  <a:lnTo>
                    <a:pt x="117665" y="2158060"/>
                  </a:lnTo>
                  <a:lnTo>
                    <a:pt x="115531" y="2160600"/>
                  </a:lnTo>
                  <a:lnTo>
                    <a:pt x="113144" y="2160600"/>
                  </a:lnTo>
                  <a:lnTo>
                    <a:pt x="115824" y="2158060"/>
                  </a:lnTo>
                  <a:lnTo>
                    <a:pt x="118211" y="2156790"/>
                  </a:lnTo>
                  <a:lnTo>
                    <a:pt x="120040" y="2156790"/>
                  </a:lnTo>
                  <a:lnTo>
                    <a:pt x="120040" y="2001393"/>
                  </a:lnTo>
                  <a:lnTo>
                    <a:pt x="115824" y="2000173"/>
                  </a:lnTo>
                  <a:lnTo>
                    <a:pt x="115824" y="2114880"/>
                  </a:lnTo>
                  <a:lnTo>
                    <a:pt x="115531" y="2117420"/>
                  </a:lnTo>
                  <a:lnTo>
                    <a:pt x="110223" y="2117420"/>
                  </a:lnTo>
                  <a:lnTo>
                    <a:pt x="110515" y="2114880"/>
                  </a:lnTo>
                  <a:lnTo>
                    <a:pt x="113690" y="2116150"/>
                  </a:lnTo>
                  <a:lnTo>
                    <a:pt x="115824" y="2114880"/>
                  </a:lnTo>
                  <a:lnTo>
                    <a:pt x="115824" y="2000173"/>
                  </a:lnTo>
                  <a:lnTo>
                    <a:pt x="112826" y="1999310"/>
                  </a:lnTo>
                  <a:lnTo>
                    <a:pt x="104660" y="1996960"/>
                  </a:lnTo>
                  <a:lnTo>
                    <a:pt x="104660" y="2177110"/>
                  </a:lnTo>
                  <a:lnTo>
                    <a:pt x="104660" y="2186000"/>
                  </a:lnTo>
                  <a:lnTo>
                    <a:pt x="99110" y="2180920"/>
                  </a:lnTo>
                  <a:lnTo>
                    <a:pt x="95389" y="2179650"/>
                  </a:lnTo>
                  <a:lnTo>
                    <a:pt x="95631" y="2177110"/>
                  </a:lnTo>
                  <a:lnTo>
                    <a:pt x="97218" y="2178380"/>
                  </a:lnTo>
                  <a:lnTo>
                    <a:pt x="97218" y="2179650"/>
                  </a:lnTo>
                  <a:lnTo>
                    <a:pt x="100698" y="2179650"/>
                  </a:lnTo>
                  <a:lnTo>
                    <a:pt x="101193" y="2177110"/>
                  </a:lnTo>
                  <a:lnTo>
                    <a:pt x="104660" y="2177110"/>
                  </a:lnTo>
                  <a:lnTo>
                    <a:pt x="104660" y="1996960"/>
                  </a:lnTo>
                  <a:lnTo>
                    <a:pt x="99631" y="1995500"/>
                  </a:lnTo>
                  <a:lnTo>
                    <a:pt x="95237" y="1994230"/>
                  </a:lnTo>
                  <a:lnTo>
                    <a:pt x="87693" y="1991677"/>
                  </a:lnTo>
                  <a:lnTo>
                    <a:pt x="87693" y="2319350"/>
                  </a:lnTo>
                  <a:lnTo>
                    <a:pt x="83972" y="2319350"/>
                  </a:lnTo>
                  <a:lnTo>
                    <a:pt x="83972" y="2318080"/>
                  </a:lnTo>
                  <a:lnTo>
                    <a:pt x="83972" y="2315540"/>
                  </a:lnTo>
                  <a:lnTo>
                    <a:pt x="87693" y="2315540"/>
                  </a:lnTo>
                  <a:lnTo>
                    <a:pt x="87693" y="2300300"/>
                  </a:lnTo>
                  <a:lnTo>
                    <a:pt x="85559" y="2302840"/>
                  </a:lnTo>
                  <a:lnTo>
                    <a:pt x="85559" y="2309190"/>
                  </a:lnTo>
                  <a:lnTo>
                    <a:pt x="82092" y="2308580"/>
                  </a:lnTo>
                  <a:lnTo>
                    <a:pt x="82092" y="2335860"/>
                  </a:lnTo>
                  <a:lnTo>
                    <a:pt x="81546" y="2339670"/>
                  </a:lnTo>
                  <a:lnTo>
                    <a:pt x="77482" y="2337790"/>
                  </a:lnTo>
                  <a:lnTo>
                    <a:pt x="82092" y="2335860"/>
                  </a:lnTo>
                  <a:lnTo>
                    <a:pt x="82092" y="2308580"/>
                  </a:lnTo>
                  <a:lnTo>
                    <a:pt x="80251" y="2308263"/>
                  </a:lnTo>
                  <a:lnTo>
                    <a:pt x="80251" y="2320620"/>
                  </a:lnTo>
                  <a:lnTo>
                    <a:pt x="79717" y="2323160"/>
                  </a:lnTo>
                  <a:lnTo>
                    <a:pt x="76542" y="2323160"/>
                  </a:lnTo>
                  <a:lnTo>
                    <a:pt x="76542" y="2320620"/>
                  </a:lnTo>
                  <a:lnTo>
                    <a:pt x="77330" y="2318080"/>
                  </a:lnTo>
                  <a:lnTo>
                    <a:pt x="78117" y="2320620"/>
                  </a:lnTo>
                  <a:lnTo>
                    <a:pt x="80251" y="2320620"/>
                  </a:lnTo>
                  <a:lnTo>
                    <a:pt x="80251" y="2308263"/>
                  </a:lnTo>
                  <a:lnTo>
                    <a:pt x="78371" y="2307920"/>
                  </a:lnTo>
                  <a:lnTo>
                    <a:pt x="78371" y="2305380"/>
                  </a:lnTo>
                  <a:lnTo>
                    <a:pt x="78371" y="2300300"/>
                  </a:lnTo>
                  <a:lnTo>
                    <a:pt x="87693" y="2300300"/>
                  </a:lnTo>
                  <a:lnTo>
                    <a:pt x="87693" y="2164410"/>
                  </a:lnTo>
                  <a:lnTo>
                    <a:pt x="86906" y="2166950"/>
                  </a:lnTo>
                  <a:lnTo>
                    <a:pt x="86474" y="2165680"/>
                  </a:lnTo>
                  <a:lnTo>
                    <a:pt x="86067" y="2164410"/>
                  </a:lnTo>
                  <a:lnTo>
                    <a:pt x="83972" y="2164410"/>
                  </a:lnTo>
                  <a:lnTo>
                    <a:pt x="84467" y="2161870"/>
                  </a:lnTo>
                  <a:lnTo>
                    <a:pt x="87693" y="2163140"/>
                  </a:lnTo>
                  <a:lnTo>
                    <a:pt x="87693" y="1991677"/>
                  </a:lnTo>
                  <a:lnTo>
                    <a:pt x="80251" y="1989150"/>
                  </a:lnTo>
                  <a:lnTo>
                    <a:pt x="80251" y="2047570"/>
                  </a:lnTo>
                  <a:lnTo>
                    <a:pt x="76682" y="2050110"/>
                  </a:lnTo>
                  <a:lnTo>
                    <a:pt x="76542" y="2050110"/>
                  </a:lnTo>
                  <a:lnTo>
                    <a:pt x="76542" y="2213940"/>
                  </a:lnTo>
                  <a:lnTo>
                    <a:pt x="76238" y="2215210"/>
                  </a:lnTo>
                  <a:lnTo>
                    <a:pt x="70929" y="2215210"/>
                  </a:lnTo>
                  <a:lnTo>
                    <a:pt x="71081" y="2213940"/>
                  </a:lnTo>
                  <a:lnTo>
                    <a:pt x="71234" y="2212670"/>
                  </a:lnTo>
                  <a:lnTo>
                    <a:pt x="74409" y="2213940"/>
                  </a:lnTo>
                  <a:lnTo>
                    <a:pt x="76542" y="2213940"/>
                  </a:lnTo>
                  <a:lnTo>
                    <a:pt x="76542" y="2050110"/>
                  </a:lnTo>
                  <a:lnTo>
                    <a:pt x="74358" y="2050110"/>
                  </a:lnTo>
                  <a:lnTo>
                    <a:pt x="74968" y="2048840"/>
                  </a:lnTo>
                  <a:lnTo>
                    <a:pt x="80251" y="2047570"/>
                  </a:lnTo>
                  <a:lnTo>
                    <a:pt x="80251" y="1989150"/>
                  </a:lnTo>
                  <a:lnTo>
                    <a:pt x="79463" y="1989150"/>
                  </a:lnTo>
                  <a:lnTo>
                    <a:pt x="74409" y="1986610"/>
                  </a:lnTo>
                  <a:lnTo>
                    <a:pt x="70142" y="1985048"/>
                  </a:lnTo>
                  <a:lnTo>
                    <a:pt x="70142" y="2042490"/>
                  </a:lnTo>
                  <a:lnTo>
                    <a:pt x="69100" y="2044166"/>
                  </a:lnTo>
                  <a:lnTo>
                    <a:pt x="69100" y="2161870"/>
                  </a:lnTo>
                  <a:lnTo>
                    <a:pt x="65430" y="2165680"/>
                  </a:lnTo>
                  <a:lnTo>
                    <a:pt x="63119" y="2165680"/>
                  </a:lnTo>
                  <a:lnTo>
                    <a:pt x="63792" y="2164410"/>
                  </a:lnTo>
                  <a:lnTo>
                    <a:pt x="69100" y="2161870"/>
                  </a:lnTo>
                  <a:lnTo>
                    <a:pt x="69100" y="2044166"/>
                  </a:lnTo>
                  <a:lnTo>
                    <a:pt x="65379" y="2050110"/>
                  </a:lnTo>
                  <a:lnTo>
                    <a:pt x="65379" y="2140280"/>
                  </a:lnTo>
                  <a:lnTo>
                    <a:pt x="61887" y="2141550"/>
                  </a:lnTo>
                  <a:lnTo>
                    <a:pt x="59283" y="2141550"/>
                  </a:lnTo>
                  <a:lnTo>
                    <a:pt x="59728" y="2140280"/>
                  </a:lnTo>
                  <a:lnTo>
                    <a:pt x="65379" y="2140280"/>
                  </a:lnTo>
                  <a:lnTo>
                    <a:pt x="65379" y="2050110"/>
                  </a:lnTo>
                  <a:lnTo>
                    <a:pt x="63792" y="2052650"/>
                  </a:lnTo>
                  <a:lnTo>
                    <a:pt x="61658" y="2050110"/>
                  </a:lnTo>
                  <a:lnTo>
                    <a:pt x="63246" y="2046300"/>
                  </a:lnTo>
                  <a:lnTo>
                    <a:pt x="63538" y="2046300"/>
                  </a:lnTo>
                  <a:lnTo>
                    <a:pt x="63246" y="2043760"/>
                  </a:lnTo>
                  <a:lnTo>
                    <a:pt x="63538" y="2043760"/>
                  </a:lnTo>
                  <a:lnTo>
                    <a:pt x="70142" y="2042490"/>
                  </a:lnTo>
                  <a:lnTo>
                    <a:pt x="70142" y="1985048"/>
                  </a:lnTo>
                  <a:lnTo>
                    <a:pt x="67513" y="1984070"/>
                  </a:lnTo>
                  <a:lnTo>
                    <a:pt x="69938" y="1977720"/>
                  </a:lnTo>
                  <a:lnTo>
                    <a:pt x="72339" y="1971370"/>
                  </a:lnTo>
                  <a:lnTo>
                    <a:pt x="72821" y="1970100"/>
                  </a:lnTo>
                  <a:lnTo>
                    <a:pt x="78917" y="1970100"/>
                  </a:lnTo>
                  <a:lnTo>
                    <a:pt x="85013" y="1972640"/>
                  </a:lnTo>
                  <a:lnTo>
                    <a:pt x="128143" y="1980260"/>
                  </a:lnTo>
                  <a:lnTo>
                    <a:pt x="149733" y="1985340"/>
                  </a:lnTo>
                  <a:lnTo>
                    <a:pt x="186474" y="1991690"/>
                  </a:lnTo>
                  <a:lnTo>
                    <a:pt x="201790" y="1992960"/>
                  </a:lnTo>
                  <a:lnTo>
                    <a:pt x="217258" y="1992960"/>
                  </a:lnTo>
                  <a:lnTo>
                    <a:pt x="232905" y="1991690"/>
                  </a:lnTo>
                  <a:lnTo>
                    <a:pt x="244017" y="1990420"/>
                  </a:lnTo>
                  <a:lnTo>
                    <a:pt x="249618" y="1989150"/>
                  </a:lnTo>
                  <a:lnTo>
                    <a:pt x="248526" y="1989150"/>
                  </a:lnTo>
                  <a:lnTo>
                    <a:pt x="247484" y="1987880"/>
                  </a:lnTo>
                  <a:lnTo>
                    <a:pt x="246938" y="1987880"/>
                  </a:lnTo>
                  <a:lnTo>
                    <a:pt x="246811" y="1987778"/>
                  </a:lnTo>
                  <a:lnTo>
                    <a:pt x="246392" y="1987880"/>
                  </a:lnTo>
                  <a:lnTo>
                    <a:pt x="243763" y="1987880"/>
                  </a:lnTo>
                  <a:lnTo>
                    <a:pt x="242176" y="1986610"/>
                  </a:lnTo>
                  <a:lnTo>
                    <a:pt x="242176" y="1986000"/>
                  </a:lnTo>
                  <a:lnTo>
                    <a:pt x="242976" y="1985822"/>
                  </a:lnTo>
                  <a:lnTo>
                    <a:pt x="242176" y="1985518"/>
                  </a:lnTo>
                  <a:lnTo>
                    <a:pt x="242176" y="1985340"/>
                  </a:lnTo>
                  <a:lnTo>
                    <a:pt x="241388" y="1985340"/>
                  </a:lnTo>
                  <a:lnTo>
                    <a:pt x="238467" y="1986610"/>
                  </a:lnTo>
                  <a:lnTo>
                    <a:pt x="233400" y="1982800"/>
                  </a:lnTo>
                  <a:lnTo>
                    <a:pt x="235788" y="1980260"/>
                  </a:lnTo>
                  <a:lnTo>
                    <a:pt x="243217" y="1978990"/>
                  </a:lnTo>
                  <a:lnTo>
                    <a:pt x="244017" y="1985340"/>
                  </a:lnTo>
                  <a:lnTo>
                    <a:pt x="246811" y="1987778"/>
                  </a:lnTo>
                  <a:lnTo>
                    <a:pt x="251701" y="1986610"/>
                  </a:lnTo>
                  <a:lnTo>
                    <a:pt x="254927" y="1989150"/>
                  </a:lnTo>
                  <a:lnTo>
                    <a:pt x="291198" y="1989150"/>
                  </a:lnTo>
                  <a:lnTo>
                    <a:pt x="294589" y="1989505"/>
                  </a:lnTo>
                  <a:lnTo>
                    <a:pt x="292481" y="1986610"/>
                  </a:lnTo>
                  <a:lnTo>
                    <a:pt x="289712" y="1982800"/>
                  </a:lnTo>
                  <a:lnTo>
                    <a:pt x="286232" y="1981530"/>
                  </a:lnTo>
                  <a:lnTo>
                    <a:pt x="287972" y="1978990"/>
                  </a:lnTo>
                  <a:lnTo>
                    <a:pt x="289712" y="1976450"/>
                  </a:lnTo>
                  <a:lnTo>
                    <a:pt x="294220" y="1985340"/>
                  </a:lnTo>
                  <a:lnTo>
                    <a:pt x="299237" y="1984070"/>
                  </a:lnTo>
                  <a:lnTo>
                    <a:pt x="295757" y="1989632"/>
                  </a:lnTo>
                  <a:lnTo>
                    <a:pt x="303504" y="1990420"/>
                  </a:lnTo>
                  <a:lnTo>
                    <a:pt x="319316" y="1991690"/>
                  </a:lnTo>
                  <a:lnTo>
                    <a:pt x="367195" y="1991690"/>
                  </a:lnTo>
                  <a:lnTo>
                    <a:pt x="385165" y="1992960"/>
                  </a:lnTo>
                  <a:lnTo>
                    <a:pt x="403174" y="1992960"/>
                  </a:lnTo>
                  <a:lnTo>
                    <a:pt x="421182" y="1994230"/>
                  </a:lnTo>
                  <a:lnTo>
                    <a:pt x="439127" y="1996770"/>
                  </a:lnTo>
                  <a:lnTo>
                    <a:pt x="452920" y="1996770"/>
                  </a:lnTo>
                  <a:lnTo>
                    <a:pt x="453771" y="1995500"/>
                  </a:lnTo>
                  <a:lnTo>
                    <a:pt x="455853" y="1995500"/>
                  </a:lnTo>
                  <a:lnTo>
                    <a:pt x="456145" y="1996770"/>
                  </a:lnTo>
                  <a:lnTo>
                    <a:pt x="459574" y="1996770"/>
                  </a:lnTo>
                  <a:lnTo>
                    <a:pt x="471639" y="1995500"/>
                  </a:lnTo>
                  <a:lnTo>
                    <a:pt x="483717" y="1994230"/>
                  </a:lnTo>
                  <a:lnTo>
                    <a:pt x="556463" y="1994230"/>
                  </a:lnTo>
                  <a:lnTo>
                    <a:pt x="557542" y="1991690"/>
                  </a:lnTo>
                  <a:lnTo>
                    <a:pt x="560971" y="1991690"/>
                  </a:lnTo>
                  <a:lnTo>
                    <a:pt x="559930" y="1987880"/>
                  </a:lnTo>
                  <a:lnTo>
                    <a:pt x="566026" y="1987880"/>
                  </a:lnTo>
                  <a:lnTo>
                    <a:pt x="568667" y="1991690"/>
                  </a:lnTo>
                  <a:lnTo>
                    <a:pt x="571881" y="1994230"/>
                  </a:lnTo>
                  <a:lnTo>
                    <a:pt x="682320" y="1994230"/>
                  </a:lnTo>
                  <a:lnTo>
                    <a:pt x="707923" y="1991690"/>
                  </a:lnTo>
                  <a:lnTo>
                    <a:pt x="720521" y="1987880"/>
                  </a:lnTo>
                  <a:lnTo>
                    <a:pt x="722896" y="1987880"/>
                  </a:lnTo>
                  <a:lnTo>
                    <a:pt x="725322" y="1986610"/>
                  </a:lnTo>
                  <a:lnTo>
                    <a:pt x="727710" y="1986610"/>
                  </a:lnTo>
                  <a:lnTo>
                    <a:pt x="728992" y="1985340"/>
                  </a:lnTo>
                  <a:lnTo>
                    <a:pt x="730084" y="1985340"/>
                  </a:lnTo>
                  <a:lnTo>
                    <a:pt x="730885" y="1986610"/>
                  </a:lnTo>
                  <a:lnTo>
                    <a:pt x="733513" y="1986610"/>
                  </a:lnTo>
                  <a:lnTo>
                    <a:pt x="734606" y="1987880"/>
                  </a:lnTo>
                  <a:lnTo>
                    <a:pt x="739114" y="1990420"/>
                  </a:lnTo>
                  <a:lnTo>
                    <a:pt x="740460" y="1992960"/>
                  </a:lnTo>
                  <a:lnTo>
                    <a:pt x="740460" y="1962480"/>
                  </a:lnTo>
                  <a:lnTo>
                    <a:pt x="739114" y="1962480"/>
                  </a:lnTo>
                  <a:lnTo>
                    <a:pt x="739368" y="1961210"/>
                  </a:lnTo>
                  <a:lnTo>
                    <a:pt x="744677" y="1961210"/>
                  </a:lnTo>
                  <a:lnTo>
                    <a:pt x="744677" y="1879650"/>
                  </a:lnTo>
                  <a:lnTo>
                    <a:pt x="719747" y="1879650"/>
                  </a:lnTo>
                  <a:lnTo>
                    <a:pt x="719747" y="1949780"/>
                  </a:lnTo>
                  <a:lnTo>
                    <a:pt x="718921" y="1952320"/>
                  </a:lnTo>
                  <a:lnTo>
                    <a:pt x="716902" y="1952320"/>
                  </a:lnTo>
                  <a:lnTo>
                    <a:pt x="716546" y="1948510"/>
                  </a:lnTo>
                  <a:lnTo>
                    <a:pt x="719747" y="1949780"/>
                  </a:lnTo>
                  <a:lnTo>
                    <a:pt x="719747" y="1879650"/>
                  </a:lnTo>
                  <a:lnTo>
                    <a:pt x="705383" y="1879650"/>
                  </a:lnTo>
                  <a:lnTo>
                    <a:pt x="705383" y="1976450"/>
                  </a:lnTo>
                  <a:lnTo>
                    <a:pt x="705142" y="1977720"/>
                  </a:lnTo>
                  <a:lnTo>
                    <a:pt x="699833" y="1977720"/>
                  </a:lnTo>
                  <a:lnTo>
                    <a:pt x="700074" y="1976450"/>
                  </a:lnTo>
                  <a:lnTo>
                    <a:pt x="705383" y="1976450"/>
                  </a:lnTo>
                  <a:lnTo>
                    <a:pt x="705383" y="1879650"/>
                  </a:lnTo>
                  <a:lnTo>
                    <a:pt x="704342" y="1879650"/>
                  </a:lnTo>
                  <a:lnTo>
                    <a:pt x="704342" y="1956130"/>
                  </a:lnTo>
                  <a:lnTo>
                    <a:pt x="700570" y="1960384"/>
                  </a:lnTo>
                  <a:lnTo>
                    <a:pt x="700570" y="1971370"/>
                  </a:lnTo>
                  <a:lnTo>
                    <a:pt x="699566" y="1973910"/>
                  </a:lnTo>
                  <a:lnTo>
                    <a:pt x="696112" y="1972640"/>
                  </a:lnTo>
                  <a:lnTo>
                    <a:pt x="699338" y="1970100"/>
                  </a:lnTo>
                  <a:lnTo>
                    <a:pt x="700570" y="1971370"/>
                  </a:lnTo>
                  <a:lnTo>
                    <a:pt x="700570" y="1960384"/>
                  </a:lnTo>
                  <a:lnTo>
                    <a:pt x="699833" y="1961210"/>
                  </a:lnTo>
                  <a:lnTo>
                    <a:pt x="700620" y="1959940"/>
                  </a:lnTo>
                  <a:lnTo>
                    <a:pt x="698893" y="1959610"/>
                  </a:lnTo>
                  <a:lnTo>
                    <a:pt x="656272" y="1959610"/>
                  </a:lnTo>
                  <a:lnTo>
                    <a:pt x="656272" y="1990420"/>
                  </a:lnTo>
                  <a:lnTo>
                    <a:pt x="653643" y="1991690"/>
                  </a:lnTo>
                  <a:lnTo>
                    <a:pt x="653097" y="1989150"/>
                  </a:lnTo>
                  <a:lnTo>
                    <a:pt x="652843" y="1989150"/>
                  </a:lnTo>
                  <a:lnTo>
                    <a:pt x="653338" y="1987880"/>
                  </a:lnTo>
                  <a:lnTo>
                    <a:pt x="653097" y="1987880"/>
                  </a:lnTo>
                  <a:lnTo>
                    <a:pt x="651751" y="1984070"/>
                  </a:lnTo>
                  <a:lnTo>
                    <a:pt x="654138" y="1986610"/>
                  </a:lnTo>
                  <a:lnTo>
                    <a:pt x="654977" y="1987880"/>
                  </a:lnTo>
                  <a:lnTo>
                    <a:pt x="656272" y="1990420"/>
                  </a:lnTo>
                  <a:lnTo>
                    <a:pt x="656272" y="1959610"/>
                  </a:lnTo>
                  <a:lnTo>
                    <a:pt x="614349" y="1959610"/>
                  </a:lnTo>
                  <a:lnTo>
                    <a:pt x="614349" y="1977720"/>
                  </a:lnTo>
                  <a:lnTo>
                    <a:pt x="611670" y="1981530"/>
                  </a:lnTo>
                  <a:lnTo>
                    <a:pt x="611428" y="1980260"/>
                  </a:lnTo>
                  <a:lnTo>
                    <a:pt x="605574" y="1978990"/>
                  </a:lnTo>
                  <a:lnTo>
                    <a:pt x="606120" y="1980260"/>
                  </a:lnTo>
                  <a:lnTo>
                    <a:pt x="604532" y="1977720"/>
                  </a:lnTo>
                  <a:lnTo>
                    <a:pt x="605586" y="1976450"/>
                  </a:lnTo>
                  <a:lnTo>
                    <a:pt x="605815" y="1976170"/>
                  </a:lnTo>
                  <a:lnTo>
                    <a:pt x="608749" y="1978990"/>
                  </a:lnTo>
                  <a:lnTo>
                    <a:pt x="614349" y="1977720"/>
                  </a:lnTo>
                  <a:lnTo>
                    <a:pt x="614349" y="1959610"/>
                  </a:lnTo>
                  <a:lnTo>
                    <a:pt x="606361" y="1959610"/>
                  </a:lnTo>
                  <a:lnTo>
                    <a:pt x="606361" y="1971370"/>
                  </a:lnTo>
                  <a:lnTo>
                    <a:pt x="605294" y="1973910"/>
                  </a:lnTo>
                  <a:lnTo>
                    <a:pt x="601052" y="1973910"/>
                  </a:lnTo>
                  <a:lnTo>
                    <a:pt x="602399" y="1970100"/>
                  </a:lnTo>
                  <a:lnTo>
                    <a:pt x="606361" y="1971370"/>
                  </a:lnTo>
                  <a:lnTo>
                    <a:pt x="606361" y="1959610"/>
                  </a:lnTo>
                  <a:lnTo>
                    <a:pt x="591235" y="1959610"/>
                  </a:lnTo>
                  <a:lnTo>
                    <a:pt x="591235" y="1976450"/>
                  </a:lnTo>
                  <a:lnTo>
                    <a:pt x="591235" y="1977720"/>
                  </a:lnTo>
                  <a:lnTo>
                    <a:pt x="589648" y="1978990"/>
                  </a:lnTo>
                  <a:lnTo>
                    <a:pt x="587806" y="1980260"/>
                  </a:lnTo>
                  <a:lnTo>
                    <a:pt x="587514" y="1977720"/>
                  </a:lnTo>
                  <a:lnTo>
                    <a:pt x="588060" y="1976450"/>
                  </a:lnTo>
                  <a:lnTo>
                    <a:pt x="591235" y="1976450"/>
                  </a:lnTo>
                  <a:lnTo>
                    <a:pt x="591235" y="1959610"/>
                  </a:lnTo>
                  <a:lnTo>
                    <a:pt x="589394" y="1959610"/>
                  </a:lnTo>
                  <a:lnTo>
                    <a:pt x="589394" y="1961210"/>
                  </a:lnTo>
                  <a:lnTo>
                    <a:pt x="585724" y="1963750"/>
                  </a:lnTo>
                  <a:lnTo>
                    <a:pt x="583399" y="1963750"/>
                  </a:lnTo>
                  <a:lnTo>
                    <a:pt x="584073" y="1962480"/>
                  </a:lnTo>
                  <a:lnTo>
                    <a:pt x="589394" y="1961210"/>
                  </a:lnTo>
                  <a:lnTo>
                    <a:pt x="589394" y="1959610"/>
                  </a:lnTo>
                  <a:lnTo>
                    <a:pt x="581952" y="1959610"/>
                  </a:lnTo>
                  <a:lnTo>
                    <a:pt x="581952" y="1977720"/>
                  </a:lnTo>
                  <a:lnTo>
                    <a:pt x="581406" y="1980260"/>
                  </a:lnTo>
                  <a:lnTo>
                    <a:pt x="578231" y="1980260"/>
                  </a:lnTo>
                  <a:lnTo>
                    <a:pt x="578231" y="1977720"/>
                  </a:lnTo>
                  <a:lnTo>
                    <a:pt x="579031" y="1975180"/>
                  </a:lnTo>
                  <a:lnTo>
                    <a:pt x="579818" y="1977720"/>
                  </a:lnTo>
                  <a:lnTo>
                    <a:pt x="581952" y="1977720"/>
                  </a:lnTo>
                  <a:lnTo>
                    <a:pt x="581952" y="1959610"/>
                  </a:lnTo>
                  <a:lnTo>
                    <a:pt x="576402" y="1959610"/>
                  </a:lnTo>
                  <a:lnTo>
                    <a:pt x="576402" y="1985340"/>
                  </a:lnTo>
                  <a:lnTo>
                    <a:pt x="575056" y="1987880"/>
                  </a:lnTo>
                  <a:lnTo>
                    <a:pt x="572376" y="1989150"/>
                  </a:lnTo>
                  <a:lnTo>
                    <a:pt x="568960" y="1989150"/>
                  </a:lnTo>
                  <a:lnTo>
                    <a:pt x="568680" y="1987880"/>
                  </a:lnTo>
                  <a:lnTo>
                    <a:pt x="568413" y="1986610"/>
                  </a:lnTo>
                  <a:lnTo>
                    <a:pt x="567867" y="1984070"/>
                  </a:lnTo>
                  <a:lnTo>
                    <a:pt x="573468" y="1982800"/>
                  </a:lnTo>
                  <a:lnTo>
                    <a:pt x="576402" y="1985340"/>
                  </a:lnTo>
                  <a:lnTo>
                    <a:pt x="576402" y="1959610"/>
                  </a:lnTo>
                  <a:lnTo>
                    <a:pt x="563105" y="1959610"/>
                  </a:lnTo>
                  <a:lnTo>
                    <a:pt x="563105" y="1980260"/>
                  </a:lnTo>
                  <a:lnTo>
                    <a:pt x="562559" y="1982800"/>
                  </a:lnTo>
                  <a:lnTo>
                    <a:pt x="559384" y="1981530"/>
                  </a:lnTo>
                  <a:lnTo>
                    <a:pt x="559384" y="1980260"/>
                  </a:lnTo>
                  <a:lnTo>
                    <a:pt x="560184" y="1977720"/>
                  </a:lnTo>
                  <a:lnTo>
                    <a:pt x="560971" y="1980260"/>
                  </a:lnTo>
                  <a:lnTo>
                    <a:pt x="563105" y="1980260"/>
                  </a:lnTo>
                  <a:lnTo>
                    <a:pt x="563105" y="1959610"/>
                  </a:lnTo>
                  <a:lnTo>
                    <a:pt x="557542" y="1959610"/>
                  </a:lnTo>
                  <a:lnTo>
                    <a:pt x="557542" y="1984070"/>
                  </a:lnTo>
                  <a:lnTo>
                    <a:pt x="557250" y="1986610"/>
                  </a:lnTo>
                  <a:lnTo>
                    <a:pt x="554075" y="1985340"/>
                  </a:lnTo>
                  <a:lnTo>
                    <a:pt x="553834" y="1985340"/>
                  </a:lnTo>
                  <a:lnTo>
                    <a:pt x="553834" y="1991690"/>
                  </a:lnTo>
                  <a:lnTo>
                    <a:pt x="553529" y="1992960"/>
                  </a:lnTo>
                  <a:lnTo>
                    <a:pt x="548220" y="1992960"/>
                  </a:lnTo>
                  <a:lnTo>
                    <a:pt x="548525" y="1990420"/>
                  </a:lnTo>
                  <a:lnTo>
                    <a:pt x="551700" y="1991690"/>
                  </a:lnTo>
                  <a:lnTo>
                    <a:pt x="553834" y="1991690"/>
                  </a:lnTo>
                  <a:lnTo>
                    <a:pt x="553834" y="1985340"/>
                  </a:lnTo>
                  <a:lnTo>
                    <a:pt x="551942" y="1985340"/>
                  </a:lnTo>
                  <a:lnTo>
                    <a:pt x="552246" y="1984070"/>
                  </a:lnTo>
                  <a:lnTo>
                    <a:pt x="557542" y="1984070"/>
                  </a:lnTo>
                  <a:lnTo>
                    <a:pt x="557542" y="1959610"/>
                  </a:lnTo>
                  <a:lnTo>
                    <a:pt x="551776" y="1959610"/>
                  </a:lnTo>
                  <a:lnTo>
                    <a:pt x="551776" y="1980260"/>
                  </a:lnTo>
                  <a:lnTo>
                    <a:pt x="549071" y="1981847"/>
                  </a:lnTo>
                  <a:lnTo>
                    <a:pt x="550113" y="1977720"/>
                  </a:lnTo>
                  <a:lnTo>
                    <a:pt x="551776" y="1980260"/>
                  </a:lnTo>
                  <a:lnTo>
                    <a:pt x="551776" y="1959610"/>
                  </a:lnTo>
                  <a:lnTo>
                    <a:pt x="547979" y="1959610"/>
                  </a:lnTo>
                  <a:lnTo>
                    <a:pt x="547979" y="1987880"/>
                  </a:lnTo>
                  <a:lnTo>
                    <a:pt x="546138" y="1990420"/>
                  </a:lnTo>
                  <a:lnTo>
                    <a:pt x="541832" y="1990420"/>
                  </a:lnTo>
                  <a:lnTo>
                    <a:pt x="536879" y="1989150"/>
                  </a:lnTo>
                  <a:lnTo>
                    <a:pt x="534009" y="1991080"/>
                  </a:lnTo>
                  <a:lnTo>
                    <a:pt x="533666" y="1989886"/>
                  </a:lnTo>
                  <a:lnTo>
                    <a:pt x="533666" y="1991309"/>
                  </a:lnTo>
                  <a:lnTo>
                    <a:pt x="533095" y="1991690"/>
                  </a:lnTo>
                  <a:lnTo>
                    <a:pt x="531507" y="1991690"/>
                  </a:lnTo>
                  <a:lnTo>
                    <a:pt x="531253" y="1990420"/>
                  </a:lnTo>
                  <a:lnTo>
                    <a:pt x="531253" y="1989442"/>
                  </a:lnTo>
                  <a:lnTo>
                    <a:pt x="531253" y="1989150"/>
                  </a:lnTo>
                  <a:lnTo>
                    <a:pt x="531342" y="1989505"/>
                  </a:lnTo>
                  <a:lnTo>
                    <a:pt x="533666" y="1991309"/>
                  </a:lnTo>
                  <a:lnTo>
                    <a:pt x="533666" y="1989886"/>
                  </a:lnTo>
                  <a:lnTo>
                    <a:pt x="533095" y="1987880"/>
                  </a:lnTo>
                  <a:lnTo>
                    <a:pt x="541324" y="1987880"/>
                  </a:lnTo>
                  <a:lnTo>
                    <a:pt x="542417" y="1985340"/>
                  </a:lnTo>
                  <a:lnTo>
                    <a:pt x="547979" y="1987880"/>
                  </a:lnTo>
                  <a:lnTo>
                    <a:pt x="547979" y="1959610"/>
                  </a:lnTo>
                  <a:lnTo>
                    <a:pt x="547954" y="1982508"/>
                  </a:lnTo>
                  <a:lnTo>
                    <a:pt x="547433" y="1982800"/>
                  </a:lnTo>
                  <a:lnTo>
                    <a:pt x="542099" y="1981530"/>
                  </a:lnTo>
                  <a:lnTo>
                    <a:pt x="541680" y="1980260"/>
                  </a:lnTo>
                  <a:lnTo>
                    <a:pt x="540829" y="1977720"/>
                  </a:lnTo>
                  <a:lnTo>
                    <a:pt x="545350" y="1975180"/>
                  </a:lnTo>
                  <a:lnTo>
                    <a:pt x="547954" y="1982508"/>
                  </a:lnTo>
                  <a:lnTo>
                    <a:pt x="547954" y="1959610"/>
                  </a:lnTo>
                  <a:lnTo>
                    <a:pt x="531456" y="1959610"/>
                  </a:lnTo>
                  <a:lnTo>
                    <a:pt x="531456" y="1982800"/>
                  </a:lnTo>
                  <a:lnTo>
                    <a:pt x="530098" y="1984070"/>
                  </a:lnTo>
                  <a:lnTo>
                    <a:pt x="528408" y="1985340"/>
                  </a:lnTo>
                  <a:lnTo>
                    <a:pt x="529424" y="1984070"/>
                  </a:lnTo>
                  <a:lnTo>
                    <a:pt x="531456" y="1982800"/>
                  </a:lnTo>
                  <a:lnTo>
                    <a:pt x="531456" y="1959610"/>
                  </a:lnTo>
                  <a:lnTo>
                    <a:pt x="521982" y="1959610"/>
                  </a:lnTo>
                  <a:lnTo>
                    <a:pt x="521982" y="1973910"/>
                  </a:lnTo>
                  <a:lnTo>
                    <a:pt x="518414" y="1977720"/>
                  </a:lnTo>
                  <a:lnTo>
                    <a:pt x="516077" y="1977720"/>
                  </a:lnTo>
                  <a:lnTo>
                    <a:pt x="516686" y="1975180"/>
                  </a:lnTo>
                  <a:lnTo>
                    <a:pt x="521982" y="1973910"/>
                  </a:lnTo>
                  <a:lnTo>
                    <a:pt x="521982" y="1959610"/>
                  </a:lnTo>
                  <a:lnTo>
                    <a:pt x="509028" y="1959610"/>
                  </a:lnTo>
                  <a:lnTo>
                    <a:pt x="509028" y="1962480"/>
                  </a:lnTo>
                  <a:lnTo>
                    <a:pt x="507682" y="1963750"/>
                  </a:lnTo>
                  <a:lnTo>
                    <a:pt x="506044" y="1965020"/>
                  </a:lnTo>
                  <a:lnTo>
                    <a:pt x="506564" y="1963750"/>
                  </a:lnTo>
                  <a:lnTo>
                    <a:pt x="507098" y="1962480"/>
                  </a:lnTo>
                  <a:lnTo>
                    <a:pt x="509028" y="1962480"/>
                  </a:lnTo>
                  <a:lnTo>
                    <a:pt x="509028" y="1959610"/>
                  </a:lnTo>
                  <a:lnTo>
                    <a:pt x="503923" y="1959610"/>
                  </a:lnTo>
                  <a:lnTo>
                    <a:pt x="503923" y="1982800"/>
                  </a:lnTo>
                  <a:lnTo>
                    <a:pt x="503618" y="1982800"/>
                  </a:lnTo>
                  <a:lnTo>
                    <a:pt x="503377" y="1981530"/>
                  </a:lnTo>
                  <a:lnTo>
                    <a:pt x="503923" y="1982800"/>
                  </a:lnTo>
                  <a:lnTo>
                    <a:pt x="503923" y="1959610"/>
                  </a:lnTo>
                  <a:lnTo>
                    <a:pt x="500875" y="1959610"/>
                  </a:lnTo>
                  <a:lnTo>
                    <a:pt x="500164" y="1959610"/>
                  </a:lnTo>
                  <a:lnTo>
                    <a:pt x="498309" y="1961210"/>
                  </a:lnTo>
                  <a:lnTo>
                    <a:pt x="497522" y="1957400"/>
                  </a:lnTo>
                  <a:lnTo>
                    <a:pt x="495681" y="1961210"/>
                  </a:lnTo>
                  <a:lnTo>
                    <a:pt x="493306" y="1961210"/>
                  </a:lnTo>
                  <a:lnTo>
                    <a:pt x="494347" y="1956130"/>
                  </a:lnTo>
                  <a:lnTo>
                    <a:pt x="493852" y="1953590"/>
                  </a:lnTo>
                  <a:lnTo>
                    <a:pt x="498856" y="1954860"/>
                  </a:lnTo>
                  <a:lnTo>
                    <a:pt x="499948" y="1957400"/>
                  </a:lnTo>
                  <a:lnTo>
                    <a:pt x="499579" y="1952320"/>
                  </a:lnTo>
                  <a:lnTo>
                    <a:pt x="499402" y="1949780"/>
                  </a:lnTo>
                  <a:lnTo>
                    <a:pt x="504164" y="1951050"/>
                  </a:lnTo>
                  <a:lnTo>
                    <a:pt x="504964" y="1954860"/>
                  </a:lnTo>
                  <a:lnTo>
                    <a:pt x="503123" y="1957400"/>
                  </a:lnTo>
                  <a:lnTo>
                    <a:pt x="499948" y="1957400"/>
                  </a:lnTo>
                  <a:lnTo>
                    <a:pt x="499402" y="1957400"/>
                  </a:lnTo>
                  <a:lnTo>
                    <a:pt x="498614" y="1958670"/>
                  </a:lnTo>
                  <a:lnTo>
                    <a:pt x="501243" y="1958670"/>
                  </a:lnTo>
                  <a:lnTo>
                    <a:pt x="694220" y="1958670"/>
                  </a:lnTo>
                  <a:lnTo>
                    <a:pt x="693724" y="1956130"/>
                  </a:lnTo>
                  <a:lnTo>
                    <a:pt x="704342" y="1956130"/>
                  </a:lnTo>
                  <a:lnTo>
                    <a:pt x="704342" y="1879650"/>
                  </a:lnTo>
                  <a:lnTo>
                    <a:pt x="701662" y="1879650"/>
                  </a:lnTo>
                  <a:lnTo>
                    <a:pt x="701662" y="1945970"/>
                  </a:lnTo>
                  <a:lnTo>
                    <a:pt x="701167" y="1948510"/>
                  </a:lnTo>
                  <a:lnTo>
                    <a:pt x="697941" y="1948510"/>
                  </a:lnTo>
                  <a:lnTo>
                    <a:pt x="697941" y="1945970"/>
                  </a:lnTo>
                  <a:lnTo>
                    <a:pt x="698728" y="1943442"/>
                  </a:lnTo>
                  <a:lnTo>
                    <a:pt x="699528" y="1945970"/>
                  </a:lnTo>
                  <a:lnTo>
                    <a:pt x="701662" y="1945970"/>
                  </a:lnTo>
                  <a:lnTo>
                    <a:pt x="701662" y="1879650"/>
                  </a:lnTo>
                  <a:lnTo>
                    <a:pt x="699833" y="1879650"/>
                  </a:lnTo>
                  <a:lnTo>
                    <a:pt x="699833" y="1887550"/>
                  </a:lnTo>
                  <a:lnTo>
                    <a:pt x="699833" y="1902790"/>
                  </a:lnTo>
                  <a:lnTo>
                    <a:pt x="699287" y="1905330"/>
                  </a:lnTo>
                  <a:lnTo>
                    <a:pt x="694220" y="1904060"/>
                  </a:lnTo>
                  <a:lnTo>
                    <a:pt x="694220" y="1906600"/>
                  </a:lnTo>
                  <a:lnTo>
                    <a:pt x="688124" y="1904060"/>
                  </a:lnTo>
                  <a:lnTo>
                    <a:pt x="692111" y="1902790"/>
                  </a:lnTo>
                  <a:lnTo>
                    <a:pt x="696112" y="1901520"/>
                  </a:lnTo>
                  <a:lnTo>
                    <a:pt x="699833" y="1902790"/>
                  </a:lnTo>
                  <a:lnTo>
                    <a:pt x="699833" y="1887550"/>
                  </a:lnTo>
                  <a:lnTo>
                    <a:pt x="698487" y="1890090"/>
                  </a:lnTo>
                  <a:lnTo>
                    <a:pt x="695858" y="1891360"/>
                  </a:lnTo>
                  <a:lnTo>
                    <a:pt x="692391" y="1891360"/>
                  </a:lnTo>
                  <a:lnTo>
                    <a:pt x="692505" y="1890090"/>
                  </a:lnTo>
                  <a:lnTo>
                    <a:pt x="692632" y="1888820"/>
                  </a:lnTo>
                  <a:lnTo>
                    <a:pt x="695566" y="1887550"/>
                  </a:lnTo>
                  <a:lnTo>
                    <a:pt x="699833" y="1887550"/>
                  </a:lnTo>
                  <a:lnTo>
                    <a:pt x="699833" y="1879650"/>
                  </a:lnTo>
                  <a:lnTo>
                    <a:pt x="685266" y="1879650"/>
                  </a:lnTo>
                  <a:lnTo>
                    <a:pt x="685546" y="1879930"/>
                  </a:lnTo>
                  <a:lnTo>
                    <a:pt x="684466" y="1881200"/>
                  </a:lnTo>
                  <a:lnTo>
                    <a:pt x="680974" y="1879930"/>
                  </a:lnTo>
                  <a:lnTo>
                    <a:pt x="681710" y="1879650"/>
                  </a:lnTo>
                  <a:lnTo>
                    <a:pt x="673531" y="1879650"/>
                  </a:lnTo>
                  <a:lnTo>
                    <a:pt x="673531" y="1930730"/>
                  </a:lnTo>
                  <a:lnTo>
                    <a:pt x="673531" y="1945970"/>
                  </a:lnTo>
                  <a:lnTo>
                    <a:pt x="672503" y="1947214"/>
                  </a:lnTo>
                  <a:lnTo>
                    <a:pt x="671398" y="1949780"/>
                  </a:lnTo>
                  <a:lnTo>
                    <a:pt x="673531" y="1949780"/>
                  </a:lnTo>
                  <a:lnTo>
                    <a:pt x="670610" y="1957400"/>
                  </a:lnTo>
                  <a:lnTo>
                    <a:pt x="670610" y="1956130"/>
                  </a:lnTo>
                  <a:lnTo>
                    <a:pt x="670610" y="1949780"/>
                  </a:lnTo>
                  <a:lnTo>
                    <a:pt x="670610" y="1948510"/>
                  </a:lnTo>
                  <a:lnTo>
                    <a:pt x="670610" y="1945970"/>
                  </a:lnTo>
                  <a:lnTo>
                    <a:pt x="666089" y="1948510"/>
                  </a:lnTo>
                  <a:lnTo>
                    <a:pt x="666635" y="1945970"/>
                  </a:lnTo>
                  <a:lnTo>
                    <a:pt x="670610" y="1945970"/>
                  </a:lnTo>
                  <a:lnTo>
                    <a:pt x="673531" y="1945970"/>
                  </a:lnTo>
                  <a:lnTo>
                    <a:pt x="673531" y="1930730"/>
                  </a:lnTo>
                  <a:lnTo>
                    <a:pt x="670179" y="1933270"/>
                  </a:lnTo>
                  <a:lnTo>
                    <a:pt x="667562" y="1932000"/>
                  </a:lnTo>
                  <a:lnTo>
                    <a:pt x="667931" y="1930730"/>
                  </a:lnTo>
                  <a:lnTo>
                    <a:pt x="673531" y="1930730"/>
                  </a:lnTo>
                  <a:lnTo>
                    <a:pt x="673531" y="1879650"/>
                  </a:lnTo>
                  <a:lnTo>
                    <a:pt x="671703" y="1879650"/>
                  </a:lnTo>
                  <a:lnTo>
                    <a:pt x="671703" y="1914220"/>
                  </a:lnTo>
                  <a:lnTo>
                    <a:pt x="671398" y="1916760"/>
                  </a:lnTo>
                  <a:lnTo>
                    <a:pt x="668223" y="1915490"/>
                  </a:lnTo>
                  <a:lnTo>
                    <a:pt x="666089" y="1915490"/>
                  </a:lnTo>
                  <a:lnTo>
                    <a:pt x="666394" y="1914220"/>
                  </a:lnTo>
                  <a:lnTo>
                    <a:pt x="671703" y="1914220"/>
                  </a:lnTo>
                  <a:lnTo>
                    <a:pt x="671703" y="1879650"/>
                  </a:lnTo>
                  <a:lnTo>
                    <a:pt x="643521" y="1879650"/>
                  </a:lnTo>
                  <a:lnTo>
                    <a:pt x="643521" y="1944700"/>
                  </a:lnTo>
                  <a:lnTo>
                    <a:pt x="641692" y="1948510"/>
                  </a:lnTo>
                  <a:lnTo>
                    <a:pt x="639305" y="1947240"/>
                  </a:lnTo>
                  <a:lnTo>
                    <a:pt x="638759" y="1944700"/>
                  </a:lnTo>
                  <a:lnTo>
                    <a:pt x="636130" y="1944700"/>
                  </a:lnTo>
                  <a:lnTo>
                    <a:pt x="636320" y="1943430"/>
                  </a:lnTo>
                  <a:lnTo>
                    <a:pt x="636917" y="1939620"/>
                  </a:lnTo>
                  <a:lnTo>
                    <a:pt x="643521" y="1944700"/>
                  </a:lnTo>
                  <a:lnTo>
                    <a:pt x="643521" y="1879650"/>
                  </a:lnTo>
                  <a:lnTo>
                    <a:pt x="632409" y="1879650"/>
                  </a:lnTo>
                  <a:lnTo>
                    <a:pt x="632409" y="1949780"/>
                  </a:lnTo>
                  <a:lnTo>
                    <a:pt x="629031" y="1952320"/>
                  </a:lnTo>
                  <a:lnTo>
                    <a:pt x="626414" y="1951050"/>
                  </a:lnTo>
                  <a:lnTo>
                    <a:pt x="626795" y="1949780"/>
                  </a:lnTo>
                  <a:lnTo>
                    <a:pt x="632409" y="1949780"/>
                  </a:lnTo>
                  <a:lnTo>
                    <a:pt x="632409" y="1879650"/>
                  </a:lnTo>
                  <a:lnTo>
                    <a:pt x="630529" y="1879650"/>
                  </a:lnTo>
                  <a:lnTo>
                    <a:pt x="630529" y="1891360"/>
                  </a:lnTo>
                  <a:lnTo>
                    <a:pt x="628396" y="1895170"/>
                  </a:lnTo>
                  <a:lnTo>
                    <a:pt x="626008" y="1895170"/>
                  </a:lnTo>
                  <a:lnTo>
                    <a:pt x="624179" y="1888820"/>
                  </a:lnTo>
                  <a:lnTo>
                    <a:pt x="623379" y="1890217"/>
                  </a:lnTo>
                  <a:lnTo>
                    <a:pt x="623379" y="1956130"/>
                  </a:lnTo>
                  <a:lnTo>
                    <a:pt x="618782" y="1953590"/>
                  </a:lnTo>
                  <a:lnTo>
                    <a:pt x="616483" y="1952320"/>
                  </a:lnTo>
                  <a:lnTo>
                    <a:pt x="613803" y="1953590"/>
                  </a:lnTo>
                  <a:lnTo>
                    <a:pt x="614121" y="1952320"/>
                  </a:lnTo>
                  <a:lnTo>
                    <a:pt x="615391" y="1947240"/>
                  </a:lnTo>
                  <a:lnTo>
                    <a:pt x="617283" y="1952320"/>
                  </a:lnTo>
                  <a:lnTo>
                    <a:pt x="623087" y="1952320"/>
                  </a:lnTo>
                  <a:lnTo>
                    <a:pt x="623379" y="1956130"/>
                  </a:lnTo>
                  <a:lnTo>
                    <a:pt x="623379" y="1890217"/>
                  </a:lnTo>
                  <a:lnTo>
                    <a:pt x="621245" y="1893900"/>
                  </a:lnTo>
                  <a:lnTo>
                    <a:pt x="615696" y="1891360"/>
                  </a:lnTo>
                  <a:lnTo>
                    <a:pt x="621639" y="1888820"/>
                  </a:lnTo>
                  <a:lnTo>
                    <a:pt x="627595" y="1886280"/>
                  </a:lnTo>
                  <a:lnTo>
                    <a:pt x="626808" y="1893900"/>
                  </a:lnTo>
                  <a:lnTo>
                    <a:pt x="627595" y="1893900"/>
                  </a:lnTo>
                  <a:lnTo>
                    <a:pt x="629729" y="1890090"/>
                  </a:lnTo>
                  <a:lnTo>
                    <a:pt x="630529" y="1891360"/>
                  </a:lnTo>
                  <a:lnTo>
                    <a:pt x="630529" y="1879650"/>
                  </a:lnTo>
                  <a:lnTo>
                    <a:pt x="579488" y="1879650"/>
                  </a:lnTo>
                  <a:lnTo>
                    <a:pt x="579196" y="1879650"/>
                  </a:lnTo>
                  <a:lnTo>
                    <a:pt x="575856" y="1885010"/>
                  </a:lnTo>
                  <a:lnTo>
                    <a:pt x="574509" y="1882470"/>
                  </a:lnTo>
                  <a:lnTo>
                    <a:pt x="574509" y="1944700"/>
                  </a:lnTo>
                  <a:lnTo>
                    <a:pt x="573963" y="1947240"/>
                  </a:lnTo>
                  <a:lnTo>
                    <a:pt x="571334" y="1947240"/>
                  </a:lnTo>
                  <a:lnTo>
                    <a:pt x="570788" y="1949780"/>
                  </a:lnTo>
                  <a:lnTo>
                    <a:pt x="568667" y="1949780"/>
                  </a:lnTo>
                  <a:lnTo>
                    <a:pt x="569201" y="1945970"/>
                  </a:lnTo>
                  <a:lnTo>
                    <a:pt x="568960" y="1944700"/>
                  </a:lnTo>
                  <a:lnTo>
                    <a:pt x="574509" y="1944700"/>
                  </a:lnTo>
                  <a:lnTo>
                    <a:pt x="574509" y="1882470"/>
                  </a:lnTo>
                  <a:lnTo>
                    <a:pt x="576986" y="1879930"/>
                  </a:lnTo>
                  <a:lnTo>
                    <a:pt x="578231" y="1878660"/>
                  </a:lnTo>
                  <a:lnTo>
                    <a:pt x="577684" y="1878660"/>
                  </a:lnTo>
                  <a:lnTo>
                    <a:pt x="575856" y="1876120"/>
                  </a:lnTo>
                  <a:lnTo>
                    <a:pt x="577684" y="1876120"/>
                  </a:lnTo>
                  <a:lnTo>
                    <a:pt x="578777" y="1878660"/>
                  </a:lnTo>
                  <a:lnTo>
                    <a:pt x="579818" y="1878660"/>
                  </a:lnTo>
                  <a:lnTo>
                    <a:pt x="580123" y="1878660"/>
                  </a:lnTo>
                  <a:lnTo>
                    <a:pt x="684326" y="1878660"/>
                  </a:lnTo>
                  <a:lnTo>
                    <a:pt x="782142" y="1878660"/>
                  </a:lnTo>
                  <a:lnTo>
                    <a:pt x="782129" y="1877390"/>
                  </a:lnTo>
                  <a:lnTo>
                    <a:pt x="782104" y="1869770"/>
                  </a:lnTo>
                  <a:lnTo>
                    <a:pt x="781989" y="1859610"/>
                  </a:lnTo>
                  <a:lnTo>
                    <a:pt x="781888" y="1851990"/>
                  </a:lnTo>
                  <a:lnTo>
                    <a:pt x="781875" y="1850720"/>
                  </a:lnTo>
                  <a:lnTo>
                    <a:pt x="781837" y="1846910"/>
                  </a:lnTo>
                  <a:lnTo>
                    <a:pt x="781837" y="1845640"/>
                  </a:lnTo>
                  <a:lnTo>
                    <a:pt x="781850" y="1844370"/>
                  </a:lnTo>
                  <a:lnTo>
                    <a:pt x="781862" y="1843100"/>
                  </a:lnTo>
                  <a:lnTo>
                    <a:pt x="781900" y="1836750"/>
                  </a:lnTo>
                  <a:lnTo>
                    <a:pt x="781913" y="1835480"/>
                  </a:lnTo>
                  <a:lnTo>
                    <a:pt x="782040" y="1830400"/>
                  </a:lnTo>
                  <a:lnTo>
                    <a:pt x="782066" y="1829130"/>
                  </a:lnTo>
                  <a:lnTo>
                    <a:pt x="782218" y="1821510"/>
                  </a:lnTo>
                  <a:lnTo>
                    <a:pt x="782243" y="1813890"/>
                  </a:lnTo>
                  <a:lnTo>
                    <a:pt x="782256" y="1812620"/>
                  </a:lnTo>
                  <a:lnTo>
                    <a:pt x="782116" y="1810080"/>
                  </a:lnTo>
                  <a:lnTo>
                    <a:pt x="782053" y="1808810"/>
                  </a:lnTo>
                  <a:lnTo>
                    <a:pt x="781913" y="1806270"/>
                  </a:lnTo>
                  <a:lnTo>
                    <a:pt x="781583" y="1799920"/>
                  </a:lnTo>
                  <a:lnTo>
                    <a:pt x="778408" y="1799920"/>
                  </a:lnTo>
                  <a:lnTo>
                    <a:pt x="779449" y="1797380"/>
                  </a:lnTo>
                  <a:lnTo>
                    <a:pt x="780249" y="1796110"/>
                  </a:lnTo>
                  <a:lnTo>
                    <a:pt x="781037" y="1796110"/>
                  </a:lnTo>
                  <a:lnTo>
                    <a:pt x="780872" y="1794840"/>
                  </a:lnTo>
                  <a:lnTo>
                    <a:pt x="780542" y="1792300"/>
                  </a:lnTo>
                  <a:lnTo>
                    <a:pt x="779703" y="1788490"/>
                  </a:lnTo>
                  <a:lnTo>
                    <a:pt x="779348" y="1787220"/>
                  </a:lnTo>
                  <a:lnTo>
                    <a:pt x="778662" y="1784680"/>
                  </a:lnTo>
                  <a:lnTo>
                    <a:pt x="778205" y="1783410"/>
                  </a:lnTo>
                  <a:lnTo>
                    <a:pt x="776376" y="1778330"/>
                  </a:lnTo>
                  <a:lnTo>
                    <a:pt x="775893" y="1777060"/>
                  </a:lnTo>
                  <a:lnTo>
                    <a:pt x="774407" y="1773250"/>
                  </a:lnTo>
                  <a:lnTo>
                    <a:pt x="773912" y="1771980"/>
                  </a:lnTo>
                  <a:lnTo>
                    <a:pt x="773518" y="1770710"/>
                  </a:lnTo>
                  <a:lnTo>
                    <a:pt x="773112" y="1769440"/>
                  </a:lnTo>
                  <a:lnTo>
                    <a:pt x="771906" y="1765630"/>
                  </a:lnTo>
                  <a:lnTo>
                    <a:pt x="771525" y="1763090"/>
                  </a:lnTo>
                  <a:lnTo>
                    <a:pt x="771144" y="1760550"/>
                  </a:lnTo>
                  <a:lnTo>
                    <a:pt x="770966" y="1759280"/>
                  </a:lnTo>
                  <a:lnTo>
                    <a:pt x="770839" y="1756740"/>
                  </a:lnTo>
                  <a:lnTo>
                    <a:pt x="770648" y="1752930"/>
                  </a:lnTo>
                  <a:lnTo>
                    <a:pt x="770343" y="1746580"/>
                  </a:lnTo>
                  <a:lnTo>
                    <a:pt x="770293" y="1745310"/>
                  </a:lnTo>
                  <a:lnTo>
                    <a:pt x="769988" y="1738960"/>
                  </a:lnTo>
                  <a:lnTo>
                    <a:pt x="769912" y="1735150"/>
                  </a:lnTo>
                  <a:lnTo>
                    <a:pt x="769861" y="1732610"/>
                  </a:lnTo>
                  <a:lnTo>
                    <a:pt x="769823" y="1730070"/>
                  </a:lnTo>
                  <a:lnTo>
                    <a:pt x="769772" y="1727530"/>
                  </a:lnTo>
                  <a:lnTo>
                    <a:pt x="769772" y="1816430"/>
                  </a:lnTo>
                  <a:lnTo>
                    <a:pt x="768756" y="1817700"/>
                  </a:lnTo>
                  <a:lnTo>
                    <a:pt x="766203" y="1816735"/>
                  </a:lnTo>
                  <a:lnTo>
                    <a:pt x="766203" y="1830400"/>
                  </a:lnTo>
                  <a:lnTo>
                    <a:pt x="763282" y="1835480"/>
                  </a:lnTo>
                  <a:lnTo>
                    <a:pt x="759561" y="1835480"/>
                  </a:lnTo>
                  <a:lnTo>
                    <a:pt x="758469" y="1834210"/>
                  </a:lnTo>
                  <a:lnTo>
                    <a:pt x="755840" y="1832940"/>
                  </a:lnTo>
                  <a:lnTo>
                    <a:pt x="755561" y="1831670"/>
                  </a:lnTo>
                  <a:lnTo>
                    <a:pt x="755294" y="1830400"/>
                  </a:lnTo>
                  <a:lnTo>
                    <a:pt x="766203" y="1830400"/>
                  </a:lnTo>
                  <a:lnTo>
                    <a:pt x="766203" y="1816735"/>
                  </a:lnTo>
                  <a:lnTo>
                    <a:pt x="765416" y="1816430"/>
                  </a:lnTo>
                  <a:lnTo>
                    <a:pt x="768604" y="1813890"/>
                  </a:lnTo>
                  <a:lnTo>
                    <a:pt x="769772" y="1816430"/>
                  </a:lnTo>
                  <a:lnTo>
                    <a:pt x="769772" y="1727530"/>
                  </a:lnTo>
                  <a:lnTo>
                    <a:pt x="769721" y="1717370"/>
                  </a:lnTo>
                  <a:lnTo>
                    <a:pt x="769835" y="1716100"/>
                  </a:lnTo>
                  <a:lnTo>
                    <a:pt x="770153" y="1712290"/>
                  </a:lnTo>
                  <a:lnTo>
                    <a:pt x="770483" y="1708480"/>
                  </a:lnTo>
                  <a:lnTo>
                    <a:pt x="770597" y="1707210"/>
                  </a:lnTo>
                  <a:lnTo>
                    <a:pt x="770699" y="1705940"/>
                  </a:lnTo>
                  <a:lnTo>
                    <a:pt x="770813" y="1704670"/>
                  </a:lnTo>
                  <a:lnTo>
                    <a:pt x="770915" y="1703400"/>
                  </a:lnTo>
                  <a:lnTo>
                    <a:pt x="771131" y="1700860"/>
                  </a:lnTo>
                  <a:lnTo>
                    <a:pt x="771245" y="1699590"/>
                  </a:lnTo>
                  <a:lnTo>
                    <a:pt x="771563" y="1698320"/>
                  </a:lnTo>
                  <a:lnTo>
                    <a:pt x="772502" y="1694510"/>
                  </a:lnTo>
                  <a:lnTo>
                    <a:pt x="773442" y="1690700"/>
                  </a:lnTo>
                  <a:lnTo>
                    <a:pt x="775322" y="1683080"/>
                  </a:lnTo>
                  <a:lnTo>
                    <a:pt x="776274" y="1679270"/>
                  </a:lnTo>
                  <a:lnTo>
                    <a:pt x="777862" y="1675460"/>
                  </a:lnTo>
                  <a:lnTo>
                    <a:pt x="778383" y="1672920"/>
                  </a:lnTo>
                  <a:lnTo>
                    <a:pt x="778903" y="1670380"/>
                  </a:lnTo>
                  <a:lnTo>
                    <a:pt x="778903" y="1667840"/>
                  </a:lnTo>
                  <a:lnTo>
                    <a:pt x="779005" y="1658950"/>
                  </a:lnTo>
                  <a:lnTo>
                    <a:pt x="779030" y="1657680"/>
                  </a:lnTo>
                  <a:lnTo>
                    <a:pt x="779157" y="1650060"/>
                  </a:lnTo>
                  <a:lnTo>
                    <a:pt x="779170" y="1648790"/>
                  </a:lnTo>
                  <a:lnTo>
                    <a:pt x="779297" y="1641170"/>
                  </a:lnTo>
                  <a:lnTo>
                    <a:pt x="779373" y="1639900"/>
                  </a:lnTo>
                  <a:lnTo>
                    <a:pt x="779500" y="1637360"/>
                  </a:lnTo>
                  <a:lnTo>
                    <a:pt x="779640" y="1634820"/>
                  </a:lnTo>
                  <a:lnTo>
                    <a:pt x="779780" y="1632280"/>
                  </a:lnTo>
                  <a:lnTo>
                    <a:pt x="780313" y="1622120"/>
                  </a:lnTo>
                  <a:lnTo>
                    <a:pt x="780389" y="1620862"/>
                  </a:lnTo>
                  <a:lnTo>
                    <a:pt x="780453" y="1619580"/>
                  </a:lnTo>
                  <a:lnTo>
                    <a:pt x="780592" y="1617040"/>
                  </a:lnTo>
                  <a:lnTo>
                    <a:pt x="780656" y="1615770"/>
                  </a:lnTo>
                  <a:lnTo>
                    <a:pt x="780783" y="1613230"/>
                  </a:lnTo>
                  <a:lnTo>
                    <a:pt x="780910" y="1610690"/>
                  </a:lnTo>
                  <a:lnTo>
                    <a:pt x="781050" y="1608162"/>
                  </a:lnTo>
                  <a:lnTo>
                    <a:pt x="781113" y="1606880"/>
                  </a:lnTo>
                  <a:lnTo>
                    <a:pt x="781697" y="1595450"/>
                  </a:lnTo>
                  <a:lnTo>
                    <a:pt x="781761" y="1592910"/>
                  </a:lnTo>
                  <a:lnTo>
                    <a:pt x="781773" y="1591640"/>
                  </a:lnTo>
                  <a:lnTo>
                    <a:pt x="781786" y="1585290"/>
                  </a:lnTo>
                  <a:lnTo>
                    <a:pt x="781799" y="1581480"/>
                  </a:lnTo>
                  <a:lnTo>
                    <a:pt x="781824" y="1572590"/>
                  </a:lnTo>
                  <a:lnTo>
                    <a:pt x="781824" y="1571320"/>
                  </a:lnTo>
                  <a:lnTo>
                    <a:pt x="779894" y="1543380"/>
                  </a:lnTo>
                  <a:lnTo>
                    <a:pt x="779754" y="1542110"/>
                  </a:lnTo>
                  <a:lnTo>
                    <a:pt x="779322" y="1538300"/>
                  </a:lnTo>
                  <a:lnTo>
                    <a:pt x="778332" y="1533220"/>
                  </a:lnTo>
                  <a:lnTo>
                    <a:pt x="778090" y="1531950"/>
                  </a:lnTo>
                  <a:lnTo>
                    <a:pt x="776871" y="1525600"/>
                  </a:lnTo>
                  <a:lnTo>
                    <a:pt x="776376" y="1523060"/>
                  </a:lnTo>
                  <a:lnTo>
                    <a:pt x="775284" y="1519250"/>
                  </a:lnTo>
                  <a:lnTo>
                    <a:pt x="773455" y="1512900"/>
                  </a:lnTo>
                  <a:lnTo>
                    <a:pt x="772007" y="1507820"/>
                  </a:lnTo>
                  <a:lnTo>
                    <a:pt x="769251" y="1497660"/>
                  </a:lnTo>
                  <a:lnTo>
                    <a:pt x="767537" y="1491310"/>
                  </a:lnTo>
                  <a:lnTo>
                    <a:pt x="766114" y="1476070"/>
                  </a:lnTo>
                  <a:lnTo>
                    <a:pt x="766000" y="1470990"/>
                  </a:lnTo>
                  <a:lnTo>
                    <a:pt x="766127" y="1468450"/>
                  </a:lnTo>
                  <a:lnTo>
                    <a:pt x="766749" y="1455750"/>
                  </a:lnTo>
                  <a:lnTo>
                    <a:pt x="771664" y="1431620"/>
                  </a:lnTo>
                  <a:lnTo>
                    <a:pt x="772375" y="1429080"/>
                  </a:lnTo>
                  <a:lnTo>
                    <a:pt x="773455" y="1425270"/>
                  </a:lnTo>
                  <a:lnTo>
                    <a:pt x="774407" y="1421460"/>
                  </a:lnTo>
                  <a:lnTo>
                    <a:pt x="775042" y="1418920"/>
                  </a:lnTo>
                  <a:lnTo>
                    <a:pt x="775360" y="1417650"/>
                  </a:lnTo>
                  <a:lnTo>
                    <a:pt x="776008" y="1415110"/>
                  </a:lnTo>
                  <a:lnTo>
                    <a:pt x="776960" y="1411300"/>
                  </a:lnTo>
                  <a:lnTo>
                    <a:pt x="777240" y="1410030"/>
                  </a:lnTo>
                  <a:lnTo>
                    <a:pt x="777786" y="1407490"/>
                  </a:lnTo>
                  <a:lnTo>
                    <a:pt x="778611" y="1403680"/>
                  </a:lnTo>
                  <a:lnTo>
                    <a:pt x="779157" y="1401140"/>
                  </a:lnTo>
                  <a:lnTo>
                    <a:pt x="779716" y="1398600"/>
                  </a:lnTo>
                  <a:lnTo>
                    <a:pt x="779830" y="1397330"/>
                  </a:lnTo>
                  <a:lnTo>
                    <a:pt x="779957" y="1396060"/>
                  </a:lnTo>
                  <a:lnTo>
                    <a:pt x="780186" y="1393520"/>
                  </a:lnTo>
                  <a:lnTo>
                    <a:pt x="780313" y="1392250"/>
                  </a:lnTo>
                  <a:lnTo>
                    <a:pt x="781037" y="1384630"/>
                  </a:lnTo>
                  <a:lnTo>
                    <a:pt x="781202" y="1378280"/>
                  </a:lnTo>
                  <a:lnTo>
                    <a:pt x="781240" y="1377010"/>
                  </a:lnTo>
                  <a:lnTo>
                    <a:pt x="781278" y="1375740"/>
                  </a:lnTo>
                  <a:lnTo>
                    <a:pt x="781304" y="1374470"/>
                  </a:lnTo>
                  <a:lnTo>
                    <a:pt x="781342" y="1373200"/>
                  </a:lnTo>
                  <a:lnTo>
                    <a:pt x="781380" y="1371930"/>
                  </a:lnTo>
                  <a:lnTo>
                    <a:pt x="781685" y="1360500"/>
                  </a:lnTo>
                  <a:lnTo>
                    <a:pt x="781862" y="1354150"/>
                  </a:lnTo>
                  <a:lnTo>
                    <a:pt x="781862" y="1350340"/>
                  </a:lnTo>
                  <a:lnTo>
                    <a:pt x="781850" y="1349070"/>
                  </a:lnTo>
                  <a:lnTo>
                    <a:pt x="781837" y="1347800"/>
                  </a:lnTo>
                  <a:lnTo>
                    <a:pt x="781748" y="1340180"/>
                  </a:lnTo>
                  <a:lnTo>
                    <a:pt x="781723" y="1337640"/>
                  </a:lnTo>
                  <a:lnTo>
                    <a:pt x="781697" y="1335100"/>
                  </a:lnTo>
                  <a:lnTo>
                    <a:pt x="781646" y="1331290"/>
                  </a:lnTo>
                  <a:lnTo>
                    <a:pt x="781608" y="1327480"/>
                  </a:lnTo>
                  <a:lnTo>
                    <a:pt x="781532" y="1321130"/>
                  </a:lnTo>
                  <a:lnTo>
                    <a:pt x="780935" y="1314780"/>
                  </a:lnTo>
                  <a:lnTo>
                    <a:pt x="780580" y="1310970"/>
                  </a:lnTo>
                  <a:lnTo>
                    <a:pt x="780338" y="1308430"/>
                  </a:lnTo>
                  <a:lnTo>
                    <a:pt x="779983" y="1304620"/>
                  </a:lnTo>
                  <a:lnTo>
                    <a:pt x="779614" y="1300810"/>
                  </a:lnTo>
                  <a:lnTo>
                    <a:pt x="779500" y="1299540"/>
                  </a:lnTo>
                  <a:lnTo>
                    <a:pt x="778776" y="1291920"/>
                  </a:lnTo>
                  <a:lnTo>
                    <a:pt x="778662" y="1290650"/>
                  </a:lnTo>
                  <a:lnTo>
                    <a:pt x="778535" y="1289380"/>
                  </a:lnTo>
                  <a:lnTo>
                    <a:pt x="778243" y="1288110"/>
                  </a:lnTo>
                  <a:lnTo>
                    <a:pt x="777367" y="1284300"/>
                  </a:lnTo>
                  <a:lnTo>
                    <a:pt x="776782" y="1281760"/>
                  </a:lnTo>
                  <a:lnTo>
                    <a:pt x="776528" y="1280693"/>
                  </a:lnTo>
                  <a:lnTo>
                    <a:pt x="776528" y="1332560"/>
                  </a:lnTo>
                  <a:lnTo>
                    <a:pt x="776274" y="1335100"/>
                  </a:lnTo>
                  <a:lnTo>
                    <a:pt x="773099" y="1333830"/>
                  </a:lnTo>
                  <a:lnTo>
                    <a:pt x="771042" y="1333830"/>
                  </a:lnTo>
                  <a:lnTo>
                    <a:pt x="771042" y="1337640"/>
                  </a:lnTo>
                  <a:lnTo>
                    <a:pt x="769696" y="1338910"/>
                  </a:lnTo>
                  <a:lnTo>
                    <a:pt x="768032" y="1340180"/>
                  </a:lnTo>
                  <a:lnTo>
                    <a:pt x="769086" y="1337640"/>
                  </a:lnTo>
                  <a:lnTo>
                    <a:pt x="771042" y="1337640"/>
                  </a:lnTo>
                  <a:lnTo>
                    <a:pt x="771042" y="1333830"/>
                  </a:lnTo>
                  <a:lnTo>
                    <a:pt x="771220" y="1332560"/>
                  </a:lnTo>
                  <a:lnTo>
                    <a:pt x="776528" y="1332560"/>
                  </a:lnTo>
                  <a:lnTo>
                    <a:pt x="776528" y="1280693"/>
                  </a:lnTo>
                  <a:lnTo>
                    <a:pt x="774687" y="1281760"/>
                  </a:lnTo>
                  <a:lnTo>
                    <a:pt x="770966" y="1281760"/>
                  </a:lnTo>
                  <a:lnTo>
                    <a:pt x="771220" y="1279220"/>
                  </a:lnTo>
                  <a:lnTo>
                    <a:pt x="770420" y="1277950"/>
                  </a:lnTo>
                  <a:lnTo>
                    <a:pt x="769086" y="1277950"/>
                  </a:lnTo>
                  <a:lnTo>
                    <a:pt x="768591" y="1275410"/>
                  </a:lnTo>
                  <a:lnTo>
                    <a:pt x="775665" y="1276921"/>
                  </a:lnTo>
                  <a:lnTo>
                    <a:pt x="775322" y="1275410"/>
                  </a:lnTo>
                  <a:lnTo>
                    <a:pt x="774725" y="1272870"/>
                  </a:lnTo>
                  <a:lnTo>
                    <a:pt x="774433" y="1271600"/>
                  </a:lnTo>
                  <a:lnTo>
                    <a:pt x="773849" y="1269060"/>
                  </a:lnTo>
                  <a:lnTo>
                    <a:pt x="771512" y="1258900"/>
                  </a:lnTo>
                  <a:lnTo>
                    <a:pt x="770750" y="1256360"/>
                  </a:lnTo>
                  <a:lnTo>
                    <a:pt x="770382" y="1255090"/>
                  </a:lnTo>
                  <a:lnTo>
                    <a:pt x="769632" y="1252550"/>
                  </a:lnTo>
                  <a:lnTo>
                    <a:pt x="767435" y="1246200"/>
                  </a:lnTo>
                  <a:lnTo>
                    <a:pt x="767245" y="1245641"/>
                  </a:lnTo>
                  <a:lnTo>
                    <a:pt x="767245" y="1284300"/>
                  </a:lnTo>
                  <a:lnTo>
                    <a:pt x="766699" y="1286840"/>
                  </a:lnTo>
                  <a:lnTo>
                    <a:pt x="766699" y="1340180"/>
                  </a:lnTo>
                  <a:lnTo>
                    <a:pt x="761707" y="1346733"/>
                  </a:lnTo>
                  <a:lnTo>
                    <a:pt x="761707" y="1806270"/>
                  </a:lnTo>
                  <a:lnTo>
                    <a:pt x="760298" y="1807540"/>
                  </a:lnTo>
                  <a:lnTo>
                    <a:pt x="758647" y="1808810"/>
                  </a:lnTo>
                  <a:lnTo>
                    <a:pt x="759802" y="1806270"/>
                  </a:lnTo>
                  <a:lnTo>
                    <a:pt x="761707" y="1806270"/>
                  </a:lnTo>
                  <a:lnTo>
                    <a:pt x="761707" y="1346733"/>
                  </a:lnTo>
                  <a:lnTo>
                    <a:pt x="761695" y="1617040"/>
                  </a:lnTo>
                  <a:lnTo>
                    <a:pt x="761390" y="1619580"/>
                  </a:lnTo>
                  <a:lnTo>
                    <a:pt x="758215" y="1618310"/>
                  </a:lnTo>
                  <a:lnTo>
                    <a:pt x="757428" y="1618310"/>
                  </a:lnTo>
                  <a:lnTo>
                    <a:pt x="757428" y="1752930"/>
                  </a:lnTo>
                  <a:lnTo>
                    <a:pt x="752119" y="1750390"/>
                  </a:lnTo>
                  <a:lnTo>
                    <a:pt x="751865" y="1750390"/>
                  </a:lnTo>
                  <a:lnTo>
                    <a:pt x="746810" y="1749120"/>
                  </a:lnTo>
                  <a:lnTo>
                    <a:pt x="748398" y="1747850"/>
                  </a:lnTo>
                  <a:lnTo>
                    <a:pt x="750277" y="1746580"/>
                  </a:lnTo>
                  <a:lnTo>
                    <a:pt x="757428" y="1752930"/>
                  </a:lnTo>
                  <a:lnTo>
                    <a:pt x="757428" y="1618310"/>
                  </a:lnTo>
                  <a:lnTo>
                    <a:pt x="756081" y="1618310"/>
                  </a:lnTo>
                  <a:lnTo>
                    <a:pt x="756386" y="1617040"/>
                  </a:lnTo>
                  <a:lnTo>
                    <a:pt x="761695" y="1617040"/>
                  </a:lnTo>
                  <a:lnTo>
                    <a:pt x="761695" y="1346758"/>
                  </a:lnTo>
                  <a:lnTo>
                    <a:pt x="760895" y="1347800"/>
                  </a:lnTo>
                  <a:lnTo>
                    <a:pt x="763524" y="1342720"/>
                  </a:lnTo>
                  <a:lnTo>
                    <a:pt x="763778" y="1341450"/>
                  </a:lnTo>
                  <a:lnTo>
                    <a:pt x="763993" y="1337640"/>
                  </a:lnTo>
                  <a:lnTo>
                    <a:pt x="764070" y="1336370"/>
                  </a:lnTo>
                  <a:lnTo>
                    <a:pt x="765416" y="1338910"/>
                  </a:lnTo>
                  <a:lnTo>
                    <a:pt x="766699" y="1340180"/>
                  </a:lnTo>
                  <a:lnTo>
                    <a:pt x="766699" y="1286840"/>
                  </a:lnTo>
                  <a:lnTo>
                    <a:pt x="764070" y="1288110"/>
                  </a:lnTo>
                  <a:lnTo>
                    <a:pt x="761695" y="1287411"/>
                  </a:lnTo>
                  <a:lnTo>
                    <a:pt x="761695" y="1337640"/>
                  </a:lnTo>
                  <a:lnTo>
                    <a:pt x="760895" y="1340180"/>
                  </a:lnTo>
                  <a:lnTo>
                    <a:pt x="759802" y="1341031"/>
                  </a:lnTo>
                  <a:lnTo>
                    <a:pt x="759802" y="1415110"/>
                  </a:lnTo>
                  <a:lnTo>
                    <a:pt x="759726" y="1581480"/>
                  </a:lnTo>
                  <a:lnTo>
                    <a:pt x="758367" y="1584020"/>
                  </a:lnTo>
                  <a:lnTo>
                    <a:pt x="756666" y="1585290"/>
                  </a:lnTo>
                  <a:lnTo>
                    <a:pt x="757669" y="1582750"/>
                  </a:lnTo>
                  <a:lnTo>
                    <a:pt x="759726" y="1581480"/>
                  </a:lnTo>
                  <a:lnTo>
                    <a:pt x="759726" y="1415173"/>
                  </a:lnTo>
                  <a:lnTo>
                    <a:pt x="759561" y="1415288"/>
                  </a:lnTo>
                  <a:lnTo>
                    <a:pt x="759561" y="1525600"/>
                  </a:lnTo>
                  <a:lnTo>
                    <a:pt x="759561" y="1528140"/>
                  </a:lnTo>
                  <a:lnTo>
                    <a:pt x="758215" y="1530680"/>
                  </a:lnTo>
                  <a:lnTo>
                    <a:pt x="755586" y="1531950"/>
                  </a:lnTo>
                  <a:lnTo>
                    <a:pt x="755586" y="1543380"/>
                  </a:lnTo>
                  <a:lnTo>
                    <a:pt x="753948" y="1546796"/>
                  </a:lnTo>
                  <a:lnTo>
                    <a:pt x="753948" y="1566240"/>
                  </a:lnTo>
                  <a:lnTo>
                    <a:pt x="753706" y="1567510"/>
                  </a:lnTo>
                  <a:lnTo>
                    <a:pt x="752119" y="1567510"/>
                  </a:lnTo>
                  <a:lnTo>
                    <a:pt x="752119" y="1570050"/>
                  </a:lnTo>
                  <a:lnTo>
                    <a:pt x="752119" y="1727530"/>
                  </a:lnTo>
                  <a:lnTo>
                    <a:pt x="748753" y="1730070"/>
                  </a:lnTo>
                  <a:lnTo>
                    <a:pt x="746137" y="1728800"/>
                  </a:lnTo>
                  <a:lnTo>
                    <a:pt x="746506" y="1727530"/>
                  </a:lnTo>
                  <a:lnTo>
                    <a:pt x="752119" y="1727530"/>
                  </a:lnTo>
                  <a:lnTo>
                    <a:pt x="752119" y="1570050"/>
                  </a:lnTo>
                  <a:lnTo>
                    <a:pt x="750773" y="1568780"/>
                  </a:lnTo>
                  <a:lnTo>
                    <a:pt x="750277" y="1567510"/>
                  </a:lnTo>
                  <a:lnTo>
                    <a:pt x="748398" y="1567510"/>
                  </a:lnTo>
                  <a:lnTo>
                    <a:pt x="748639" y="1566240"/>
                  </a:lnTo>
                  <a:lnTo>
                    <a:pt x="750277" y="1566240"/>
                  </a:lnTo>
                  <a:lnTo>
                    <a:pt x="750277" y="1563700"/>
                  </a:lnTo>
                  <a:lnTo>
                    <a:pt x="751865" y="1564970"/>
                  </a:lnTo>
                  <a:lnTo>
                    <a:pt x="752119" y="1566240"/>
                  </a:lnTo>
                  <a:lnTo>
                    <a:pt x="753948" y="1566240"/>
                  </a:lnTo>
                  <a:lnTo>
                    <a:pt x="753948" y="1546796"/>
                  </a:lnTo>
                  <a:lnTo>
                    <a:pt x="751319" y="1552270"/>
                  </a:lnTo>
                  <a:lnTo>
                    <a:pt x="749985" y="1552270"/>
                  </a:lnTo>
                  <a:lnTo>
                    <a:pt x="748931" y="1551000"/>
                  </a:lnTo>
                  <a:lnTo>
                    <a:pt x="746734" y="1548358"/>
                  </a:lnTo>
                  <a:lnTo>
                    <a:pt x="748804" y="1547190"/>
                  </a:lnTo>
                  <a:lnTo>
                    <a:pt x="751065" y="1545920"/>
                  </a:lnTo>
                  <a:lnTo>
                    <a:pt x="755586" y="1543380"/>
                  </a:lnTo>
                  <a:lnTo>
                    <a:pt x="755586" y="1531950"/>
                  </a:lnTo>
                  <a:lnTo>
                    <a:pt x="752119" y="1531950"/>
                  </a:lnTo>
                  <a:lnTo>
                    <a:pt x="751776" y="1528140"/>
                  </a:lnTo>
                  <a:lnTo>
                    <a:pt x="747369" y="1524330"/>
                  </a:lnTo>
                  <a:lnTo>
                    <a:pt x="746556" y="1523974"/>
                  </a:lnTo>
                  <a:lnTo>
                    <a:pt x="746556" y="1551000"/>
                  </a:lnTo>
                  <a:lnTo>
                    <a:pt x="746264" y="1549730"/>
                  </a:lnTo>
                  <a:lnTo>
                    <a:pt x="744677" y="1550835"/>
                  </a:lnTo>
                  <a:lnTo>
                    <a:pt x="744677" y="1683080"/>
                  </a:lnTo>
                  <a:lnTo>
                    <a:pt x="744423" y="1684350"/>
                  </a:lnTo>
                  <a:lnTo>
                    <a:pt x="743013" y="1684350"/>
                  </a:lnTo>
                  <a:lnTo>
                    <a:pt x="743013" y="1700860"/>
                  </a:lnTo>
                  <a:lnTo>
                    <a:pt x="742835" y="1701038"/>
                  </a:lnTo>
                  <a:lnTo>
                    <a:pt x="742835" y="1733880"/>
                  </a:lnTo>
                  <a:lnTo>
                    <a:pt x="742835" y="1763090"/>
                  </a:lnTo>
                  <a:lnTo>
                    <a:pt x="742289" y="1765630"/>
                  </a:lnTo>
                  <a:lnTo>
                    <a:pt x="739114" y="1765630"/>
                  </a:lnTo>
                  <a:lnTo>
                    <a:pt x="739114" y="1763090"/>
                  </a:lnTo>
                  <a:lnTo>
                    <a:pt x="739914" y="1760550"/>
                  </a:lnTo>
                  <a:lnTo>
                    <a:pt x="740702" y="1764360"/>
                  </a:lnTo>
                  <a:lnTo>
                    <a:pt x="742835" y="1763090"/>
                  </a:lnTo>
                  <a:lnTo>
                    <a:pt x="742835" y="1733880"/>
                  </a:lnTo>
                  <a:lnTo>
                    <a:pt x="742543" y="1735150"/>
                  </a:lnTo>
                  <a:lnTo>
                    <a:pt x="740956" y="1735150"/>
                  </a:lnTo>
                  <a:lnTo>
                    <a:pt x="740956" y="1751660"/>
                  </a:lnTo>
                  <a:lnTo>
                    <a:pt x="740956" y="1754200"/>
                  </a:lnTo>
                  <a:lnTo>
                    <a:pt x="739368" y="1755470"/>
                  </a:lnTo>
                  <a:lnTo>
                    <a:pt x="737527" y="1756740"/>
                  </a:lnTo>
                  <a:lnTo>
                    <a:pt x="737235" y="1754200"/>
                  </a:lnTo>
                  <a:lnTo>
                    <a:pt x="737781" y="1751660"/>
                  </a:lnTo>
                  <a:lnTo>
                    <a:pt x="740956" y="1751660"/>
                  </a:lnTo>
                  <a:lnTo>
                    <a:pt x="740956" y="1735150"/>
                  </a:lnTo>
                  <a:lnTo>
                    <a:pt x="737235" y="1735150"/>
                  </a:lnTo>
                  <a:lnTo>
                    <a:pt x="737374" y="1733880"/>
                  </a:lnTo>
                  <a:lnTo>
                    <a:pt x="737527" y="1732610"/>
                  </a:lnTo>
                  <a:lnTo>
                    <a:pt x="740702" y="1733880"/>
                  </a:lnTo>
                  <a:lnTo>
                    <a:pt x="742835" y="1733880"/>
                  </a:lnTo>
                  <a:lnTo>
                    <a:pt x="742835" y="1701038"/>
                  </a:lnTo>
                  <a:lnTo>
                    <a:pt x="741654" y="1702130"/>
                  </a:lnTo>
                  <a:lnTo>
                    <a:pt x="739940" y="1703400"/>
                  </a:lnTo>
                  <a:lnTo>
                    <a:pt x="740956" y="1700860"/>
                  </a:lnTo>
                  <a:lnTo>
                    <a:pt x="743013" y="1700860"/>
                  </a:lnTo>
                  <a:lnTo>
                    <a:pt x="743013" y="1684350"/>
                  </a:lnTo>
                  <a:lnTo>
                    <a:pt x="739114" y="1684350"/>
                  </a:lnTo>
                  <a:lnTo>
                    <a:pt x="739368" y="1683080"/>
                  </a:lnTo>
                  <a:lnTo>
                    <a:pt x="744677" y="1683080"/>
                  </a:lnTo>
                  <a:lnTo>
                    <a:pt x="744677" y="1550835"/>
                  </a:lnTo>
                  <a:lnTo>
                    <a:pt x="744423" y="1551000"/>
                  </a:lnTo>
                  <a:lnTo>
                    <a:pt x="745490" y="1549730"/>
                  </a:lnTo>
                  <a:lnTo>
                    <a:pt x="746125" y="1548968"/>
                  </a:lnTo>
                  <a:lnTo>
                    <a:pt x="746556" y="1551000"/>
                  </a:lnTo>
                  <a:lnTo>
                    <a:pt x="746556" y="1523974"/>
                  </a:lnTo>
                  <a:lnTo>
                    <a:pt x="742835" y="1522336"/>
                  </a:lnTo>
                  <a:lnTo>
                    <a:pt x="742835" y="1625930"/>
                  </a:lnTo>
                  <a:lnTo>
                    <a:pt x="742543" y="1628470"/>
                  </a:lnTo>
                  <a:lnTo>
                    <a:pt x="739368" y="1627200"/>
                  </a:lnTo>
                  <a:lnTo>
                    <a:pt x="737235" y="1628470"/>
                  </a:lnTo>
                  <a:lnTo>
                    <a:pt x="737527" y="1625930"/>
                  </a:lnTo>
                  <a:lnTo>
                    <a:pt x="742835" y="1625930"/>
                  </a:lnTo>
                  <a:lnTo>
                    <a:pt x="742835" y="1522336"/>
                  </a:lnTo>
                  <a:lnTo>
                    <a:pt x="742543" y="1522209"/>
                  </a:lnTo>
                  <a:lnTo>
                    <a:pt x="742543" y="1580210"/>
                  </a:lnTo>
                  <a:lnTo>
                    <a:pt x="742543" y="1591640"/>
                  </a:lnTo>
                  <a:lnTo>
                    <a:pt x="739889" y="1590382"/>
                  </a:lnTo>
                  <a:lnTo>
                    <a:pt x="737235" y="1589100"/>
                  </a:lnTo>
                  <a:lnTo>
                    <a:pt x="737235" y="1582750"/>
                  </a:lnTo>
                  <a:lnTo>
                    <a:pt x="742543" y="1580210"/>
                  </a:lnTo>
                  <a:lnTo>
                    <a:pt x="742543" y="1522209"/>
                  </a:lnTo>
                  <a:lnTo>
                    <a:pt x="741616" y="1521790"/>
                  </a:lnTo>
                  <a:lnTo>
                    <a:pt x="737235" y="1519250"/>
                  </a:lnTo>
                  <a:lnTo>
                    <a:pt x="745769" y="1519250"/>
                  </a:lnTo>
                  <a:lnTo>
                    <a:pt x="750277" y="1520520"/>
                  </a:lnTo>
                  <a:lnTo>
                    <a:pt x="750773" y="1520520"/>
                  </a:lnTo>
                  <a:lnTo>
                    <a:pt x="749731" y="1524330"/>
                  </a:lnTo>
                  <a:lnTo>
                    <a:pt x="750277" y="1524330"/>
                  </a:lnTo>
                  <a:lnTo>
                    <a:pt x="752360" y="1526870"/>
                  </a:lnTo>
                  <a:lnTo>
                    <a:pt x="759561" y="1525600"/>
                  </a:lnTo>
                  <a:lnTo>
                    <a:pt x="759561" y="1415288"/>
                  </a:lnTo>
                  <a:lnTo>
                    <a:pt x="756297" y="1417650"/>
                  </a:lnTo>
                  <a:lnTo>
                    <a:pt x="753643" y="1416380"/>
                  </a:lnTo>
                  <a:lnTo>
                    <a:pt x="754049" y="1415110"/>
                  </a:lnTo>
                  <a:lnTo>
                    <a:pt x="759802" y="1415110"/>
                  </a:lnTo>
                  <a:lnTo>
                    <a:pt x="759802" y="1341031"/>
                  </a:lnTo>
                  <a:lnTo>
                    <a:pt x="759256" y="1341450"/>
                  </a:lnTo>
                  <a:lnTo>
                    <a:pt x="756081" y="1341450"/>
                  </a:lnTo>
                  <a:lnTo>
                    <a:pt x="755040" y="1337640"/>
                  </a:lnTo>
                  <a:lnTo>
                    <a:pt x="758469" y="1338910"/>
                  </a:lnTo>
                  <a:lnTo>
                    <a:pt x="761695" y="1337640"/>
                  </a:lnTo>
                  <a:lnTo>
                    <a:pt x="761695" y="1287411"/>
                  </a:lnTo>
                  <a:lnTo>
                    <a:pt x="761390" y="1287322"/>
                  </a:lnTo>
                  <a:lnTo>
                    <a:pt x="761390" y="1297000"/>
                  </a:lnTo>
                  <a:lnTo>
                    <a:pt x="761149" y="1299540"/>
                  </a:lnTo>
                  <a:lnTo>
                    <a:pt x="757974" y="1298270"/>
                  </a:lnTo>
                  <a:lnTo>
                    <a:pt x="757669" y="1297000"/>
                  </a:lnTo>
                  <a:lnTo>
                    <a:pt x="758469" y="1294460"/>
                  </a:lnTo>
                  <a:lnTo>
                    <a:pt x="759256" y="1297000"/>
                  </a:lnTo>
                  <a:lnTo>
                    <a:pt x="761390" y="1297000"/>
                  </a:lnTo>
                  <a:lnTo>
                    <a:pt x="761390" y="1287322"/>
                  </a:lnTo>
                  <a:lnTo>
                    <a:pt x="759802" y="1286840"/>
                  </a:lnTo>
                  <a:lnTo>
                    <a:pt x="759802" y="1283030"/>
                  </a:lnTo>
                  <a:lnTo>
                    <a:pt x="759802" y="1281760"/>
                  </a:lnTo>
                  <a:lnTo>
                    <a:pt x="759802" y="1280490"/>
                  </a:lnTo>
                  <a:lnTo>
                    <a:pt x="762723" y="1279220"/>
                  </a:lnTo>
                  <a:lnTo>
                    <a:pt x="765657" y="1277950"/>
                  </a:lnTo>
                  <a:lnTo>
                    <a:pt x="761149" y="1285570"/>
                  </a:lnTo>
                  <a:lnTo>
                    <a:pt x="767245" y="1284300"/>
                  </a:lnTo>
                  <a:lnTo>
                    <a:pt x="767245" y="1245641"/>
                  </a:lnTo>
                  <a:lnTo>
                    <a:pt x="767003" y="1244930"/>
                  </a:lnTo>
                  <a:lnTo>
                    <a:pt x="767511" y="1242390"/>
                  </a:lnTo>
                  <a:lnTo>
                    <a:pt x="768286" y="1238580"/>
                  </a:lnTo>
                  <a:lnTo>
                    <a:pt x="769264" y="1230960"/>
                  </a:lnTo>
                  <a:lnTo>
                    <a:pt x="769594" y="1228420"/>
                  </a:lnTo>
                  <a:lnTo>
                    <a:pt x="769823" y="1220800"/>
                  </a:lnTo>
                  <a:lnTo>
                    <a:pt x="769874" y="1199210"/>
                  </a:lnTo>
                  <a:lnTo>
                    <a:pt x="759802" y="1209687"/>
                  </a:lnTo>
                  <a:lnTo>
                    <a:pt x="759802" y="1242390"/>
                  </a:lnTo>
                  <a:lnTo>
                    <a:pt x="759802" y="1246200"/>
                  </a:lnTo>
                  <a:lnTo>
                    <a:pt x="756386" y="1246200"/>
                  </a:lnTo>
                  <a:lnTo>
                    <a:pt x="756386" y="1286840"/>
                  </a:lnTo>
                  <a:lnTo>
                    <a:pt x="755840" y="1290650"/>
                  </a:lnTo>
                  <a:lnTo>
                    <a:pt x="754494" y="1288110"/>
                  </a:lnTo>
                  <a:lnTo>
                    <a:pt x="748398" y="1291145"/>
                  </a:lnTo>
                  <a:lnTo>
                    <a:pt x="748398" y="1515440"/>
                  </a:lnTo>
                  <a:lnTo>
                    <a:pt x="747852" y="1517980"/>
                  </a:lnTo>
                  <a:lnTo>
                    <a:pt x="744677" y="1516710"/>
                  </a:lnTo>
                  <a:lnTo>
                    <a:pt x="744677" y="1515440"/>
                  </a:lnTo>
                  <a:lnTo>
                    <a:pt x="745464" y="1512900"/>
                  </a:lnTo>
                  <a:lnTo>
                    <a:pt x="746264" y="1515440"/>
                  </a:lnTo>
                  <a:lnTo>
                    <a:pt x="748398" y="1515440"/>
                  </a:lnTo>
                  <a:lnTo>
                    <a:pt x="748398" y="1291145"/>
                  </a:lnTo>
                  <a:lnTo>
                    <a:pt x="746810" y="1291920"/>
                  </a:lnTo>
                  <a:lnTo>
                    <a:pt x="747128" y="1290650"/>
                  </a:lnTo>
                  <a:lnTo>
                    <a:pt x="747763" y="1288110"/>
                  </a:lnTo>
                  <a:lnTo>
                    <a:pt x="748398" y="1285570"/>
                  </a:lnTo>
                  <a:lnTo>
                    <a:pt x="751865" y="1286840"/>
                  </a:lnTo>
                  <a:lnTo>
                    <a:pt x="756386" y="1286840"/>
                  </a:lnTo>
                  <a:lnTo>
                    <a:pt x="756386" y="1246200"/>
                  </a:lnTo>
                  <a:lnTo>
                    <a:pt x="756081" y="1246200"/>
                  </a:lnTo>
                  <a:lnTo>
                    <a:pt x="756081" y="1244930"/>
                  </a:lnTo>
                  <a:lnTo>
                    <a:pt x="756081" y="1243660"/>
                  </a:lnTo>
                  <a:lnTo>
                    <a:pt x="756081" y="1242390"/>
                  </a:lnTo>
                  <a:lnTo>
                    <a:pt x="759802" y="1242390"/>
                  </a:lnTo>
                  <a:lnTo>
                    <a:pt x="759802" y="1209687"/>
                  </a:lnTo>
                  <a:lnTo>
                    <a:pt x="757656" y="1211910"/>
                  </a:lnTo>
                  <a:lnTo>
                    <a:pt x="756081" y="1212913"/>
                  </a:lnTo>
                  <a:lnTo>
                    <a:pt x="756081" y="1233500"/>
                  </a:lnTo>
                  <a:lnTo>
                    <a:pt x="755840" y="1238580"/>
                  </a:lnTo>
                  <a:lnTo>
                    <a:pt x="750277" y="1237310"/>
                  </a:lnTo>
                  <a:lnTo>
                    <a:pt x="746734" y="1236192"/>
                  </a:lnTo>
                  <a:lnTo>
                    <a:pt x="746734" y="1401140"/>
                  </a:lnTo>
                  <a:lnTo>
                    <a:pt x="745375" y="1402410"/>
                  </a:lnTo>
                  <a:lnTo>
                    <a:pt x="743661" y="1403680"/>
                  </a:lnTo>
                  <a:lnTo>
                    <a:pt x="744677" y="1402410"/>
                  </a:lnTo>
                  <a:lnTo>
                    <a:pt x="746734" y="1401140"/>
                  </a:lnTo>
                  <a:lnTo>
                    <a:pt x="746734" y="1236192"/>
                  </a:lnTo>
                  <a:lnTo>
                    <a:pt x="746264" y="1236040"/>
                  </a:lnTo>
                  <a:lnTo>
                    <a:pt x="746036" y="1235875"/>
                  </a:lnTo>
                  <a:lnTo>
                    <a:pt x="746036" y="1239850"/>
                  </a:lnTo>
                  <a:lnTo>
                    <a:pt x="745210" y="1242390"/>
                  </a:lnTo>
                  <a:lnTo>
                    <a:pt x="743191" y="1243660"/>
                  </a:lnTo>
                  <a:lnTo>
                    <a:pt x="743013" y="1241120"/>
                  </a:lnTo>
                  <a:lnTo>
                    <a:pt x="743013" y="1314780"/>
                  </a:lnTo>
                  <a:lnTo>
                    <a:pt x="741654" y="1316050"/>
                  </a:lnTo>
                  <a:lnTo>
                    <a:pt x="739940" y="1317320"/>
                  </a:lnTo>
                  <a:lnTo>
                    <a:pt x="740956" y="1316050"/>
                  </a:lnTo>
                  <a:lnTo>
                    <a:pt x="743013" y="1314780"/>
                  </a:lnTo>
                  <a:lnTo>
                    <a:pt x="743013" y="1241120"/>
                  </a:lnTo>
                  <a:lnTo>
                    <a:pt x="742835" y="1238580"/>
                  </a:lnTo>
                  <a:lnTo>
                    <a:pt x="742835" y="1276680"/>
                  </a:lnTo>
                  <a:lnTo>
                    <a:pt x="742835" y="1286840"/>
                  </a:lnTo>
                  <a:lnTo>
                    <a:pt x="739609" y="1287957"/>
                  </a:lnTo>
                  <a:lnTo>
                    <a:pt x="739609" y="1402410"/>
                  </a:lnTo>
                  <a:lnTo>
                    <a:pt x="737235" y="1407490"/>
                  </a:lnTo>
                  <a:lnTo>
                    <a:pt x="737235" y="1413840"/>
                  </a:lnTo>
                  <a:lnTo>
                    <a:pt x="737235" y="1498930"/>
                  </a:lnTo>
                  <a:lnTo>
                    <a:pt x="736981" y="1500200"/>
                  </a:lnTo>
                  <a:lnTo>
                    <a:pt x="735393" y="1500200"/>
                  </a:lnTo>
                  <a:lnTo>
                    <a:pt x="735393" y="1836750"/>
                  </a:lnTo>
                  <a:lnTo>
                    <a:pt x="735152" y="1839290"/>
                  </a:lnTo>
                  <a:lnTo>
                    <a:pt x="731926" y="1838020"/>
                  </a:lnTo>
                  <a:lnTo>
                    <a:pt x="729843" y="1839290"/>
                  </a:lnTo>
                  <a:lnTo>
                    <a:pt x="729957" y="1838020"/>
                  </a:lnTo>
                  <a:lnTo>
                    <a:pt x="730084" y="1836750"/>
                  </a:lnTo>
                  <a:lnTo>
                    <a:pt x="735393" y="1836750"/>
                  </a:lnTo>
                  <a:lnTo>
                    <a:pt x="735393" y="1500200"/>
                  </a:lnTo>
                  <a:lnTo>
                    <a:pt x="731672" y="1500200"/>
                  </a:lnTo>
                  <a:lnTo>
                    <a:pt x="731926" y="1497660"/>
                  </a:lnTo>
                  <a:lnTo>
                    <a:pt x="735152" y="1498930"/>
                  </a:lnTo>
                  <a:lnTo>
                    <a:pt x="737235" y="1498930"/>
                  </a:lnTo>
                  <a:lnTo>
                    <a:pt x="737235" y="1413840"/>
                  </a:lnTo>
                  <a:lnTo>
                    <a:pt x="736739" y="1416380"/>
                  </a:lnTo>
                  <a:lnTo>
                    <a:pt x="733742" y="1415211"/>
                  </a:lnTo>
                  <a:lnTo>
                    <a:pt x="733742" y="1462100"/>
                  </a:lnTo>
                  <a:lnTo>
                    <a:pt x="733018" y="1462100"/>
                  </a:lnTo>
                  <a:lnTo>
                    <a:pt x="733018" y="1470990"/>
                  </a:lnTo>
                  <a:lnTo>
                    <a:pt x="728700" y="1479880"/>
                  </a:lnTo>
                  <a:lnTo>
                    <a:pt x="727951" y="1480858"/>
                  </a:lnTo>
                  <a:lnTo>
                    <a:pt x="727951" y="1766900"/>
                  </a:lnTo>
                  <a:lnTo>
                    <a:pt x="727710" y="1769440"/>
                  </a:lnTo>
                  <a:lnTo>
                    <a:pt x="722401" y="1769440"/>
                  </a:lnTo>
                  <a:lnTo>
                    <a:pt x="722642" y="1766900"/>
                  </a:lnTo>
                  <a:lnTo>
                    <a:pt x="725576" y="1768170"/>
                  </a:lnTo>
                  <a:lnTo>
                    <a:pt x="727951" y="1766900"/>
                  </a:lnTo>
                  <a:lnTo>
                    <a:pt x="727951" y="1480858"/>
                  </a:lnTo>
                  <a:lnTo>
                    <a:pt x="724242" y="1485658"/>
                  </a:lnTo>
                  <a:lnTo>
                    <a:pt x="724242" y="1629740"/>
                  </a:lnTo>
                  <a:lnTo>
                    <a:pt x="722109" y="1631111"/>
                  </a:lnTo>
                  <a:lnTo>
                    <a:pt x="722109" y="1691970"/>
                  </a:lnTo>
                  <a:lnTo>
                    <a:pt x="721855" y="1694510"/>
                  </a:lnTo>
                  <a:lnTo>
                    <a:pt x="721601" y="1694408"/>
                  </a:lnTo>
                  <a:lnTo>
                    <a:pt x="721601" y="1859610"/>
                  </a:lnTo>
                  <a:lnTo>
                    <a:pt x="718743" y="1858340"/>
                  </a:lnTo>
                  <a:lnTo>
                    <a:pt x="713041" y="1855800"/>
                  </a:lnTo>
                  <a:lnTo>
                    <a:pt x="710196" y="1854530"/>
                  </a:lnTo>
                  <a:lnTo>
                    <a:pt x="705383" y="1855800"/>
                  </a:lnTo>
                  <a:lnTo>
                    <a:pt x="701167" y="1851990"/>
                  </a:lnTo>
                  <a:lnTo>
                    <a:pt x="718134" y="1854530"/>
                  </a:lnTo>
                  <a:lnTo>
                    <a:pt x="720267" y="1851990"/>
                  </a:lnTo>
                  <a:lnTo>
                    <a:pt x="721601" y="1859610"/>
                  </a:lnTo>
                  <a:lnTo>
                    <a:pt x="721601" y="1694408"/>
                  </a:lnTo>
                  <a:lnTo>
                    <a:pt x="718934" y="1693240"/>
                  </a:lnTo>
                  <a:lnTo>
                    <a:pt x="716546" y="1694510"/>
                  </a:lnTo>
                  <a:lnTo>
                    <a:pt x="716546" y="1746580"/>
                  </a:lnTo>
                  <a:lnTo>
                    <a:pt x="715289" y="1747850"/>
                  </a:lnTo>
                  <a:lnTo>
                    <a:pt x="712304" y="1750390"/>
                  </a:lnTo>
                  <a:lnTo>
                    <a:pt x="710501" y="1751660"/>
                  </a:lnTo>
                  <a:lnTo>
                    <a:pt x="712825" y="1747850"/>
                  </a:lnTo>
                  <a:lnTo>
                    <a:pt x="713079" y="1747850"/>
                  </a:lnTo>
                  <a:lnTo>
                    <a:pt x="715505" y="1745310"/>
                  </a:lnTo>
                  <a:lnTo>
                    <a:pt x="716546" y="1746580"/>
                  </a:lnTo>
                  <a:lnTo>
                    <a:pt x="716546" y="1694510"/>
                  </a:lnTo>
                  <a:lnTo>
                    <a:pt x="716673" y="1693240"/>
                  </a:lnTo>
                  <a:lnTo>
                    <a:pt x="716800" y="1691970"/>
                  </a:lnTo>
                  <a:lnTo>
                    <a:pt x="722109" y="1691970"/>
                  </a:lnTo>
                  <a:lnTo>
                    <a:pt x="722109" y="1631111"/>
                  </a:lnTo>
                  <a:lnTo>
                    <a:pt x="720255" y="1632280"/>
                  </a:lnTo>
                  <a:lnTo>
                    <a:pt x="717778" y="1631010"/>
                  </a:lnTo>
                  <a:lnTo>
                    <a:pt x="718540" y="1628470"/>
                  </a:lnTo>
                  <a:lnTo>
                    <a:pt x="724242" y="1629740"/>
                  </a:lnTo>
                  <a:lnTo>
                    <a:pt x="724242" y="1485658"/>
                  </a:lnTo>
                  <a:lnTo>
                    <a:pt x="722820" y="1487500"/>
                  </a:lnTo>
                  <a:lnTo>
                    <a:pt x="715797" y="1491310"/>
                  </a:lnTo>
                  <a:lnTo>
                    <a:pt x="712825" y="1492783"/>
                  </a:lnTo>
                  <a:lnTo>
                    <a:pt x="712825" y="1680540"/>
                  </a:lnTo>
                  <a:lnTo>
                    <a:pt x="712584" y="1684350"/>
                  </a:lnTo>
                  <a:lnTo>
                    <a:pt x="705929" y="1679270"/>
                  </a:lnTo>
                  <a:lnTo>
                    <a:pt x="703554" y="1679270"/>
                  </a:lnTo>
                  <a:lnTo>
                    <a:pt x="702754" y="1678647"/>
                  </a:lnTo>
                  <a:lnTo>
                    <a:pt x="702754" y="1737690"/>
                  </a:lnTo>
                  <a:lnTo>
                    <a:pt x="698715" y="1740382"/>
                  </a:lnTo>
                  <a:lnTo>
                    <a:pt x="698715" y="1764360"/>
                  </a:lnTo>
                  <a:lnTo>
                    <a:pt x="696112" y="1765833"/>
                  </a:lnTo>
                  <a:lnTo>
                    <a:pt x="696112" y="1865960"/>
                  </a:lnTo>
                  <a:lnTo>
                    <a:pt x="695858" y="1869770"/>
                  </a:lnTo>
                  <a:lnTo>
                    <a:pt x="689762" y="1865960"/>
                  </a:lnTo>
                  <a:lnTo>
                    <a:pt x="688670" y="1865960"/>
                  </a:lnTo>
                  <a:lnTo>
                    <a:pt x="688721" y="1864690"/>
                  </a:lnTo>
                  <a:lnTo>
                    <a:pt x="688784" y="1863420"/>
                  </a:lnTo>
                  <a:lnTo>
                    <a:pt x="688911" y="1860880"/>
                  </a:lnTo>
                  <a:lnTo>
                    <a:pt x="694766" y="1864690"/>
                  </a:lnTo>
                  <a:lnTo>
                    <a:pt x="696112" y="1865960"/>
                  </a:lnTo>
                  <a:lnTo>
                    <a:pt x="696112" y="1765833"/>
                  </a:lnTo>
                  <a:lnTo>
                    <a:pt x="694220" y="1766900"/>
                  </a:lnTo>
                  <a:lnTo>
                    <a:pt x="693635" y="1764360"/>
                  </a:lnTo>
                  <a:lnTo>
                    <a:pt x="698715" y="1764360"/>
                  </a:lnTo>
                  <a:lnTo>
                    <a:pt x="698715" y="1740382"/>
                  </a:lnTo>
                  <a:lnTo>
                    <a:pt x="691286" y="1745310"/>
                  </a:lnTo>
                  <a:lnTo>
                    <a:pt x="690257" y="1745881"/>
                  </a:lnTo>
                  <a:lnTo>
                    <a:pt x="690257" y="1855800"/>
                  </a:lnTo>
                  <a:lnTo>
                    <a:pt x="690257" y="1858340"/>
                  </a:lnTo>
                  <a:lnTo>
                    <a:pt x="682815" y="1856257"/>
                  </a:lnTo>
                  <a:lnTo>
                    <a:pt x="682815" y="1865960"/>
                  </a:lnTo>
                  <a:lnTo>
                    <a:pt x="682815" y="1877390"/>
                  </a:lnTo>
                  <a:lnTo>
                    <a:pt x="680021" y="1876120"/>
                  </a:lnTo>
                  <a:lnTo>
                    <a:pt x="677252" y="1874850"/>
                  </a:lnTo>
                  <a:lnTo>
                    <a:pt x="677252" y="1872310"/>
                  </a:lnTo>
                  <a:lnTo>
                    <a:pt x="677252" y="1868500"/>
                  </a:lnTo>
                  <a:lnTo>
                    <a:pt x="682815" y="1865960"/>
                  </a:lnTo>
                  <a:lnTo>
                    <a:pt x="682815" y="1856257"/>
                  </a:lnTo>
                  <a:lnTo>
                    <a:pt x="676706" y="1854530"/>
                  </a:lnTo>
                  <a:lnTo>
                    <a:pt x="682815" y="1850720"/>
                  </a:lnTo>
                  <a:lnTo>
                    <a:pt x="684695" y="1850720"/>
                  </a:lnTo>
                  <a:lnTo>
                    <a:pt x="684149" y="1851990"/>
                  </a:lnTo>
                  <a:lnTo>
                    <a:pt x="684695" y="1853260"/>
                  </a:lnTo>
                  <a:lnTo>
                    <a:pt x="688911" y="1850720"/>
                  </a:lnTo>
                  <a:lnTo>
                    <a:pt x="686828" y="1854530"/>
                  </a:lnTo>
                  <a:lnTo>
                    <a:pt x="690257" y="1855800"/>
                  </a:lnTo>
                  <a:lnTo>
                    <a:pt x="690257" y="1745881"/>
                  </a:lnTo>
                  <a:lnTo>
                    <a:pt x="679716" y="1751660"/>
                  </a:lnTo>
                  <a:lnTo>
                    <a:pt x="673531" y="1754886"/>
                  </a:lnTo>
                  <a:lnTo>
                    <a:pt x="673531" y="1799920"/>
                  </a:lnTo>
                  <a:lnTo>
                    <a:pt x="673531" y="1803730"/>
                  </a:lnTo>
                  <a:lnTo>
                    <a:pt x="673531" y="1829130"/>
                  </a:lnTo>
                  <a:lnTo>
                    <a:pt x="673290" y="1831670"/>
                  </a:lnTo>
                  <a:lnTo>
                    <a:pt x="670115" y="1830400"/>
                  </a:lnTo>
                  <a:lnTo>
                    <a:pt x="667981" y="1831670"/>
                  </a:lnTo>
                  <a:lnTo>
                    <a:pt x="668223" y="1829130"/>
                  </a:lnTo>
                  <a:lnTo>
                    <a:pt x="671398" y="1830400"/>
                  </a:lnTo>
                  <a:lnTo>
                    <a:pt x="673531" y="1829130"/>
                  </a:lnTo>
                  <a:lnTo>
                    <a:pt x="673531" y="1803730"/>
                  </a:lnTo>
                  <a:lnTo>
                    <a:pt x="669810" y="1803730"/>
                  </a:lnTo>
                  <a:lnTo>
                    <a:pt x="669810" y="1799920"/>
                  </a:lnTo>
                  <a:lnTo>
                    <a:pt x="673531" y="1799920"/>
                  </a:lnTo>
                  <a:lnTo>
                    <a:pt x="673531" y="1754886"/>
                  </a:lnTo>
                  <a:lnTo>
                    <a:pt x="673023" y="1755152"/>
                  </a:lnTo>
                  <a:lnTo>
                    <a:pt x="673023" y="1780870"/>
                  </a:lnTo>
                  <a:lnTo>
                    <a:pt x="672211" y="1783410"/>
                  </a:lnTo>
                  <a:lnTo>
                    <a:pt x="670191" y="1783410"/>
                  </a:lnTo>
                  <a:lnTo>
                    <a:pt x="669810" y="1778330"/>
                  </a:lnTo>
                  <a:lnTo>
                    <a:pt x="673023" y="1780870"/>
                  </a:lnTo>
                  <a:lnTo>
                    <a:pt x="673023" y="1755152"/>
                  </a:lnTo>
                  <a:lnTo>
                    <a:pt x="667512" y="1758010"/>
                  </a:lnTo>
                  <a:lnTo>
                    <a:pt x="664260" y="1758632"/>
                  </a:lnTo>
                  <a:lnTo>
                    <a:pt x="664260" y="1821510"/>
                  </a:lnTo>
                  <a:lnTo>
                    <a:pt x="664260" y="1867230"/>
                  </a:lnTo>
                  <a:lnTo>
                    <a:pt x="664260" y="1872310"/>
                  </a:lnTo>
                  <a:lnTo>
                    <a:pt x="655777" y="1872310"/>
                  </a:lnTo>
                  <a:lnTo>
                    <a:pt x="655777" y="1867230"/>
                  </a:lnTo>
                  <a:lnTo>
                    <a:pt x="664260" y="1867230"/>
                  </a:lnTo>
                  <a:lnTo>
                    <a:pt x="664260" y="1821510"/>
                  </a:lnTo>
                  <a:lnTo>
                    <a:pt x="663956" y="1824050"/>
                  </a:lnTo>
                  <a:lnTo>
                    <a:pt x="658647" y="1824050"/>
                  </a:lnTo>
                  <a:lnTo>
                    <a:pt x="658952" y="1821510"/>
                  </a:lnTo>
                  <a:lnTo>
                    <a:pt x="664260" y="1821510"/>
                  </a:lnTo>
                  <a:lnTo>
                    <a:pt x="664260" y="1758632"/>
                  </a:lnTo>
                  <a:lnTo>
                    <a:pt x="662368" y="1758988"/>
                  </a:lnTo>
                  <a:lnTo>
                    <a:pt x="662368" y="1792300"/>
                  </a:lnTo>
                  <a:lnTo>
                    <a:pt x="655231" y="1788490"/>
                  </a:lnTo>
                  <a:lnTo>
                    <a:pt x="653097" y="1789760"/>
                  </a:lnTo>
                  <a:lnTo>
                    <a:pt x="651510" y="1791030"/>
                  </a:lnTo>
                  <a:lnTo>
                    <a:pt x="654977" y="1792300"/>
                  </a:lnTo>
                  <a:lnTo>
                    <a:pt x="655472" y="1794840"/>
                  </a:lnTo>
                  <a:lnTo>
                    <a:pt x="653097" y="1794408"/>
                  </a:lnTo>
                  <a:lnTo>
                    <a:pt x="653097" y="1799920"/>
                  </a:lnTo>
                  <a:lnTo>
                    <a:pt x="649922" y="1798916"/>
                  </a:lnTo>
                  <a:lnTo>
                    <a:pt x="649922" y="1808810"/>
                  </a:lnTo>
                  <a:lnTo>
                    <a:pt x="637971" y="1808810"/>
                  </a:lnTo>
                  <a:lnTo>
                    <a:pt x="639851" y="1806270"/>
                  </a:lnTo>
                  <a:lnTo>
                    <a:pt x="641934" y="1805000"/>
                  </a:lnTo>
                  <a:lnTo>
                    <a:pt x="649922" y="1808810"/>
                  </a:lnTo>
                  <a:lnTo>
                    <a:pt x="649922" y="1798916"/>
                  </a:lnTo>
                  <a:lnTo>
                    <a:pt x="649122" y="1798650"/>
                  </a:lnTo>
                  <a:lnTo>
                    <a:pt x="649820" y="1795322"/>
                  </a:lnTo>
                  <a:lnTo>
                    <a:pt x="653097" y="1799920"/>
                  </a:lnTo>
                  <a:lnTo>
                    <a:pt x="653097" y="1794408"/>
                  </a:lnTo>
                  <a:lnTo>
                    <a:pt x="648576" y="1793570"/>
                  </a:lnTo>
                  <a:lnTo>
                    <a:pt x="649198" y="1794471"/>
                  </a:lnTo>
                  <a:lnTo>
                    <a:pt x="647534" y="1793570"/>
                  </a:lnTo>
                  <a:lnTo>
                    <a:pt x="646201" y="1793570"/>
                  </a:lnTo>
                  <a:lnTo>
                    <a:pt x="645160" y="1794840"/>
                  </a:lnTo>
                  <a:lnTo>
                    <a:pt x="645655" y="1796110"/>
                  </a:lnTo>
                  <a:lnTo>
                    <a:pt x="643267" y="1794840"/>
                  </a:lnTo>
                  <a:lnTo>
                    <a:pt x="645655" y="1793570"/>
                  </a:lnTo>
                  <a:lnTo>
                    <a:pt x="642226" y="1789760"/>
                  </a:lnTo>
                  <a:lnTo>
                    <a:pt x="640346" y="1794840"/>
                  </a:lnTo>
                  <a:lnTo>
                    <a:pt x="637374" y="1791030"/>
                  </a:lnTo>
                  <a:lnTo>
                    <a:pt x="636384" y="1789760"/>
                  </a:lnTo>
                  <a:lnTo>
                    <a:pt x="636130" y="1788960"/>
                  </a:lnTo>
                  <a:lnTo>
                    <a:pt x="636130" y="1832940"/>
                  </a:lnTo>
                  <a:lnTo>
                    <a:pt x="635342" y="1838020"/>
                  </a:lnTo>
                  <a:lnTo>
                    <a:pt x="631532" y="1834210"/>
                  </a:lnTo>
                  <a:lnTo>
                    <a:pt x="630275" y="1832940"/>
                  </a:lnTo>
                  <a:lnTo>
                    <a:pt x="630986" y="1831670"/>
                  </a:lnTo>
                  <a:lnTo>
                    <a:pt x="632409" y="1829130"/>
                  </a:lnTo>
                  <a:lnTo>
                    <a:pt x="634542" y="1830400"/>
                  </a:lnTo>
                  <a:lnTo>
                    <a:pt x="633704" y="1832940"/>
                  </a:lnTo>
                  <a:lnTo>
                    <a:pt x="636130" y="1832940"/>
                  </a:lnTo>
                  <a:lnTo>
                    <a:pt x="636130" y="1788960"/>
                  </a:lnTo>
                  <a:lnTo>
                    <a:pt x="635584" y="1787220"/>
                  </a:lnTo>
                  <a:lnTo>
                    <a:pt x="644867" y="1789760"/>
                  </a:lnTo>
                  <a:lnTo>
                    <a:pt x="645655" y="1792300"/>
                  </a:lnTo>
                  <a:lnTo>
                    <a:pt x="648830" y="1789760"/>
                  </a:lnTo>
                  <a:lnTo>
                    <a:pt x="652056" y="1787220"/>
                  </a:lnTo>
                  <a:lnTo>
                    <a:pt x="658647" y="1788490"/>
                  </a:lnTo>
                  <a:lnTo>
                    <a:pt x="662368" y="1792300"/>
                  </a:lnTo>
                  <a:lnTo>
                    <a:pt x="662368" y="1758988"/>
                  </a:lnTo>
                  <a:lnTo>
                    <a:pt x="654138" y="1760550"/>
                  </a:lnTo>
                  <a:lnTo>
                    <a:pt x="652056" y="1760753"/>
                  </a:lnTo>
                  <a:lnTo>
                    <a:pt x="652056" y="1782140"/>
                  </a:lnTo>
                  <a:lnTo>
                    <a:pt x="651256" y="1784680"/>
                  </a:lnTo>
                  <a:lnTo>
                    <a:pt x="648982" y="1785950"/>
                  </a:lnTo>
                  <a:lnTo>
                    <a:pt x="644639" y="1785950"/>
                  </a:lnTo>
                  <a:lnTo>
                    <a:pt x="649376" y="1784680"/>
                  </a:lnTo>
                  <a:lnTo>
                    <a:pt x="649122" y="1784680"/>
                  </a:lnTo>
                  <a:lnTo>
                    <a:pt x="652056" y="1782140"/>
                  </a:lnTo>
                  <a:lnTo>
                    <a:pt x="652056" y="1760753"/>
                  </a:lnTo>
                  <a:lnTo>
                    <a:pt x="645401" y="1761375"/>
                  </a:lnTo>
                  <a:lnTo>
                    <a:pt x="645401" y="1766900"/>
                  </a:lnTo>
                  <a:lnTo>
                    <a:pt x="645401" y="1770710"/>
                  </a:lnTo>
                  <a:lnTo>
                    <a:pt x="639305" y="1768170"/>
                  </a:lnTo>
                  <a:lnTo>
                    <a:pt x="639851" y="1773250"/>
                  </a:lnTo>
                  <a:lnTo>
                    <a:pt x="634250" y="1770710"/>
                  </a:lnTo>
                  <a:lnTo>
                    <a:pt x="635406" y="1769440"/>
                  </a:lnTo>
                  <a:lnTo>
                    <a:pt x="638924" y="1765630"/>
                  </a:lnTo>
                  <a:lnTo>
                    <a:pt x="640092" y="1764360"/>
                  </a:lnTo>
                  <a:lnTo>
                    <a:pt x="645401" y="1766900"/>
                  </a:lnTo>
                  <a:lnTo>
                    <a:pt x="645401" y="1761375"/>
                  </a:lnTo>
                  <a:lnTo>
                    <a:pt x="627075" y="1763090"/>
                  </a:lnTo>
                  <a:lnTo>
                    <a:pt x="624293" y="1763229"/>
                  </a:lnTo>
                  <a:lnTo>
                    <a:pt x="624293" y="1789760"/>
                  </a:lnTo>
                  <a:lnTo>
                    <a:pt x="621398" y="1791030"/>
                  </a:lnTo>
                  <a:lnTo>
                    <a:pt x="616559" y="1789760"/>
                  </a:lnTo>
                  <a:lnTo>
                    <a:pt x="611974" y="1788490"/>
                  </a:lnTo>
                  <a:lnTo>
                    <a:pt x="613054" y="1787220"/>
                  </a:lnTo>
                  <a:lnTo>
                    <a:pt x="614146" y="1785950"/>
                  </a:lnTo>
                  <a:lnTo>
                    <a:pt x="620903" y="1788490"/>
                  </a:lnTo>
                  <a:lnTo>
                    <a:pt x="623087" y="1785950"/>
                  </a:lnTo>
                  <a:lnTo>
                    <a:pt x="624293" y="1789760"/>
                  </a:lnTo>
                  <a:lnTo>
                    <a:pt x="624293" y="1763229"/>
                  </a:lnTo>
                  <a:lnTo>
                    <a:pt x="599998" y="1764360"/>
                  </a:lnTo>
                  <a:lnTo>
                    <a:pt x="593915" y="1764220"/>
                  </a:lnTo>
                  <a:lnTo>
                    <a:pt x="593915" y="1867230"/>
                  </a:lnTo>
                  <a:lnTo>
                    <a:pt x="591527" y="1869770"/>
                  </a:lnTo>
                  <a:lnTo>
                    <a:pt x="589394" y="1871040"/>
                  </a:lnTo>
                  <a:lnTo>
                    <a:pt x="591527" y="1874850"/>
                  </a:lnTo>
                  <a:lnTo>
                    <a:pt x="589508" y="1873580"/>
                  </a:lnTo>
                  <a:lnTo>
                    <a:pt x="587514" y="1872310"/>
                  </a:lnTo>
                  <a:lnTo>
                    <a:pt x="588302" y="1869770"/>
                  </a:lnTo>
                  <a:lnTo>
                    <a:pt x="590740" y="1869770"/>
                  </a:lnTo>
                  <a:lnTo>
                    <a:pt x="591235" y="1867230"/>
                  </a:lnTo>
                  <a:lnTo>
                    <a:pt x="593915" y="1867230"/>
                  </a:lnTo>
                  <a:lnTo>
                    <a:pt x="593915" y="1764220"/>
                  </a:lnTo>
                  <a:lnTo>
                    <a:pt x="592023" y="1764182"/>
                  </a:lnTo>
                  <a:lnTo>
                    <a:pt x="592023" y="1846910"/>
                  </a:lnTo>
                  <a:lnTo>
                    <a:pt x="587514" y="1851990"/>
                  </a:lnTo>
                  <a:lnTo>
                    <a:pt x="588302" y="1850720"/>
                  </a:lnTo>
                  <a:lnTo>
                    <a:pt x="581952" y="1850720"/>
                  </a:lnTo>
                  <a:lnTo>
                    <a:pt x="581710" y="1849056"/>
                  </a:lnTo>
                  <a:lnTo>
                    <a:pt x="581710" y="1851990"/>
                  </a:lnTo>
                  <a:lnTo>
                    <a:pt x="580618" y="1860880"/>
                  </a:lnTo>
                  <a:lnTo>
                    <a:pt x="579704" y="1859610"/>
                  </a:lnTo>
                  <a:lnTo>
                    <a:pt x="577900" y="1857070"/>
                  </a:lnTo>
                  <a:lnTo>
                    <a:pt x="576999" y="1855800"/>
                  </a:lnTo>
                  <a:lnTo>
                    <a:pt x="576097" y="1854530"/>
                  </a:lnTo>
                  <a:lnTo>
                    <a:pt x="572820" y="1855101"/>
                  </a:lnTo>
                  <a:lnTo>
                    <a:pt x="572820" y="1926920"/>
                  </a:lnTo>
                  <a:lnTo>
                    <a:pt x="571639" y="1929460"/>
                  </a:lnTo>
                  <a:lnTo>
                    <a:pt x="569899" y="1928190"/>
                  </a:lnTo>
                  <a:lnTo>
                    <a:pt x="570547" y="1923110"/>
                  </a:lnTo>
                  <a:lnTo>
                    <a:pt x="572820" y="1926920"/>
                  </a:lnTo>
                  <a:lnTo>
                    <a:pt x="572820" y="1855101"/>
                  </a:lnTo>
                  <a:lnTo>
                    <a:pt x="571144" y="1855381"/>
                  </a:lnTo>
                  <a:lnTo>
                    <a:pt x="571144" y="1919300"/>
                  </a:lnTo>
                  <a:lnTo>
                    <a:pt x="569455" y="1920570"/>
                  </a:lnTo>
                  <a:lnTo>
                    <a:pt x="567220" y="1919300"/>
                  </a:lnTo>
                  <a:lnTo>
                    <a:pt x="566280" y="1918766"/>
                  </a:lnTo>
                  <a:lnTo>
                    <a:pt x="566280" y="1925650"/>
                  </a:lnTo>
                  <a:lnTo>
                    <a:pt x="564984" y="1926920"/>
                  </a:lnTo>
                  <a:lnTo>
                    <a:pt x="563105" y="1929460"/>
                  </a:lnTo>
                  <a:lnTo>
                    <a:pt x="562737" y="1928431"/>
                  </a:lnTo>
                  <a:lnTo>
                    <a:pt x="562737" y="1940890"/>
                  </a:lnTo>
                  <a:lnTo>
                    <a:pt x="561962" y="1943430"/>
                  </a:lnTo>
                  <a:lnTo>
                    <a:pt x="559904" y="1943430"/>
                  </a:lnTo>
                  <a:lnTo>
                    <a:pt x="559765" y="1942160"/>
                  </a:lnTo>
                  <a:lnTo>
                    <a:pt x="559384" y="1938350"/>
                  </a:lnTo>
                  <a:lnTo>
                    <a:pt x="562737" y="1940890"/>
                  </a:lnTo>
                  <a:lnTo>
                    <a:pt x="562737" y="1928431"/>
                  </a:lnTo>
                  <a:lnTo>
                    <a:pt x="562203" y="1926920"/>
                  </a:lnTo>
                  <a:lnTo>
                    <a:pt x="561771" y="1925650"/>
                  </a:lnTo>
                  <a:lnTo>
                    <a:pt x="561263" y="1925650"/>
                  </a:lnTo>
                  <a:lnTo>
                    <a:pt x="557669" y="1923110"/>
                  </a:lnTo>
                  <a:lnTo>
                    <a:pt x="555663" y="1923110"/>
                  </a:lnTo>
                  <a:lnTo>
                    <a:pt x="555663" y="1953590"/>
                  </a:lnTo>
                  <a:lnTo>
                    <a:pt x="552424" y="1956130"/>
                  </a:lnTo>
                  <a:lnTo>
                    <a:pt x="551192" y="1953590"/>
                  </a:lnTo>
                  <a:lnTo>
                    <a:pt x="552196" y="1952320"/>
                  </a:lnTo>
                  <a:lnTo>
                    <a:pt x="555663" y="1953590"/>
                  </a:lnTo>
                  <a:lnTo>
                    <a:pt x="555663" y="1923110"/>
                  </a:lnTo>
                  <a:lnTo>
                    <a:pt x="547979" y="1923110"/>
                  </a:lnTo>
                  <a:lnTo>
                    <a:pt x="548220" y="1925650"/>
                  </a:lnTo>
                  <a:lnTo>
                    <a:pt x="545312" y="1924380"/>
                  </a:lnTo>
                  <a:lnTo>
                    <a:pt x="542417" y="1923110"/>
                  </a:lnTo>
                  <a:lnTo>
                    <a:pt x="552246" y="1921840"/>
                  </a:lnTo>
                  <a:lnTo>
                    <a:pt x="551942" y="1919300"/>
                  </a:lnTo>
                  <a:lnTo>
                    <a:pt x="555320" y="1921090"/>
                  </a:lnTo>
                  <a:lnTo>
                    <a:pt x="566280" y="1925650"/>
                  </a:lnTo>
                  <a:lnTo>
                    <a:pt x="566280" y="1918766"/>
                  </a:lnTo>
                  <a:lnTo>
                    <a:pt x="564984" y="1918030"/>
                  </a:lnTo>
                  <a:lnTo>
                    <a:pt x="569747" y="1916760"/>
                  </a:lnTo>
                  <a:lnTo>
                    <a:pt x="571144" y="1919300"/>
                  </a:lnTo>
                  <a:lnTo>
                    <a:pt x="571144" y="1855381"/>
                  </a:lnTo>
                  <a:lnTo>
                    <a:pt x="568667" y="1855800"/>
                  </a:lnTo>
                  <a:lnTo>
                    <a:pt x="568667" y="1857070"/>
                  </a:lnTo>
                  <a:lnTo>
                    <a:pt x="568413" y="1859610"/>
                  </a:lnTo>
                  <a:lnTo>
                    <a:pt x="567004" y="1859610"/>
                  </a:lnTo>
                  <a:lnTo>
                    <a:pt x="567004" y="1900262"/>
                  </a:lnTo>
                  <a:lnTo>
                    <a:pt x="565670" y="1901520"/>
                  </a:lnTo>
                  <a:lnTo>
                    <a:pt x="563968" y="1902790"/>
                  </a:lnTo>
                  <a:lnTo>
                    <a:pt x="564972" y="1900262"/>
                  </a:lnTo>
                  <a:lnTo>
                    <a:pt x="567004" y="1900262"/>
                  </a:lnTo>
                  <a:lnTo>
                    <a:pt x="567004" y="1859610"/>
                  </a:lnTo>
                  <a:lnTo>
                    <a:pt x="563105" y="1859610"/>
                  </a:lnTo>
                  <a:lnTo>
                    <a:pt x="563359" y="1857070"/>
                  </a:lnTo>
                  <a:lnTo>
                    <a:pt x="566572" y="1858340"/>
                  </a:lnTo>
                  <a:lnTo>
                    <a:pt x="568667" y="1857070"/>
                  </a:lnTo>
                  <a:lnTo>
                    <a:pt x="568667" y="1855800"/>
                  </a:lnTo>
                  <a:lnTo>
                    <a:pt x="570001" y="1854530"/>
                  </a:lnTo>
                  <a:lnTo>
                    <a:pt x="571334" y="1853260"/>
                  </a:lnTo>
                  <a:lnTo>
                    <a:pt x="576097" y="1851990"/>
                  </a:lnTo>
                  <a:lnTo>
                    <a:pt x="581710" y="1851990"/>
                  </a:lnTo>
                  <a:lnTo>
                    <a:pt x="581710" y="1849056"/>
                  </a:lnTo>
                  <a:lnTo>
                    <a:pt x="581583" y="1848180"/>
                  </a:lnTo>
                  <a:lnTo>
                    <a:pt x="581406" y="1846910"/>
                  </a:lnTo>
                  <a:lnTo>
                    <a:pt x="592023" y="1846910"/>
                  </a:lnTo>
                  <a:lnTo>
                    <a:pt x="592023" y="1764182"/>
                  </a:lnTo>
                  <a:lnTo>
                    <a:pt x="568667" y="1763636"/>
                  </a:lnTo>
                  <a:lnTo>
                    <a:pt x="568667" y="1850720"/>
                  </a:lnTo>
                  <a:lnTo>
                    <a:pt x="557250" y="1854530"/>
                  </a:lnTo>
                  <a:lnTo>
                    <a:pt x="555663" y="1850720"/>
                  </a:lnTo>
                  <a:lnTo>
                    <a:pt x="555663" y="1886280"/>
                  </a:lnTo>
                  <a:lnTo>
                    <a:pt x="553834" y="1888464"/>
                  </a:lnTo>
                  <a:lnTo>
                    <a:pt x="553834" y="1910410"/>
                  </a:lnTo>
                  <a:lnTo>
                    <a:pt x="553834" y="1912950"/>
                  </a:lnTo>
                  <a:lnTo>
                    <a:pt x="552246" y="1912950"/>
                  </a:lnTo>
                  <a:lnTo>
                    <a:pt x="550354" y="1914220"/>
                  </a:lnTo>
                  <a:lnTo>
                    <a:pt x="550113" y="1912950"/>
                  </a:lnTo>
                  <a:lnTo>
                    <a:pt x="550659" y="1910410"/>
                  </a:lnTo>
                  <a:lnTo>
                    <a:pt x="553834" y="1910410"/>
                  </a:lnTo>
                  <a:lnTo>
                    <a:pt x="553834" y="1888464"/>
                  </a:lnTo>
                  <a:lnTo>
                    <a:pt x="553529" y="1888820"/>
                  </a:lnTo>
                  <a:lnTo>
                    <a:pt x="545846" y="1887550"/>
                  </a:lnTo>
                  <a:lnTo>
                    <a:pt x="542671" y="1890090"/>
                  </a:lnTo>
                  <a:lnTo>
                    <a:pt x="541337" y="1883740"/>
                  </a:lnTo>
                  <a:lnTo>
                    <a:pt x="541083" y="1882470"/>
                  </a:lnTo>
                  <a:lnTo>
                    <a:pt x="551446" y="1887550"/>
                  </a:lnTo>
                  <a:lnTo>
                    <a:pt x="555663" y="1886280"/>
                  </a:lnTo>
                  <a:lnTo>
                    <a:pt x="555663" y="1850720"/>
                  </a:lnTo>
                  <a:lnTo>
                    <a:pt x="556310" y="1849450"/>
                  </a:lnTo>
                  <a:lnTo>
                    <a:pt x="556971" y="1848180"/>
                  </a:lnTo>
                  <a:lnTo>
                    <a:pt x="561784" y="1850720"/>
                  </a:lnTo>
                  <a:lnTo>
                    <a:pt x="563105" y="1848180"/>
                  </a:lnTo>
                  <a:lnTo>
                    <a:pt x="568667" y="1850720"/>
                  </a:lnTo>
                  <a:lnTo>
                    <a:pt x="568667" y="1763636"/>
                  </a:lnTo>
                  <a:lnTo>
                    <a:pt x="566826" y="1763585"/>
                  </a:lnTo>
                  <a:lnTo>
                    <a:pt x="566826" y="1829130"/>
                  </a:lnTo>
                  <a:lnTo>
                    <a:pt x="566572" y="1831670"/>
                  </a:lnTo>
                  <a:lnTo>
                    <a:pt x="563105" y="1831670"/>
                  </a:lnTo>
                  <a:lnTo>
                    <a:pt x="563105" y="1829130"/>
                  </a:lnTo>
                  <a:lnTo>
                    <a:pt x="563892" y="1826590"/>
                  </a:lnTo>
                  <a:lnTo>
                    <a:pt x="564692" y="1830400"/>
                  </a:lnTo>
                  <a:lnTo>
                    <a:pt x="566826" y="1829130"/>
                  </a:lnTo>
                  <a:lnTo>
                    <a:pt x="566826" y="1763585"/>
                  </a:lnTo>
                  <a:lnTo>
                    <a:pt x="564984" y="1763547"/>
                  </a:lnTo>
                  <a:lnTo>
                    <a:pt x="564984" y="1801190"/>
                  </a:lnTo>
                  <a:lnTo>
                    <a:pt x="564692" y="1803730"/>
                  </a:lnTo>
                  <a:lnTo>
                    <a:pt x="561263" y="1803730"/>
                  </a:lnTo>
                  <a:lnTo>
                    <a:pt x="561263" y="1801190"/>
                  </a:lnTo>
                  <a:lnTo>
                    <a:pt x="562063" y="1798650"/>
                  </a:lnTo>
                  <a:lnTo>
                    <a:pt x="562851" y="1801190"/>
                  </a:lnTo>
                  <a:lnTo>
                    <a:pt x="564984" y="1801190"/>
                  </a:lnTo>
                  <a:lnTo>
                    <a:pt x="564984" y="1763547"/>
                  </a:lnTo>
                  <a:lnTo>
                    <a:pt x="550113" y="1763191"/>
                  </a:lnTo>
                  <a:lnTo>
                    <a:pt x="550113" y="1860880"/>
                  </a:lnTo>
                  <a:lnTo>
                    <a:pt x="549859" y="1863420"/>
                  </a:lnTo>
                  <a:lnTo>
                    <a:pt x="548220" y="1863420"/>
                  </a:lnTo>
                  <a:lnTo>
                    <a:pt x="548220" y="1879930"/>
                  </a:lnTo>
                  <a:lnTo>
                    <a:pt x="547725" y="1885010"/>
                  </a:lnTo>
                  <a:lnTo>
                    <a:pt x="540042" y="1881200"/>
                  </a:lnTo>
                  <a:lnTo>
                    <a:pt x="538949" y="1879930"/>
                  </a:lnTo>
                  <a:lnTo>
                    <a:pt x="539737" y="1877390"/>
                  </a:lnTo>
                  <a:lnTo>
                    <a:pt x="540537" y="1874850"/>
                  </a:lnTo>
                  <a:lnTo>
                    <a:pt x="543458" y="1882470"/>
                  </a:lnTo>
                  <a:lnTo>
                    <a:pt x="548220" y="1879930"/>
                  </a:lnTo>
                  <a:lnTo>
                    <a:pt x="548220" y="1863420"/>
                  </a:lnTo>
                  <a:lnTo>
                    <a:pt x="544550" y="1863420"/>
                  </a:lnTo>
                  <a:lnTo>
                    <a:pt x="544804" y="1860880"/>
                  </a:lnTo>
                  <a:lnTo>
                    <a:pt x="547979" y="1862150"/>
                  </a:lnTo>
                  <a:lnTo>
                    <a:pt x="550113" y="1860880"/>
                  </a:lnTo>
                  <a:lnTo>
                    <a:pt x="550113" y="1763191"/>
                  </a:lnTo>
                  <a:lnTo>
                    <a:pt x="545846" y="1763090"/>
                  </a:lnTo>
                  <a:lnTo>
                    <a:pt x="542417" y="1763090"/>
                  </a:lnTo>
                  <a:lnTo>
                    <a:pt x="542417" y="1788490"/>
                  </a:lnTo>
                  <a:lnTo>
                    <a:pt x="540042" y="1792300"/>
                  </a:lnTo>
                  <a:lnTo>
                    <a:pt x="537108" y="1794306"/>
                  </a:lnTo>
                  <a:lnTo>
                    <a:pt x="537108" y="1878660"/>
                  </a:lnTo>
                  <a:lnTo>
                    <a:pt x="536562" y="1881200"/>
                  </a:lnTo>
                  <a:lnTo>
                    <a:pt x="533095" y="1879460"/>
                  </a:lnTo>
                  <a:lnTo>
                    <a:pt x="533095" y="1942160"/>
                  </a:lnTo>
                  <a:lnTo>
                    <a:pt x="532841" y="1944700"/>
                  </a:lnTo>
                  <a:lnTo>
                    <a:pt x="527532" y="1944700"/>
                  </a:lnTo>
                  <a:lnTo>
                    <a:pt x="527786" y="1942160"/>
                  </a:lnTo>
                  <a:lnTo>
                    <a:pt x="533095" y="1942160"/>
                  </a:lnTo>
                  <a:lnTo>
                    <a:pt x="533095" y="1879460"/>
                  </a:lnTo>
                  <a:lnTo>
                    <a:pt x="532295" y="1879066"/>
                  </a:lnTo>
                  <a:lnTo>
                    <a:pt x="532295" y="1898980"/>
                  </a:lnTo>
                  <a:lnTo>
                    <a:pt x="530707" y="1901520"/>
                  </a:lnTo>
                  <a:lnTo>
                    <a:pt x="529424" y="1902790"/>
                  </a:lnTo>
                  <a:lnTo>
                    <a:pt x="526986" y="1904060"/>
                  </a:lnTo>
                  <a:lnTo>
                    <a:pt x="526186" y="1902790"/>
                  </a:lnTo>
                  <a:lnTo>
                    <a:pt x="525399" y="1901520"/>
                  </a:lnTo>
                  <a:lnTo>
                    <a:pt x="527519" y="1900262"/>
                  </a:lnTo>
                  <a:lnTo>
                    <a:pt x="528078" y="1900262"/>
                  </a:lnTo>
                  <a:lnTo>
                    <a:pt x="528878" y="1901520"/>
                  </a:lnTo>
                  <a:lnTo>
                    <a:pt x="530580" y="1900250"/>
                  </a:lnTo>
                  <a:lnTo>
                    <a:pt x="532295" y="1898980"/>
                  </a:lnTo>
                  <a:lnTo>
                    <a:pt x="532295" y="1879066"/>
                  </a:lnTo>
                  <a:lnTo>
                    <a:pt x="531507" y="1878660"/>
                  </a:lnTo>
                  <a:lnTo>
                    <a:pt x="531507" y="1882470"/>
                  </a:lnTo>
                  <a:lnTo>
                    <a:pt x="526745" y="1881200"/>
                  </a:lnTo>
                  <a:lnTo>
                    <a:pt x="533095" y="1877390"/>
                  </a:lnTo>
                  <a:lnTo>
                    <a:pt x="537108" y="1878660"/>
                  </a:lnTo>
                  <a:lnTo>
                    <a:pt x="537108" y="1794306"/>
                  </a:lnTo>
                  <a:lnTo>
                    <a:pt x="536321" y="1794840"/>
                  </a:lnTo>
                  <a:lnTo>
                    <a:pt x="534974" y="1794840"/>
                  </a:lnTo>
                  <a:lnTo>
                    <a:pt x="534974" y="1850720"/>
                  </a:lnTo>
                  <a:lnTo>
                    <a:pt x="534428" y="1851609"/>
                  </a:lnTo>
                  <a:lnTo>
                    <a:pt x="534428" y="1862150"/>
                  </a:lnTo>
                  <a:lnTo>
                    <a:pt x="527735" y="1864220"/>
                  </a:lnTo>
                  <a:lnTo>
                    <a:pt x="527735" y="1873580"/>
                  </a:lnTo>
                  <a:lnTo>
                    <a:pt x="526376" y="1874850"/>
                  </a:lnTo>
                  <a:lnTo>
                    <a:pt x="525703" y="1875358"/>
                  </a:lnTo>
                  <a:lnTo>
                    <a:pt x="525703" y="1882470"/>
                  </a:lnTo>
                  <a:lnTo>
                    <a:pt x="522312" y="1883740"/>
                  </a:lnTo>
                  <a:lnTo>
                    <a:pt x="520090" y="1883740"/>
                  </a:lnTo>
                  <a:lnTo>
                    <a:pt x="520090" y="1890090"/>
                  </a:lnTo>
                  <a:lnTo>
                    <a:pt x="516737" y="1891360"/>
                  </a:lnTo>
                  <a:lnTo>
                    <a:pt x="514121" y="1891360"/>
                  </a:lnTo>
                  <a:lnTo>
                    <a:pt x="514489" y="1890090"/>
                  </a:lnTo>
                  <a:lnTo>
                    <a:pt x="520090" y="1890090"/>
                  </a:lnTo>
                  <a:lnTo>
                    <a:pt x="520090" y="1883740"/>
                  </a:lnTo>
                  <a:lnTo>
                    <a:pt x="519696" y="1883740"/>
                  </a:lnTo>
                  <a:lnTo>
                    <a:pt x="520090" y="1882470"/>
                  </a:lnTo>
                  <a:lnTo>
                    <a:pt x="525703" y="1882470"/>
                  </a:lnTo>
                  <a:lnTo>
                    <a:pt x="525703" y="1875358"/>
                  </a:lnTo>
                  <a:lnTo>
                    <a:pt x="524687" y="1876120"/>
                  </a:lnTo>
                  <a:lnTo>
                    <a:pt x="525703" y="1874850"/>
                  </a:lnTo>
                  <a:lnTo>
                    <a:pt x="527735" y="1873580"/>
                  </a:lnTo>
                  <a:lnTo>
                    <a:pt x="527735" y="1864220"/>
                  </a:lnTo>
                  <a:lnTo>
                    <a:pt x="526199" y="1864690"/>
                  </a:lnTo>
                  <a:lnTo>
                    <a:pt x="524395" y="1860880"/>
                  </a:lnTo>
                  <a:lnTo>
                    <a:pt x="523811" y="1859610"/>
                  </a:lnTo>
                  <a:lnTo>
                    <a:pt x="523862" y="1858340"/>
                  </a:lnTo>
                  <a:lnTo>
                    <a:pt x="523989" y="1855800"/>
                  </a:lnTo>
                  <a:lnTo>
                    <a:pt x="524116" y="1853260"/>
                  </a:lnTo>
                  <a:lnTo>
                    <a:pt x="529920" y="1863420"/>
                  </a:lnTo>
                  <a:lnTo>
                    <a:pt x="529424" y="1857070"/>
                  </a:lnTo>
                  <a:lnTo>
                    <a:pt x="534428" y="1862150"/>
                  </a:lnTo>
                  <a:lnTo>
                    <a:pt x="534428" y="1851609"/>
                  </a:lnTo>
                  <a:lnTo>
                    <a:pt x="534187" y="1851990"/>
                  </a:lnTo>
                  <a:lnTo>
                    <a:pt x="532599" y="1853260"/>
                  </a:lnTo>
                  <a:lnTo>
                    <a:pt x="529424" y="1853260"/>
                  </a:lnTo>
                  <a:lnTo>
                    <a:pt x="529132" y="1851990"/>
                  </a:lnTo>
                  <a:lnTo>
                    <a:pt x="528853" y="1850720"/>
                  </a:lnTo>
                  <a:lnTo>
                    <a:pt x="528574" y="1849450"/>
                  </a:lnTo>
                  <a:lnTo>
                    <a:pt x="532053" y="1850720"/>
                  </a:lnTo>
                  <a:lnTo>
                    <a:pt x="534974" y="1850720"/>
                  </a:lnTo>
                  <a:lnTo>
                    <a:pt x="534974" y="1794840"/>
                  </a:lnTo>
                  <a:lnTo>
                    <a:pt x="531253" y="1794840"/>
                  </a:lnTo>
                  <a:lnTo>
                    <a:pt x="527786" y="1793570"/>
                  </a:lnTo>
                  <a:lnTo>
                    <a:pt x="529920" y="1793570"/>
                  </a:lnTo>
                  <a:lnTo>
                    <a:pt x="521436" y="1789760"/>
                  </a:lnTo>
                  <a:lnTo>
                    <a:pt x="523811" y="1796110"/>
                  </a:lnTo>
                  <a:lnTo>
                    <a:pt x="517169" y="1794840"/>
                  </a:lnTo>
                  <a:lnTo>
                    <a:pt x="518172" y="1793570"/>
                  </a:lnTo>
                  <a:lnTo>
                    <a:pt x="520192" y="1791030"/>
                  </a:lnTo>
                  <a:lnTo>
                    <a:pt x="521208" y="1789760"/>
                  </a:lnTo>
                  <a:lnTo>
                    <a:pt x="522224" y="1788490"/>
                  </a:lnTo>
                  <a:lnTo>
                    <a:pt x="527532" y="1788490"/>
                  </a:lnTo>
                  <a:lnTo>
                    <a:pt x="529920" y="1793570"/>
                  </a:lnTo>
                  <a:lnTo>
                    <a:pt x="534974" y="1793570"/>
                  </a:lnTo>
                  <a:lnTo>
                    <a:pt x="535520" y="1791030"/>
                  </a:lnTo>
                  <a:lnTo>
                    <a:pt x="534733" y="1789760"/>
                  </a:lnTo>
                  <a:lnTo>
                    <a:pt x="533095" y="1789760"/>
                  </a:lnTo>
                  <a:lnTo>
                    <a:pt x="533908" y="1788490"/>
                  </a:lnTo>
                  <a:lnTo>
                    <a:pt x="534733" y="1787220"/>
                  </a:lnTo>
                  <a:lnTo>
                    <a:pt x="536562" y="1789760"/>
                  </a:lnTo>
                  <a:lnTo>
                    <a:pt x="542417" y="1788490"/>
                  </a:lnTo>
                  <a:lnTo>
                    <a:pt x="542417" y="1763090"/>
                  </a:lnTo>
                  <a:lnTo>
                    <a:pt x="509473" y="1763090"/>
                  </a:lnTo>
                  <a:lnTo>
                    <a:pt x="509473" y="1879930"/>
                  </a:lnTo>
                  <a:lnTo>
                    <a:pt x="508977" y="1879930"/>
                  </a:lnTo>
                  <a:lnTo>
                    <a:pt x="507098" y="1881200"/>
                  </a:lnTo>
                  <a:lnTo>
                    <a:pt x="507098" y="1886280"/>
                  </a:lnTo>
                  <a:lnTo>
                    <a:pt x="506552" y="1890090"/>
                  </a:lnTo>
                  <a:lnTo>
                    <a:pt x="503377" y="1891360"/>
                  </a:lnTo>
                  <a:lnTo>
                    <a:pt x="501535" y="1893900"/>
                  </a:lnTo>
                  <a:lnTo>
                    <a:pt x="495439" y="1891360"/>
                  </a:lnTo>
                  <a:lnTo>
                    <a:pt x="503618" y="1890090"/>
                  </a:lnTo>
                  <a:lnTo>
                    <a:pt x="503123" y="1886280"/>
                  </a:lnTo>
                  <a:lnTo>
                    <a:pt x="499656" y="1886280"/>
                  </a:lnTo>
                  <a:lnTo>
                    <a:pt x="499948" y="1881200"/>
                  </a:lnTo>
                  <a:lnTo>
                    <a:pt x="506056" y="1885010"/>
                  </a:lnTo>
                  <a:lnTo>
                    <a:pt x="507098" y="1886280"/>
                  </a:lnTo>
                  <a:lnTo>
                    <a:pt x="507098" y="1881200"/>
                  </a:lnTo>
                  <a:lnTo>
                    <a:pt x="507212" y="1879930"/>
                  </a:lnTo>
                  <a:lnTo>
                    <a:pt x="507339" y="1878660"/>
                  </a:lnTo>
                  <a:lnTo>
                    <a:pt x="507098" y="1878660"/>
                  </a:lnTo>
                  <a:lnTo>
                    <a:pt x="500926" y="1877390"/>
                  </a:lnTo>
                  <a:lnTo>
                    <a:pt x="503847" y="1876120"/>
                  </a:lnTo>
                  <a:lnTo>
                    <a:pt x="507098" y="1876120"/>
                  </a:lnTo>
                  <a:lnTo>
                    <a:pt x="509473" y="1879930"/>
                  </a:lnTo>
                  <a:lnTo>
                    <a:pt x="509473" y="1763090"/>
                  </a:lnTo>
                  <a:lnTo>
                    <a:pt x="509231" y="1763090"/>
                  </a:lnTo>
                  <a:lnTo>
                    <a:pt x="509231" y="1839290"/>
                  </a:lnTo>
                  <a:lnTo>
                    <a:pt x="508977" y="1839442"/>
                  </a:lnTo>
                  <a:lnTo>
                    <a:pt x="508977" y="1865960"/>
                  </a:lnTo>
                  <a:lnTo>
                    <a:pt x="508977" y="1867230"/>
                  </a:lnTo>
                  <a:lnTo>
                    <a:pt x="505256" y="1867230"/>
                  </a:lnTo>
                  <a:lnTo>
                    <a:pt x="503618" y="1867801"/>
                  </a:lnTo>
                  <a:lnTo>
                    <a:pt x="503618" y="1874850"/>
                  </a:lnTo>
                  <a:lnTo>
                    <a:pt x="500710" y="1873580"/>
                  </a:lnTo>
                  <a:lnTo>
                    <a:pt x="497814" y="1872310"/>
                  </a:lnTo>
                  <a:lnTo>
                    <a:pt x="496722" y="1869770"/>
                  </a:lnTo>
                  <a:lnTo>
                    <a:pt x="501688" y="1869008"/>
                  </a:lnTo>
                  <a:lnTo>
                    <a:pt x="503618" y="1874850"/>
                  </a:lnTo>
                  <a:lnTo>
                    <a:pt x="503618" y="1867801"/>
                  </a:lnTo>
                  <a:lnTo>
                    <a:pt x="502945" y="1868030"/>
                  </a:lnTo>
                  <a:lnTo>
                    <a:pt x="499656" y="1867230"/>
                  </a:lnTo>
                  <a:lnTo>
                    <a:pt x="499478" y="1864690"/>
                  </a:lnTo>
                  <a:lnTo>
                    <a:pt x="499402" y="1863420"/>
                  </a:lnTo>
                  <a:lnTo>
                    <a:pt x="506298" y="1865960"/>
                  </a:lnTo>
                  <a:lnTo>
                    <a:pt x="508977" y="1865960"/>
                  </a:lnTo>
                  <a:lnTo>
                    <a:pt x="508977" y="1839442"/>
                  </a:lnTo>
                  <a:lnTo>
                    <a:pt x="507098" y="1840560"/>
                  </a:lnTo>
                  <a:lnTo>
                    <a:pt x="504964" y="1843100"/>
                  </a:lnTo>
                  <a:lnTo>
                    <a:pt x="502577" y="1841830"/>
                  </a:lnTo>
                  <a:lnTo>
                    <a:pt x="505256" y="1840560"/>
                  </a:lnTo>
                  <a:lnTo>
                    <a:pt x="507339" y="1839290"/>
                  </a:lnTo>
                  <a:lnTo>
                    <a:pt x="509231" y="1839290"/>
                  </a:lnTo>
                  <a:lnTo>
                    <a:pt x="509231" y="1763090"/>
                  </a:lnTo>
                  <a:lnTo>
                    <a:pt x="507098" y="1763090"/>
                  </a:lnTo>
                  <a:lnTo>
                    <a:pt x="507098" y="1765630"/>
                  </a:lnTo>
                  <a:lnTo>
                    <a:pt x="506298" y="1768170"/>
                  </a:lnTo>
                  <a:lnTo>
                    <a:pt x="504710" y="1769440"/>
                  </a:lnTo>
                  <a:lnTo>
                    <a:pt x="501535" y="1769440"/>
                  </a:lnTo>
                  <a:lnTo>
                    <a:pt x="502335" y="1766900"/>
                  </a:lnTo>
                  <a:lnTo>
                    <a:pt x="503923" y="1765630"/>
                  </a:lnTo>
                  <a:lnTo>
                    <a:pt x="507098" y="1765630"/>
                  </a:lnTo>
                  <a:lnTo>
                    <a:pt x="507098" y="1763090"/>
                  </a:lnTo>
                  <a:lnTo>
                    <a:pt x="499160" y="1763623"/>
                  </a:lnTo>
                  <a:lnTo>
                    <a:pt x="499160" y="1850720"/>
                  </a:lnTo>
                  <a:lnTo>
                    <a:pt x="494296" y="1848866"/>
                  </a:lnTo>
                  <a:lnTo>
                    <a:pt x="494296" y="1916760"/>
                  </a:lnTo>
                  <a:lnTo>
                    <a:pt x="493344" y="1918030"/>
                  </a:lnTo>
                  <a:lnTo>
                    <a:pt x="488238" y="1918030"/>
                  </a:lnTo>
                  <a:lnTo>
                    <a:pt x="490232" y="1916760"/>
                  </a:lnTo>
                  <a:lnTo>
                    <a:pt x="492226" y="1915490"/>
                  </a:lnTo>
                  <a:lnTo>
                    <a:pt x="494296" y="1916760"/>
                  </a:lnTo>
                  <a:lnTo>
                    <a:pt x="494296" y="1848866"/>
                  </a:lnTo>
                  <a:lnTo>
                    <a:pt x="492506" y="1848180"/>
                  </a:lnTo>
                  <a:lnTo>
                    <a:pt x="493306" y="1848180"/>
                  </a:lnTo>
                  <a:lnTo>
                    <a:pt x="496227" y="1845640"/>
                  </a:lnTo>
                  <a:lnTo>
                    <a:pt x="497522" y="1848180"/>
                  </a:lnTo>
                  <a:lnTo>
                    <a:pt x="499160" y="1850720"/>
                  </a:lnTo>
                  <a:lnTo>
                    <a:pt x="499160" y="1763623"/>
                  </a:lnTo>
                  <a:lnTo>
                    <a:pt x="491959" y="1764106"/>
                  </a:lnTo>
                  <a:lnTo>
                    <a:pt x="491959" y="1824050"/>
                  </a:lnTo>
                  <a:lnTo>
                    <a:pt x="491959" y="1848180"/>
                  </a:lnTo>
                  <a:lnTo>
                    <a:pt x="490131" y="1848180"/>
                  </a:lnTo>
                  <a:lnTo>
                    <a:pt x="485609" y="1845640"/>
                  </a:lnTo>
                  <a:lnTo>
                    <a:pt x="491959" y="1848180"/>
                  </a:lnTo>
                  <a:lnTo>
                    <a:pt x="491959" y="1824050"/>
                  </a:lnTo>
                  <a:lnTo>
                    <a:pt x="491718" y="1826590"/>
                  </a:lnTo>
                  <a:lnTo>
                    <a:pt x="490131" y="1825967"/>
                  </a:lnTo>
                  <a:lnTo>
                    <a:pt x="490131" y="1835480"/>
                  </a:lnTo>
                  <a:lnTo>
                    <a:pt x="489826" y="1836750"/>
                  </a:lnTo>
                  <a:lnTo>
                    <a:pt x="484517" y="1836750"/>
                  </a:lnTo>
                  <a:lnTo>
                    <a:pt x="484670" y="1835480"/>
                  </a:lnTo>
                  <a:lnTo>
                    <a:pt x="484822" y="1834210"/>
                  </a:lnTo>
                  <a:lnTo>
                    <a:pt x="487997" y="1835480"/>
                  </a:lnTo>
                  <a:lnTo>
                    <a:pt x="490131" y="1835480"/>
                  </a:lnTo>
                  <a:lnTo>
                    <a:pt x="490131" y="1825967"/>
                  </a:lnTo>
                  <a:lnTo>
                    <a:pt x="488492" y="1825320"/>
                  </a:lnTo>
                  <a:lnTo>
                    <a:pt x="486410" y="1825320"/>
                  </a:lnTo>
                  <a:lnTo>
                    <a:pt x="486651" y="1824050"/>
                  </a:lnTo>
                  <a:lnTo>
                    <a:pt x="491959" y="1824050"/>
                  </a:lnTo>
                  <a:lnTo>
                    <a:pt x="491959" y="1764106"/>
                  </a:lnTo>
                  <a:lnTo>
                    <a:pt x="482688" y="1764715"/>
                  </a:lnTo>
                  <a:lnTo>
                    <a:pt x="482688" y="1881200"/>
                  </a:lnTo>
                  <a:lnTo>
                    <a:pt x="481596" y="1890090"/>
                  </a:lnTo>
                  <a:lnTo>
                    <a:pt x="479336" y="1888820"/>
                  </a:lnTo>
                  <a:lnTo>
                    <a:pt x="477088" y="1887550"/>
                  </a:lnTo>
                  <a:lnTo>
                    <a:pt x="476592" y="1885010"/>
                  </a:lnTo>
                  <a:lnTo>
                    <a:pt x="478967" y="1885010"/>
                  </a:lnTo>
                  <a:lnTo>
                    <a:pt x="478967" y="1882470"/>
                  </a:lnTo>
                  <a:lnTo>
                    <a:pt x="482688" y="1881200"/>
                  </a:lnTo>
                  <a:lnTo>
                    <a:pt x="482688" y="1764715"/>
                  </a:lnTo>
                  <a:lnTo>
                    <a:pt x="465175" y="1765884"/>
                  </a:lnTo>
                  <a:lnTo>
                    <a:pt x="465175" y="1912950"/>
                  </a:lnTo>
                  <a:lnTo>
                    <a:pt x="464883" y="1913115"/>
                  </a:lnTo>
                  <a:lnTo>
                    <a:pt x="464883" y="1921840"/>
                  </a:lnTo>
                  <a:lnTo>
                    <a:pt x="460362" y="1920570"/>
                  </a:lnTo>
                  <a:lnTo>
                    <a:pt x="460298" y="1921243"/>
                  </a:lnTo>
                  <a:lnTo>
                    <a:pt x="460298" y="1948510"/>
                  </a:lnTo>
                  <a:lnTo>
                    <a:pt x="458952" y="1951050"/>
                  </a:lnTo>
                  <a:lnTo>
                    <a:pt x="457238" y="1952320"/>
                  </a:lnTo>
                  <a:lnTo>
                    <a:pt x="457733" y="1951050"/>
                  </a:lnTo>
                  <a:lnTo>
                    <a:pt x="458228" y="1949780"/>
                  </a:lnTo>
                  <a:lnTo>
                    <a:pt x="460298" y="1948510"/>
                  </a:lnTo>
                  <a:lnTo>
                    <a:pt x="460298" y="1921243"/>
                  </a:lnTo>
                  <a:lnTo>
                    <a:pt x="460121" y="1923110"/>
                  </a:lnTo>
                  <a:lnTo>
                    <a:pt x="456641" y="1924380"/>
                  </a:lnTo>
                  <a:lnTo>
                    <a:pt x="457796" y="1921840"/>
                  </a:lnTo>
                  <a:lnTo>
                    <a:pt x="458952" y="1919300"/>
                  </a:lnTo>
                  <a:lnTo>
                    <a:pt x="460121" y="1916760"/>
                  </a:lnTo>
                  <a:lnTo>
                    <a:pt x="463842" y="1918030"/>
                  </a:lnTo>
                  <a:lnTo>
                    <a:pt x="464883" y="1921840"/>
                  </a:lnTo>
                  <a:lnTo>
                    <a:pt x="464883" y="1913115"/>
                  </a:lnTo>
                  <a:lnTo>
                    <a:pt x="460362" y="1915490"/>
                  </a:lnTo>
                  <a:lnTo>
                    <a:pt x="456399" y="1915490"/>
                  </a:lnTo>
                  <a:lnTo>
                    <a:pt x="459867" y="1906600"/>
                  </a:lnTo>
                  <a:lnTo>
                    <a:pt x="464083" y="1909140"/>
                  </a:lnTo>
                  <a:lnTo>
                    <a:pt x="461708" y="1912950"/>
                  </a:lnTo>
                  <a:lnTo>
                    <a:pt x="465175" y="1912950"/>
                  </a:lnTo>
                  <a:lnTo>
                    <a:pt x="465175" y="1765884"/>
                  </a:lnTo>
                  <a:lnTo>
                    <a:pt x="460121" y="1766227"/>
                  </a:lnTo>
                  <a:lnTo>
                    <a:pt x="460121" y="1874850"/>
                  </a:lnTo>
                  <a:lnTo>
                    <a:pt x="456971" y="1876120"/>
                  </a:lnTo>
                  <a:lnTo>
                    <a:pt x="455129" y="1874850"/>
                  </a:lnTo>
                  <a:lnTo>
                    <a:pt x="455777" y="1873580"/>
                  </a:lnTo>
                  <a:lnTo>
                    <a:pt x="460121" y="1874850"/>
                  </a:lnTo>
                  <a:lnTo>
                    <a:pt x="460121" y="1766227"/>
                  </a:lnTo>
                  <a:lnTo>
                    <a:pt x="454558" y="1766595"/>
                  </a:lnTo>
                  <a:lnTo>
                    <a:pt x="454558" y="1824050"/>
                  </a:lnTo>
                  <a:lnTo>
                    <a:pt x="451878" y="1825066"/>
                  </a:lnTo>
                  <a:lnTo>
                    <a:pt x="451878" y="1910410"/>
                  </a:lnTo>
                  <a:lnTo>
                    <a:pt x="450291" y="1912950"/>
                  </a:lnTo>
                  <a:lnTo>
                    <a:pt x="448957" y="1914220"/>
                  </a:lnTo>
                  <a:lnTo>
                    <a:pt x="446570" y="1915490"/>
                  </a:lnTo>
                  <a:lnTo>
                    <a:pt x="444741" y="1912950"/>
                  </a:lnTo>
                  <a:lnTo>
                    <a:pt x="447116" y="1912950"/>
                  </a:lnTo>
                  <a:lnTo>
                    <a:pt x="447611" y="1911680"/>
                  </a:lnTo>
                  <a:lnTo>
                    <a:pt x="448411" y="1912950"/>
                  </a:lnTo>
                  <a:lnTo>
                    <a:pt x="448957" y="1912950"/>
                  </a:lnTo>
                  <a:lnTo>
                    <a:pt x="450418" y="1911680"/>
                  </a:lnTo>
                  <a:lnTo>
                    <a:pt x="451878" y="1910410"/>
                  </a:lnTo>
                  <a:lnTo>
                    <a:pt x="451878" y="1825066"/>
                  </a:lnTo>
                  <a:lnTo>
                    <a:pt x="451180" y="1825320"/>
                  </a:lnTo>
                  <a:lnTo>
                    <a:pt x="448564" y="1825320"/>
                  </a:lnTo>
                  <a:lnTo>
                    <a:pt x="448945" y="1824050"/>
                  </a:lnTo>
                  <a:lnTo>
                    <a:pt x="454558" y="1824050"/>
                  </a:lnTo>
                  <a:lnTo>
                    <a:pt x="454558" y="1766595"/>
                  </a:lnTo>
                  <a:lnTo>
                    <a:pt x="449821" y="1766900"/>
                  </a:lnTo>
                  <a:lnTo>
                    <a:pt x="439674" y="1766900"/>
                  </a:lnTo>
                  <a:lnTo>
                    <a:pt x="439674" y="1915490"/>
                  </a:lnTo>
                  <a:lnTo>
                    <a:pt x="438886" y="1918030"/>
                  </a:lnTo>
                  <a:lnTo>
                    <a:pt x="437299" y="1919300"/>
                  </a:lnTo>
                  <a:lnTo>
                    <a:pt x="434124" y="1919300"/>
                  </a:lnTo>
                  <a:lnTo>
                    <a:pt x="434911" y="1916760"/>
                  </a:lnTo>
                  <a:lnTo>
                    <a:pt x="436499" y="1915490"/>
                  </a:lnTo>
                  <a:lnTo>
                    <a:pt x="439674" y="1915490"/>
                  </a:lnTo>
                  <a:lnTo>
                    <a:pt x="439674" y="1766900"/>
                  </a:lnTo>
                  <a:lnTo>
                    <a:pt x="432777" y="1766900"/>
                  </a:lnTo>
                  <a:lnTo>
                    <a:pt x="432777" y="1981530"/>
                  </a:lnTo>
                  <a:lnTo>
                    <a:pt x="430110" y="1978990"/>
                  </a:lnTo>
                  <a:lnTo>
                    <a:pt x="428777" y="1977720"/>
                  </a:lnTo>
                  <a:lnTo>
                    <a:pt x="424789" y="1973910"/>
                  </a:lnTo>
                  <a:lnTo>
                    <a:pt x="423113" y="1972640"/>
                  </a:lnTo>
                  <a:lnTo>
                    <a:pt x="419785" y="1970100"/>
                  </a:lnTo>
                  <a:lnTo>
                    <a:pt x="430644" y="1976450"/>
                  </a:lnTo>
                  <a:lnTo>
                    <a:pt x="430403" y="1976450"/>
                  </a:lnTo>
                  <a:lnTo>
                    <a:pt x="432777" y="1981530"/>
                  </a:lnTo>
                  <a:lnTo>
                    <a:pt x="432777" y="1766900"/>
                  </a:lnTo>
                  <a:lnTo>
                    <a:pt x="432231" y="1766900"/>
                  </a:lnTo>
                  <a:lnTo>
                    <a:pt x="432231" y="1906600"/>
                  </a:lnTo>
                  <a:lnTo>
                    <a:pt x="430898" y="1910410"/>
                  </a:lnTo>
                  <a:lnTo>
                    <a:pt x="430199" y="1909140"/>
                  </a:lnTo>
                  <a:lnTo>
                    <a:pt x="428815" y="1906600"/>
                  </a:lnTo>
                  <a:lnTo>
                    <a:pt x="426681" y="1906600"/>
                  </a:lnTo>
                  <a:lnTo>
                    <a:pt x="427964" y="1902790"/>
                  </a:lnTo>
                  <a:lnTo>
                    <a:pt x="430098" y="1906600"/>
                  </a:lnTo>
                  <a:lnTo>
                    <a:pt x="432231" y="1906600"/>
                  </a:lnTo>
                  <a:lnTo>
                    <a:pt x="432231" y="1766900"/>
                  </a:lnTo>
                  <a:lnTo>
                    <a:pt x="426377" y="1766900"/>
                  </a:lnTo>
                  <a:lnTo>
                    <a:pt x="426377" y="1796110"/>
                  </a:lnTo>
                  <a:lnTo>
                    <a:pt x="426135" y="1796326"/>
                  </a:lnTo>
                  <a:lnTo>
                    <a:pt x="426135" y="1901520"/>
                  </a:lnTo>
                  <a:lnTo>
                    <a:pt x="424548" y="1901101"/>
                  </a:lnTo>
                  <a:lnTo>
                    <a:pt x="424548" y="1918030"/>
                  </a:lnTo>
                  <a:lnTo>
                    <a:pt x="424548" y="1921840"/>
                  </a:lnTo>
                  <a:lnTo>
                    <a:pt x="420827" y="1921840"/>
                  </a:lnTo>
                  <a:lnTo>
                    <a:pt x="420827" y="1920570"/>
                  </a:lnTo>
                  <a:lnTo>
                    <a:pt x="420827" y="1918030"/>
                  </a:lnTo>
                  <a:lnTo>
                    <a:pt x="424548" y="1918030"/>
                  </a:lnTo>
                  <a:lnTo>
                    <a:pt x="424548" y="1901101"/>
                  </a:lnTo>
                  <a:lnTo>
                    <a:pt x="421373" y="1900250"/>
                  </a:lnTo>
                  <a:lnTo>
                    <a:pt x="420573" y="1901520"/>
                  </a:lnTo>
                  <a:lnTo>
                    <a:pt x="420827" y="1901520"/>
                  </a:lnTo>
                  <a:lnTo>
                    <a:pt x="419481" y="1905330"/>
                  </a:lnTo>
                  <a:lnTo>
                    <a:pt x="418985" y="1906600"/>
                  </a:lnTo>
                  <a:lnTo>
                    <a:pt x="418439" y="1906600"/>
                  </a:lnTo>
                  <a:lnTo>
                    <a:pt x="413931" y="1905330"/>
                  </a:lnTo>
                  <a:lnTo>
                    <a:pt x="414718" y="1906600"/>
                  </a:lnTo>
                  <a:lnTo>
                    <a:pt x="413131" y="1905330"/>
                  </a:lnTo>
                  <a:lnTo>
                    <a:pt x="411797" y="1904060"/>
                  </a:lnTo>
                  <a:lnTo>
                    <a:pt x="411251" y="1902790"/>
                  </a:lnTo>
                  <a:lnTo>
                    <a:pt x="412343" y="1900250"/>
                  </a:lnTo>
                  <a:lnTo>
                    <a:pt x="413131" y="1902790"/>
                  </a:lnTo>
                  <a:lnTo>
                    <a:pt x="413131" y="1905330"/>
                  </a:lnTo>
                  <a:lnTo>
                    <a:pt x="413931" y="1905330"/>
                  </a:lnTo>
                  <a:lnTo>
                    <a:pt x="416560" y="1905330"/>
                  </a:lnTo>
                  <a:lnTo>
                    <a:pt x="416369" y="1901520"/>
                  </a:lnTo>
                  <a:lnTo>
                    <a:pt x="416306" y="1900262"/>
                  </a:lnTo>
                  <a:lnTo>
                    <a:pt x="414972" y="1901520"/>
                  </a:lnTo>
                  <a:lnTo>
                    <a:pt x="416306" y="1900250"/>
                  </a:lnTo>
                  <a:lnTo>
                    <a:pt x="417652" y="1898980"/>
                  </a:lnTo>
                  <a:lnTo>
                    <a:pt x="417347" y="1902790"/>
                  </a:lnTo>
                  <a:lnTo>
                    <a:pt x="422414" y="1898980"/>
                  </a:lnTo>
                  <a:lnTo>
                    <a:pt x="426135" y="1901520"/>
                  </a:lnTo>
                  <a:lnTo>
                    <a:pt x="426135" y="1796326"/>
                  </a:lnTo>
                  <a:lnTo>
                    <a:pt x="423506" y="1798650"/>
                  </a:lnTo>
                  <a:lnTo>
                    <a:pt x="419481" y="1803730"/>
                  </a:lnTo>
                  <a:lnTo>
                    <a:pt x="418071" y="1802460"/>
                  </a:lnTo>
                  <a:lnTo>
                    <a:pt x="416661" y="1801190"/>
                  </a:lnTo>
                  <a:lnTo>
                    <a:pt x="415264" y="1799920"/>
                  </a:lnTo>
                  <a:lnTo>
                    <a:pt x="417106" y="1796110"/>
                  </a:lnTo>
                  <a:lnTo>
                    <a:pt x="423202" y="1797380"/>
                  </a:lnTo>
                  <a:lnTo>
                    <a:pt x="426377" y="1796110"/>
                  </a:lnTo>
                  <a:lnTo>
                    <a:pt x="426377" y="1766900"/>
                  </a:lnTo>
                  <a:lnTo>
                    <a:pt x="412838" y="1766900"/>
                  </a:lnTo>
                  <a:lnTo>
                    <a:pt x="412838" y="1834210"/>
                  </a:lnTo>
                  <a:lnTo>
                    <a:pt x="411543" y="1834845"/>
                  </a:lnTo>
                  <a:lnTo>
                    <a:pt x="411543" y="1879930"/>
                  </a:lnTo>
                  <a:lnTo>
                    <a:pt x="411543" y="1883740"/>
                  </a:lnTo>
                  <a:lnTo>
                    <a:pt x="411543" y="1886280"/>
                  </a:lnTo>
                  <a:lnTo>
                    <a:pt x="409956" y="1887550"/>
                  </a:lnTo>
                  <a:lnTo>
                    <a:pt x="408076" y="1888820"/>
                  </a:lnTo>
                  <a:lnTo>
                    <a:pt x="407822" y="1886280"/>
                  </a:lnTo>
                  <a:lnTo>
                    <a:pt x="408089" y="1885010"/>
                  </a:lnTo>
                  <a:lnTo>
                    <a:pt x="408368" y="1883740"/>
                  </a:lnTo>
                  <a:lnTo>
                    <a:pt x="411543" y="1883740"/>
                  </a:lnTo>
                  <a:lnTo>
                    <a:pt x="411543" y="1879930"/>
                  </a:lnTo>
                  <a:lnTo>
                    <a:pt x="411251" y="1882470"/>
                  </a:lnTo>
                  <a:lnTo>
                    <a:pt x="406146" y="1882470"/>
                  </a:lnTo>
                  <a:lnTo>
                    <a:pt x="406146" y="1951050"/>
                  </a:lnTo>
                  <a:lnTo>
                    <a:pt x="404787" y="1952320"/>
                  </a:lnTo>
                  <a:lnTo>
                    <a:pt x="403085" y="1953590"/>
                  </a:lnTo>
                  <a:lnTo>
                    <a:pt x="404101" y="1952320"/>
                  </a:lnTo>
                  <a:lnTo>
                    <a:pt x="406146" y="1951050"/>
                  </a:lnTo>
                  <a:lnTo>
                    <a:pt x="406146" y="1882470"/>
                  </a:lnTo>
                  <a:lnTo>
                    <a:pt x="405942" y="1882470"/>
                  </a:lnTo>
                  <a:lnTo>
                    <a:pt x="406082" y="1881200"/>
                  </a:lnTo>
                  <a:lnTo>
                    <a:pt x="406234" y="1879930"/>
                  </a:lnTo>
                  <a:lnTo>
                    <a:pt x="409409" y="1881200"/>
                  </a:lnTo>
                  <a:lnTo>
                    <a:pt x="411543" y="1879930"/>
                  </a:lnTo>
                  <a:lnTo>
                    <a:pt x="411543" y="1834845"/>
                  </a:lnTo>
                  <a:lnTo>
                    <a:pt x="410210" y="1835480"/>
                  </a:lnTo>
                  <a:lnTo>
                    <a:pt x="409930" y="1834210"/>
                  </a:lnTo>
                  <a:lnTo>
                    <a:pt x="409663" y="1832940"/>
                  </a:lnTo>
                  <a:lnTo>
                    <a:pt x="409956" y="1831670"/>
                  </a:lnTo>
                  <a:lnTo>
                    <a:pt x="409663" y="1831670"/>
                  </a:lnTo>
                  <a:lnTo>
                    <a:pt x="408368" y="1827860"/>
                  </a:lnTo>
                  <a:lnTo>
                    <a:pt x="410756" y="1830400"/>
                  </a:lnTo>
                  <a:lnTo>
                    <a:pt x="411543" y="1831670"/>
                  </a:lnTo>
                  <a:lnTo>
                    <a:pt x="412838" y="1834210"/>
                  </a:lnTo>
                  <a:lnTo>
                    <a:pt x="412838" y="1766900"/>
                  </a:lnTo>
                  <a:lnTo>
                    <a:pt x="412699" y="1766900"/>
                  </a:lnTo>
                  <a:lnTo>
                    <a:pt x="410756" y="1766646"/>
                  </a:lnTo>
                  <a:lnTo>
                    <a:pt x="410756" y="1822780"/>
                  </a:lnTo>
                  <a:lnTo>
                    <a:pt x="404406" y="1826069"/>
                  </a:lnTo>
                  <a:lnTo>
                    <a:pt x="404406" y="1843100"/>
                  </a:lnTo>
                  <a:lnTo>
                    <a:pt x="404355" y="1849450"/>
                  </a:lnTo>
                  <a:lnTo>
                    <a:pt x="404101" y="1849767"/>
                  </a:lnTo>
                  <a:lnTo>
                    <a:pt x="404101" y="1942160"/>
                  </a:lnTo>
                  <a:lnTo>
                    <a:pt x="403860" y="1944700"/>
                  </a:lnTo>
                  <a:lnTo>
                    <a:pt x="398551" y="1944700"/>
                  </a:lnTo>
                  <a:lnTo>
                    <a:pt x="398551" y="1976450"/>
                  </a:lnTo>
                  <a:lnTo>
                    <a:pt x="398259" y="1977720"/>
                  </a:lnTo>
                  <a:lnTo>
                    <a:pt x="392950" y="1977720"/>
                  </a:lnTo>
                  <a:lnTo>
                    <a:pt x="393192" y="1976450"/>
                  </a:lnTo>
                  <a:lnTo>
                    <a:pt x="398551" y="1976450"/>
                  </a:lnTo>
                  <a:lnTo>
                    <a:pt x="398551" y="1944700"/>
                  </a:lnTo>
                  <a:lnTo>
                    <a:pt x="398792" y="1942160"/>
                  </a:lnTo>
                  <a:lnTo>
                    <a:pt x="404101" y="1942160"/>
                  </a:lnTo>
                  <a:lnTo>
                    <a:pt x="404101" y="1849767"/>
                  </a:lnTo>
                  <a:lnTo>
                    <a:pt x="403313" y="1850720"/>
                  </a:lnTo>
                  <a:lnTo>
                    <a:pt x="402221" y="1850720"/>
                  </a:lnTo>
                  <a:lnTo>
                    <a:pt x="402221" y="1868500"/>
                  </a:lnTo>
                  <a:lnTo>
                    <a:pt x="401967" y="1871040"/>
                  </a:lnTo>
                  <a:lnTo>
                    <a:pt x="398551" y="1871040"/>
                  </a:lnTo>
                  <a:lnTo>
                    <a:pt x="398551" y="1887550"/>
                  </a:lnTo>
                  <a:lnTo>
                    <a:pt x="395376" y="1890090"/>
                  </a:lnTo>
                  <a:lnTo>
                    <a:pt x="393471" y="1887550"/>
                  </a:lnTo>
                  <a:lnTo>
                    <a:pt x="394106" y="1886280"/>
                  </a:lnTo>
                  <a:lnTo>
                    <a:pt x="398551" y="1887550"/>
                  </a:lnTo>
                  <a:lnTo>
                    <a:pt x="398551" y="1871040"/>
                  </a:lnTo>
                  <a:lnTo>
                    <a:pt x="396671" y="1871040"/>
                  </a:lnTo>
                  <a:lnTo>
                    <a:pt x="396913" y="1868500"/>
                  </a:lnTo>
                  <a:lnTo>
                    <a:pt x="400138" y="1869770"/>
                  </a:lnTo>
                  <a:lnTo>
                    <a:pt x="402221" y="1868500"/>
                  </a:lnTo>
                  <a:lnTo>
                    <a:pt x="402221" y="1850720"/>
                  </a:lnTo>
                  <a:lnTo>
                    <a:pt x="398551" y="1850720"/>
                  </a:lnTo>
                  <a:lnTo>
                    <a:pt x="399592" y="1848180"/>
                  </a:lnTo>
                  <a:lnTo>
                    <a:pt x="400392" y="1846910"/>
                  </a:lnTo>
                  <a:lnTo>
                    <a:pt x="400392" y="1845640"/>
                  </a:lnTo>
                  <a:lnTo>
                    <a:pt x="400392" y="1844370"/>
                  </a:lnTo>
                  <a:lnTo>
                    <a:pt x="402513" y="1845640"/>
                  </a:lnTo>
                  <a:lnTo>
                    <a:pt x="401726" y="1848180"/>
                  </a:lnTo>
                  <a:lnTo>
                    <a:pt x="404101" y="1848180"/>
                  </a:lnTo>
                  <a:lnTo>
                    <a:pt x="404355" y="1849450"/>
                  </a:lnTo>
                  <a:lnTo>
                    <a:pt x="404355" y="1843100"/>
                  </a:lnTo>
                  <a:lnTo>
                    <a:pt x="403644" y="1843100"/>
                  </a:lnTo>
                  <a:lnTo>
                    <a:pt x="398551" y="1840560"/>
                  </a:lnTo>
                  <a:lnTo>
                    <a:pt x="402234" y="1840560"/>
                  </a:lnTo>
                  <a:lnTo>
                    <a:pt x="404406" y="1843100"/>
                  </a:lnTo>
                  <a:lnTo>
                    <a:pt x="404406" y="1826069"/>
                  </a:lnTo>
                  <a:lnTo>
                    <a:pt x="400926" y="1827860"/>
                  </a:lnTo>
                  <a:lnTo>
                    <a:pt x="399732" y="1826590"/>
                  </a:lnTo>
                  <a:lnTo>
                    <a:pt x="398551" y="1825320"/>
                  </a:lnTo>
                  <a:lnTo>
                    <a:pt x="397217" y="1824050"/>
                  </a:lnTo>
                  <a:lnTo>
                    <a:pt x="404101" y="1824050"/>
                  </a:lnTo>
                  <a:lnTo>
                    <a:pt x="404101" y="1821510"/>
                  </a:lnTo>
                  <a:lnTo>
                    <a:pt x="410756" y="1822780"/>
                  </a:lnTo>
                  <a:lnTo>
                    <a:pt x="410756" y="1766646"/>
                  </a:lnTo>
                  <a:lnTo>
                    <a:pt x="404901" y="1765846"/>
                  </a:lnTo>
                  <a:lnTo>
                    <a:pt x="404901" y="1777060"/>
                  </a:lnTo>
                  <a:lnTo>
                    <a:pt x="404101" y="1782140"/>
                  </a:lnTo>
                  <a:lnTo>
                    <a:pt x="404901" y="1782140"/>
                  </a:lnTo>
                  <a:lnTo>
                    <a:pt x="397217" y="1789760"/>
                  </a:lnTo>
                  <a:lnTo>
                    <a:pt x="396938" y="1785950"/>
                  </a:lnTo>
                  <a:lnTo>
                    <a:pt x="396913" y="1785594"/>
                  </a:lnTo>
                  <a:lnTo>
                    <a:pt x="396913" y="1843100"/>
                  </a:lnTo>
                  <a:lnTo>
                    <a:pt x="395617" y="1845640"/>
                  </a:lnTo>
                  <a:lnTo>
                    <a:pt x="395211" y="1844370"/>
                  </a:lnTo>
                  <a:lnTo>
                    <a:pt x="394830" y="1843100"/>
                  </a:lnTo>
                  <a:lnTo>
                    <a:pt x="389153" y="1843925"/>
                  </a:lnTo>
                  <a:lnTo>
                    <a:pt x="389153" y="1860880"/>
                  </a:lnTo>
                  <a:lnTo>
                    <a:pt x="387794" y="1862150"/>
                  </a:lnTo>
                  <a:lnTo>
                    <a:pt x="386080" y="1863420"/>
                  </a:lnTo>
                  <a:lnTo>
                    <a:pt x="387096" y="1860880"/>
                  </a:lnTo>
                  <a:lnTo>
                    <a:pt x="389153" y="1860880"/>
                  </a:lnTo>
                  <a:lnTo>
                    <a:pt x="389153" y="1843925"/>
                  </a:lnTo>
                  <a:lnTo>
                    <a:pt x="386054" y="1844370"/>
                  </a:lnTo>
                  <a:lnTo>
                    <a:pt x="386054" y="1839290"/>
                  </a:lnTo>
                  <a:lnTo>
                    <a:pt x="394830" y="1840560"/>
                  </a:lnTo>
                  <a:lnTo>
                    <a:pt x="396913" y="1843100"/>
                  </a:lnTo>
                  <a:lnTo>
                    <a:pt x="396913" y="1785594"/>
                  </a:lnTo>
                  <a:lnTo>
                    <a:pt x="396671" y="1782140"/>
                  </a:lnTo>
                  <a:lnTo>
                    <a:pt x="404101" y="1782140"/>
                  </a:lnTo>
                  <a:lnTo>
                    <a:pt x="398551" y="1780870"/>
                  </a:lnTo>
                  <a:lnTo>
                    <a:pt x="398259" y="1780870"/>
                  </a:lnTo>
                  <a:lnTo>
                    <a:pt x="392950" y="1782140"/>
                  </a:lnTo>
                  <a:lnTo>
                    <a:pt x="394042" y="1780870"/>
                  </a:lnTo>
                  <a:lnTo>
                    <a:pt x="394830" y="1779600"/>
                  </a:lnTo>
                  <a:lnTo>
                    <a:pt x="394830" y="1778330"/>
                  </a:lnTo>
                  <a:lnTo>
                    <a:pt x="394830" y="1777060"/>
                  </a:lnTo>
                  <a:lnTo>
                    <a:pt x="398005" y="1778330"/>
                  </a:lnTo>
                  <a:lnTo>
                    <a:pt x="404901" y="1777060"/>
                  </a:lnTo>
                  <a:lnTo>
                    <a:pt x="404901" y="1765846"/>
                  </a:lnTo>
                  <a:lnTo>
                    <a:pt x="394042" y="1764360"/>
                  </a:lnTo>
                  <a:lnTo>
                    <a:pt x="392150" y="1766900"/>
                  </a:lnTo>
                  <a:lnTo>
                    <a:pt x="389089" y="1765630"/>
                  </a:lnTo>
                  <a:lnTo>
                    <a:pt x="386054" y="1764360"/>
                  </a:lnTo>
                  <a:lnTo>
                    <a:pt x="383425" y="1765630"/>
                  </a:lnTo>
                  <a:lnTo>
                    <a:pt x="383425" y="1930730"/>
                  </a:lnTo>
                  <a:lnTo>
                    <a:pt x="383425" y="1944700"/>
                  </a:lnTo>
                  <a:lnTo>
                    <a:pt x="381533" y="1944217"/>
                  </a:lnTo>
                  <a:lnTo>
                    <a:pt x="381533" y="1981530"/>
                  </a:lnTo>
                  <a:lnTo>
                    <a:pt x="380987" y="1984070"/>
                  </a:lnTo>
                  <a:lnTo>
                    <a:pt x="377812" y="1984070"/>
                  </a:lnTo>
                  <a:lnTo>
                    <a:pt x="377812" y="1981530"/>
                  </a:lnTo>
                  <a:lnTo>
                    <a:pt x="378612" y="1978990"/>
                  </a:lnTo>
                  <a:lnTo>
                    <a:pt x="379399" y="1981530"/>
                  </a:lnTo>
                  <a:lnTo>
                    <a:pt x="381533" y="1981530"/>
                  </a:lnTo>
                  <a:lnTo>
                    <a:pt x="381533" y="1944217"/>
                  </a:lnTo>
                  <a:lnTo>
                    <a:pt x="368541" y="1940890"/>
                  </a:lnTo>
                  <a:lnTo>
                    <a:pt x="368287" y="1940890"/>
                  </a:lnTo>
                  <a:lnTo>
                    <a:pt x="369328" y="1942160"/>
                  </a:lnTo>
                  <a:lnTo>
                    <a:pt x="365366" y="1942160"/>
                  </a:lnTo>
                  <a:lnTo>
                    <a:pt x="360908" y="1944624"/>
                  </a:lnTo>
                  <a:lnTo>
                    <a:pt x="361099" y="1944700"/>
                  </a:lnTo>
                  <a:lnTo>
                    <a:pt x="367449" y="1945970"/>
                  </a:lnTo>
                  <a:lnTo>
                    <a:pt x="357378" y="1946821"/>
                  </a:lnTo>
                  <a:lnTo>
                    <a:pt x="357378" y="1973910"/>
                  </a:lnTo>
                  <a:lnTo>
                    <a:pt x="357124" y="1976450"/>
                  </a:lnTo>
                  <a:lnTo>
                    <a:pt x="351815" y="1976450"/>
                  </a:lnTo>
                  <a:lnTo>
                    <a:pt x="352069" y="1973910"/>
                  </a:lnTo>
                  <a:lnTo>
                    <a:pt x="354990" y="1975180"/>
                  </a:lnTo>
                  <a:lnTo>
                    <a:pt x="357378" y="1973910"/>
                  </a:lnTo>
                  <a:lnTo>
                    <a:pt x="357378" y="1946821"/>
                  </a:lnTo>
                  <a:lnTo>
                    <a:pt x="355536" y="1946973"/>
                  </a:lnTo>
                  <a:lnTo>
                    <a:pt x="355536" y="1948510"/>
                  </a:lnTo>
                  <a:lnTo>
                    <a:pt x="355536" y="1949780"/>
                  </a:lnTo>
                  <a:lnTo>
                    <a:pt x="352856" y="1952320"/>
                  </a:lnTo>
                  <a:lnTo>
                    <a:pt x="349135" y="1954860"/>
                  </a:lnTo>
                  <a:lnTo>
                    <a:pt x="344373" y="1956130"/>
                  </a:lnTo>
                  <a:lnTo>
                    <a:pt x="345960" y="1951050"/>
                  </a:lnTo>
                  <a:lnTo>
                    <a:pt x="349681" y="1949780"/>
                  </a:lnTo>
                  <a:lnTo>
                    <a:pt x="355536" y="1949780"/>
                  </a:lnTo>
                  <a:lnTo>
                    <a:pt x="355536" y="1948510"/>
                  </a:lnTo>
                  <a:lnTo>
                    <a:pt x="354749" y="1948510"/>
                  </a:lnTo>
                  <a:lnTo>
                    <a:pt x="353199" y="1947595"/>
                  </a:lnTo>
                  <a:lnTo>
                    <a:pt x="355536" y="1948510"/>
                  </a:lnTo>
                  <a:lnTo>
                    <a:pt x="355536" y="1946973"/>
                  </a:lnTo>
                  <a:lnTo>
                    <a:pt x="352628" y="1947214"/>
                  </a:lnTo>
                  <a:lnTo>
                    <a:pt x="353656" y="1945970"/>
                  </a:lnTo>
                  <a:lnTo>
                    <a:pt x="354749" y="1944700"/>
                  </a:lnTo>
                  <a:lnTo>
                    <a:pt x="358152" y="1943442"/>
                  </a:lnTo>
                  <a:lnTo>
                    <a:pt x="358000" y="1942160"/>
                  </a:lnTo>
                  <a:lnTo>
                    <a:pt x="357682" y="1939620"/>
                  </a:lnTo>
                  <a:lnTo>
                    <a:pt x="357530" y="1938350"/>
                  </a:lnTo>
                  <a:lnTo>
                    <a:pt x="357378" y="1937080"/>
                  </a:lnTo>
                  <a:lnTo>
                    <a:pt x="362686" y="1939620"/>
                  </a:lnTo>
                  <a:lnTo>
                    <a:pt x="367995" y="1939620"/>
                  </a:lnTo>
                  <a:lnTo>
                    <a:pt x="374091" y="1938350"/>
                  </a:lnTo>
                  <a:lnTo>
                    <a:pt x="381787" y="1938350"/>
                  </a:lnTo>
                  <a:lnTo>
                    <a:pt x="383425" y="1944700"/>
                  </a:lnTo>
                  <a:lnTo>
                    <a:pt x="383425" y="1930730"/>
                  </a:lnTo>
                  <a:lnTo>
                    <a:pt x="379945" y="1935810"/>
                  </a:lnTo>
                  <a:lnTo>
                    <a:pt x="378764" y="1933270"/>
                  </a:lnTo>
                  <a:lnTo>
                    <a:pt x="377024" y="1929460"/>
                  </a:lnTo>
                  <a:lnTo>
                    <a:pt x="372262" y="1933270"/>
                  </a:lnTo>
                  <a:lnTo>
                    <a:pt x="367995" y="1930730"/>
                  </a:lnTo>
                  <a:lnTo>
                    <a:pt x="381533" y="1926920"/>
                  </a:lnTo>
                  <a:lnTo>
                    <a:pt x="383425" y="1930730"/>
                  </a:lnTo>
                  <a:lnTo>
                    <a:pt x="383425" y="1765630"/>
                  </a:lnTo>
                  <a:lnTo>
                    <a:pt x="383667" y="1764360"/>
                  </a:lnTo>
                  <a:lnTo>
                    <a:pt x="384467" y="1764360"/>
                  </a:lnTo>
                  <a:lnTo>
                    <a:pt x="385254" y="1763090"/>
                  </a:lnTo>
                  <a:lnTo>
                    <a:pt x="379704" y="1763090"/>
                  </a:lnTo>
                  <a:lnTo>
                    <a:pt x="379704" y="1859610"/>
                  </a:lnTo>
                  <a:lnTo>
                    <a:pt x="378612" y="1862150"/>
                  </a:lnTo>
                  <a:lnTo>
                    <a:pt x="376770" y="1862950"/>
                  </a:lnTo>
                  <a:lnTo>
                    <a:pt x="376770" y="1897710"/>
                  </a:lnTo>
                  <a:lnTo>
                    <a:pt x="367449" y="1896440"/>
                  </a:lnTo>
                  <a:lnTo>
                    <a:pt x="370370" y="1891360"/>
                  </a:lnTo>
                  <a:lnTo>
                    <a:pt x="373303" y="1891360"/>
                  </a:lnTo>
                  <a:lnTo>
                    <a:pt x="373595" y="1893900"/>
                  </a:lnTo>
                  <a:lnTo>
                    <a:pt x="375983" y="1893900"/>
                  </a:lnTo>
                  <a:lnTo>
                    <a:pt x="376770" y="1897710"/>
                  </a:lnTo>
                  <a:lnTo>
                    <a:pt x="376770" y="1862950"/>
                  </a:lnTo>
                  <a:lnTo>
                    <a:pt x="375678" y="1863420"/>
                  </a:lnTo>
                  <a:lnTo>
                    <a:pt x="372262" y="1863420"/>
                  </a:lnTo>
                  <a:lnTo>
                    <a:pt x="372757" y="1859610"/>
                  </a:lnTo>
                  <a:lnTo>
                    <a:pt x="375437" y="1858340"/>
                  </a:lnTo>
                  <a:lnTo>
                    <a:pt x="379704" y="1859610"/>
                  </a:lnTo>
                  <a:lnTo>
                    <a:pt x="379704" y="1763090"/>
                  </a:lnTo>
                  <a:lnTo>
                    <a:pt x="374408" y="1763090"/>
                  </a:lnTo>
                  <a:lnTo>
                    <a:pt x="374396" y="1826590"/>
                  </a:lnTo>
                  <a:lnTo>
                    <a:pt x="369760" y="1824050"/>
                  </a:lnTo>
                  <a:lnTo>
                    <a:pt x="367449" y="1822780"/>
                  </a:lnTo>
                  <a:lnTo>
                    <a:pt x="366649" y="1823173"/>
                  </a:lnTo>
                  <a:lnTo>
                    <a:pt x="366649" y="1921840"/>
                  </a:lnTo>
                  <a:lnTo>
                    <a:pt x="366649" y="1923110"/>
                  </a:lnTo>
                  <a:lnTo>
                    <a:pt x="365061" y="1924380"/>
                  </a:lnTo>
                  <a:lnTo>
                    <a:pt x="363232" y="1925650"/>
                  </a:lnTo>
                  <a:lnTo>
                    <a:pt x="362927" y="1923110"/>
                  </a:lnTo>
                  <a:lnTo>
                    <a:pt x="363474" y="1920570"/>
                  </a:lnTo>
                  <a:lnTo>
                    <a:pt x="366649" y="1921840"/>
                  </a:lnTo>
                  <a:lnTo>
                    <a:pt x="366649" y="1823173"/>
                  </a:lnTo>
                  <a:lnTo>
                    <a:pt x="364820" y="1824050"/>
                  </a:lnTo>
                  <a:lnTo>
                    <a:pt x="364820" y="1865960"/>
                  </a:lnTo>
                  <a:lnTo>
                    <a:pt x="362927" y="1867230"/>
                  </a:lnTo>
                  <a:lnTo>
                    <a:pt x="359905" y="1865147"/>
                  </a:lnTo>
                  <a:lnTo>
                    <a:pt x="359905" y="1914220"/>
                  </a:lnTo>
                  <a:lnTo>
                    <a:pt x="358889" y="1915490"/>
                  </a:lnTo>
                  <a:lnTo>
                    <a:pt x="355536" y="1914220"/>
                  </a:lnTo>
                  <a:lnTo>
                    <a:pt x="358736" y="1911680"/>
                  </a:lnTo>
                  <a:lnTo>
                    <a:pt x="359905" y="1914220"/>
                  </a:lnTo>
                  <a:lnTo>
                    <a:pt x="359905" y="1865147"/>
                  </a:lnTo>
                  <a:lnTo>
                    <a:pt x="359257" y="1864690"/>
                  </a:lnTo>
                  <a:lnTo>
                    <a:pt x="364820" y="1865960"/>
                  </a:lnTo>
                  <a:lnTo>
                    <a:pt x="364820" y="1824050"/>
                  </a:lnTo>
                  <a:lnTo>
                    <a:pt x="364566" y="1820240"/>
                  </a:lnTo>
                  <a:lnTo>
                    <a:pt x="371462" y="1822780"/>
                  </a:lnTo>
                  <a:lnTo>
                    <a:pt x="374091" y="1821510"/>
                  </a:lnTo>
                  <a:lnTo>
                    <a:pt x="374396" y="1826590"/>
                  </a:lnTo>
                  <a:lnTo>
                    <a:pt x="374396" y="1763090"/>
                  </a:lnTo>
                  <a:lnTo>
                    <a:pt x="368541" y="1762417"/>
                  </a:lnTo>
                  <a:lnTo>
                    <a:pt x="368541" y="1813890"/>
                  </a:lnTo>
                  <a:lnTo>
                    <a:pt x="365544" y="1816430"/>
                  </a:lnTo>
                  <a:lnTo>
                    <a:pt x="363956" y="1813890"/>
                  </a:lnTo>
                  <a:lnTo>
                    <a:pt x="364655" y="1812620"/>
                  </a:lnTo>
                  <a:lnTo>
                    <a:pt x="368541" y="1813890"/>
                  </a:lnTo>
                  <a:lnTo>
                    <a:pt x="368541" y="1762417"/>
                  </a:lnTo>
                  <a:lnTo>
                    <a:pt x="363435" y="1761820"/>
                  </a:lnTo>
                  <a:lnTo>
                    <a:pt x="361099" y="1761820"/>
                  </a:lnTo>
                  <a:lnTo>
                    <a:pt x="361099" y="1820240"/>
                  </a:lnTo>
                  <a:lnTo>
                    <a:pt x="360553" y="1822780"/>
                  </a:lnTo>
                  <a:lnTo>
                    <a:pt x="358165" y="1821827"/>
                  </a:lnTo>
                  <a:lnTo>
                    <a:pt x="358165" y="1864690"/>
                  </a:lnTo>
                  <a:lnTo>
                    <a:pt x="353402" y="1865960"/>
                  </a:lnTo>
                  <a:lnTo>
                    <a:pt x="357378" y="1864690"/>
                  </a:lnTo>
                  <a:lnTo>
                    <a:pt x="358165" y="1864690"/>
                  </a:lnTo>
                  <a:lnTo>
                    <a:pt x="358165" y="1821827"/>
                  </a:lnTo>
                  <a:lnTo>
                    <a:pt x="357378" y="1821510"/>
                  </a:lnTo>
                  <a:lnTo>
                    <a:pt x="357378" y="1820240"/>
                  </a:lnTo>
                  <a:lnTo>
                    <a:pt x="358165" y="1817700"/>
                  </a:lnTo>
                  <a:lnTo>
                    <a:pt x="358965" y="1820240"/>
                  </a:lnTo>
                  <a:lnTo>
                    <a:pt x="361099" y="1820240"/>
                  </a:lnTo>
                  <a:lnTo>
                    <a:pt x="361099" y="1761820"/>
                  </a:lnTo>
                  <a:lnTo>
                    <a:pt x="352425" y="1761820"/>
                  </a:lnTo>
                  <a:lnTo>
                    <a:pt x="349681" y="1761502"/>
                  </a:lnTo>
                  <a:lnTo>
                    <a:pt x="349681" y="1789760"/>
                  </a:lnTo>
                  <a:lnTo>
                    <a:pt x="349681" y="1926920"/>
                  </a:lnTo>
                  <a:lnTo>
                    <a:pt x="346329" y="1929460"/>
                  </a:lnTo>
                  <a:lnTo>
                    <a:pt x="343712" y="1928190"/>
                  </a:lnTo>
                  <a:lnTo>
                    <a:pt x="344081" y="1926920"/>
                  </a:lnTo>
                  <a:lnTo>
                    <a:pt x="349681" y="1926920"/>
                  </a:lnTo>
                  <a:lnTo>
                    <a:pt x="349681" y="1789760"/>
                  </a:lnTo>
                  <a:lnTo>
                    <a:pt x="346176" y="1791030"/>
                  </a:lnTo>
                  <a:lnTo>
                    <a:pt x="343903" y="1789760"/>
                  </a:lnTo>
                  <a:lnTo>
                    <a:pt x="344525" y="1788490"/>
                  </a:lnTo>
                  <a:lnTo>
                    <a:pt x="349681" y="1789760"/>
                  </a:lnTo>
                  <a:lnTo>
                    <a:pt x="349681" y="1761502"/>
                  </a:lnTo>
                  <a:lnTo>
                    <a:pt x="341452" y="1760550"/>
                  </a:lnTo>
                  <a:lnTo>
                    <a:pt x="340906" y="1760524"/>
                  </a:lnTo>
                  <a:lnTo>
                    <a:pt x="340906" y="1793570"/>
                  </a:lnTo>
                  <a:lnTo>
                    <a:pt x="340410" y="1793468"/>
                  </a:lnTo>
                  <a:lnTo>
                    <a:pt x="340410" y="1829130"/>
                  </a:lnTo>
                  <a:lnTo>
                    <a:pt x="335102" y="1830400"/>
                  </a:lnTo>
                  <a:lnTo>
                    <a:pt x="334733" y="1829130"/>
                  </a:lnTo>
                  <a:lnTo>
                    <a:pt x="334010" y="1826590"/>
                  </a:lnTo>
                  <a:lnTo>
                    <a:pt x="336689" y="1824050"/>
                  </a:lnTo>
                  <a:lnTo>
                    <a:pt x="332968" y="1823085"/>
                  </a:lnTo>
                  <a:lnTo>
                    <a:pt x="332968" y="1868500"/>
                  </a:lnTo>
                  <a:lnTo>
                    <a:pt x="327367" y="1867585"/>
                  </a:lnTo>
                  <a:lnTo>
                    <a:pt x="327367" y="1972640"/>
                  </a:lnTo>
                  <a:lnTo>
                    <a:pt x="327367" y="1976450"/>
                  </a:lnTo>
                  <a:lnTo>
                    <a:pt x="323684" y="1976450"/>
                  </a:lnTo>
                  <a:lnTo>
                    <a:pt x="323684" y="1975180"/>
                  </a:lnTo>
                  <a:lnTo>
                    <a:pt x="323684" y="1972640"/>
                  </a:lnTo>
                  <a:lnTo>
                    <a:pt x="327367" y="1972640"/>
                  </a:lnTo>
                  <a:lnTo>
                    <a:pt x="327367" y="1867585"/>
                  </a:lnTo>
                  <a:lnTo>
                    <a:pt x="325272" y="1867230"/>
                  </a:lnTo>
                  <a:lnTo>
                    <a:pt x="327901" y="1865960"/>
                  </a:lnTo>
                  <a:lnTo>
                    <a:pt x="332968" y="1868500"/>
                  </a:lnTo>
                  <a:lnTo>
                    <a:pt x="332968" y="1823085"/>
                  </a:lnTo>
                  <a:lnTo>
                    <a:pt x="331851" y="1822780"/>
                  </a:lnTo>
                  <a:lnTo>
                    <a:pt x="334860" y="1822780"/>
                  </a:lnTo>
                  <a:lnTo>
                    <a:pt x="339712" y="1824050"/>
                  </a:lnTo>
                  <a:lnTo>
                    <a:pt x="340410" y="1829130"/>
                  </a:lnTo>
                  <a:lnTo>
                    <a:pt x="340410" y="1793468"/>
                  </a:lnTo>
                  <a:lnTo>
                    <a:pt x="335330" y="1792363"/>
                  </a:lnTo>
                  <a:lnTo>
                    <a:pt x="334911" y="1790306"/>
                  </a:lnTo>
                  <a:lnTo>
                    <a:pt x="334911" y="1793824"/>
                  </a:lnTo>
                  <a:lnTo>
                    <a:pt x="334797" y="1794840"/>
                  </a:lnTo>
                  <a:lnTo>
                    <a:pt x="332168" y="1794840"/>
                  </a:lnTo>
                  <a:lnTo>
                    <a:pt x="334911" y="1793824"/>
                  </a:lnTo>
                  <a:lnTo>
                    <a:pt x="334911" y="1790306"/>
                  </a:lnTo>
                  <a:lnTo>
                    <a:pt x="334797" y="1789760"/>
                  </a:lnTo>
                  <a:lnTo>
                    <a:pt x="340410" y="1789760"/>
                  </a:lnTo>
                  <a:lnTo>
                    <a:pt x="340906" y="1793570"/>
                  </a:lnTo>
                  <a:lnTo>
                    <a:pt x="340906" y="1760524"/>
                  </a:lnTo>
                  <a:lnTo>
                    <a:pt x="331076" y="1759902"/>
                  </a:lnTo>
                  <a:lnTo>
                    <a:pt x="331076" y="1825320"/>
                  </a:lnTo>
                  <a:lnTo>
                    <a:pt x="331076" y="1829130"/>
                  </a:lnTo>
                  <a:lnTo>
                    <a:pt x="327367" y="1829130"/>
                  </a:lnTo>
                  <a:lnTo>
                    <a:pt x="327367" y="1825320"/>
                  </a:lnTo>
                  <a:lnTo>
                    <a:pt x="331076" y="1825320"/>
                  </a:lnTo>
                  <a:lnTo>
                    <a:pt x="331076" y="1759902"/>
                  </a:lnTo>
                  <a:lnTo>
                    <a:pt x="323684" y="1759432"/>
                  </a:lnTo>
                  <a:lnTo>
                    <a:pt x="323684" y="1761820"/>
                  </a:lnTo>
                  <a:lnTo>
                    <a:pt x="323684" y="1763090"/>
                  </a:lnTo>
                  <a:lnTo>
                    <a:pt x="322846" y="1766900"/>
                  </a:lnTo>
                  <a:lnTo>
                    <a:pt x="322059" y="1763090"/>
                  </a:lnTo>
                  <a:lnTo>
                    <a:pt x="321805" y="1763090"/>
                  </a:lnTo>
                  <a:lnTo>
                    <a:pt x="321805" y="1893900"/>
                  </a:lnTo>
                  <a:lnTo>
                    <a:pt x="321805" y="1895170"/>
                  </a:lnTo>
                  <a:lnTo>
                    <a:pt x="320217" y="1896440"/>
                  </a:lnTo>
                  <a:lnTo>
                    <a:pt x="318376" y="1897710"/>
                  </a:lnTo>
                  <a:lnTo>
                    <a:pt x="318084" y="1895170"/>
                  </a:lnTo>
                  <a:lnTo>
                    <a:pt x="318376" y="1892630"/>
                  </a:lnTo>
                  <a:lnTo>
                    <a:pt x="321805" y="1893900"/>
                  </a:lnTo>
                  <a:lnTo>
                    <a:pt x="321805" y="1763090"/>
                  </a:lnTo>
                  <a:lnTo>
                    <a:pt x="319963" y="1763090"/>
                  </a:lnTo>
                  <a:lnTo>
                    <a:pt x="320471" y="1761820"/>
                  </a:lnTo>
                  <a:lnTo>
                    <a:pt x="323684" y="1761820"/>
                  </a:lnTo>
                  <a:lnTo>
                    <a:pt x="323684" y="1759432"/>
                  </a:lnTo>
                  <a:lnTo>
                    <a:pt x="315950" y="1758950"/>
                  </a:lnTo>
                  <a:lnTo>
                    <a:pt x="315950" y="1797380"/>
                  </a:lnTo>
                  <a:lnTo>
                    <a:pt x="315950" y="1801190"/>
                  </a:lnTo>
                  <a:lnTo>
                    <a:pt x="313575" y="1797862"/>
                  </a:lnTo>
                  <a:lnTo>
                    <a:pt x="313575" y="1890090"/>
                  </a:lnTo>
                  <a:lnTo>
                    <a:pt x="310946" y="1892630"/>
                  </a:lnTo>
                  <a:lnTo>
                    <a:pt x="310400" y="1890090"/>
                  </a:lnTo>
                  <a:lnTo>
                    <a:pt x="310400" y="1888820"/>
                  </a:lnTo>
                  <a:lnTo>
                    <a:pt x="310642" y="1888820"/>
                  </a:lnTo>
                  <a:lnTo>
                    <a:pt x="310400" y="1887550"/>
                  </a:lnTo>
                  <a:lnTo>
                    <a:pt x="309054" y="1885010"/>
                  </a:lnTo>
                  <a:lnTo>
                    <a:pt x="311442" y="1886280"/>
                  </a:lnTo>
                  <a:lnTo>
                    <a:pt x="312229" y="1887550"/>
                  </a:lnTo>
                  <a:lnTo>
                    <a:pt x="313575" y="1890090"/>
                  </a:lnTo>
                  <a:lnTo>
                    <a:pt x="313575" y="1797862"/>
                  </a:lnTo>
                  <a:lnTo>
                    <a:pt x="313232" y="1797380"/>
                  </a:lnTo>
                  <a:lnTo>
                    <a:pt x="315950" y="1797380"/>
                  </a:lnTo>
                  <a:lnTo>
                    <a:pt x="315950" y="1758950"/>
                  </a:lnTo>
                  <a:lnTo>
                    <a:pt x="312775" y="1758746"/>
                  </a:lnTo>
                  <a:lnTo>
                    <a:pt x="312775" y="1789760"/>
                  </a:lnTo>
                  <a:lnTo>
                    <a:pt x="311353" y="1794840"/>
                  </a:lnTo>
                  <a:lnTo>
                    <a:pt x="308559" y="1796389"/>
                  </a:lnTo>
                  <a:lnTo>
                    <a:pt x="308559" y="1958670"/>
                  </a:lnTo>
                  <a:lnTo>
                    <a:pt x="308559" y="1987880"/>
                  </a:lnTo>
                  <a:lnTo>
                    <a:pt x="308267" y="1989150"/>
                  </a:lnTo>
                  <a:lnTo>
                    <a:pt x="302958" y="1989150"/>
                  </a:lnTo>
                  <a:lnTo>
                    <a:pt x="303250" y="1987880"/>
                  </a:lnTo>
                  <a:lnTo>
                    <a:pt x="302704" y="1986610"/>
                  </a:lnTo>
                  <a:lnTo>
                    <a:pt x="301117" y="1985340"/>
                  </a:lnTo>
                  <a:lnTo>
                    <a:pt x="301282" y="1984070"/>
                  </a:lnTo>
                  <a:lnTo>
                    <a:pt x="301612" y="1981530"/>
                  </a:lnTo>
                  <a:lnTo>
                    <a:pt x="306133" y="1987880"/>
                  </a:lnTo>
                  <a:lnTo>
                    <a:pt x="308559" y="1987880"/>
                  </a:lnTo>
                  <a:lnTo>
                    <a:pt x="308559" y="1958670"/>
                  </a:lnTo>
                  <a:lnTo>
                    <a:pt x="308013" y="1963750"/>
                  </a:lnTo>
                  <a:lnTo>
                    <a:pt x="306679" y="1962734"/>
                  </a:lnTo>
                  <a:lnTo>
                    <a:pt x="306679" y="1972640"/>
                  </a:lnTo>
                  <a:lnTo>
                    <a:pt x="302260" y="1975180"/>
                  </a:lnTo>
                  <a:lnTo>
                    <a:pt x="299300" y="1973910"/>
                  </a:lnTo>
                  <a:lnTo>
                    <a:pt x="300037" y="1972640"/>
                  </a:lnTo>
                  <a:lnTo>
                    <a:pt x="306679" y="1972640"/>
                  </a:lnTo>
                  <a:lnTo>
                    <a:pt x="306679" y="1962734"/>
                  </a:lnTo>
                  <a:lnTo>
                    <a:pt x="301371" y="1958670"/>
                  </a:lnTo>
                  <a:lnTo>
                    <a:pt x="302158" y="1957400"/>
                  </a:lnTo>
                  <a:lnTo>
                    <a:pt x="302958" y="1956130"/>
                  </a:lnTo>
                  <a:lnTo>
                    <a:pt x="305333" y="1956130"/>
                  </a:lnTo>
                  <a:lnTo>
                    <a:pt x="305879" y="1958670"/>
                  </a:lnTo>
                  <a:lnTo>
                    <a:pt x="308559" y="1958670"/>
                  </a:lnTo>
                  <a:lnTo>
                    <a:pt x="308559" y="1796389"/>
                  </a:lnTo>
                  <a:lnTo>
                    <a:pt x="306679" y="1797380"/>
                  </a:lnTo>
                  <a:lnTo>
                    <a:pt x="306679" y="1791030"/>
                  </a:lnTo>
                  <a:lnTo>
                    <a:pt x="306679" y="1789760"/>
                  </a:lnTo>
                  <a:lnTo>
                    <a:pt x="312775" y="1789760"/>
                  </a:lnTo>
                  <a:lnTo>
                    <a:pt x="312775" y="1758746"/>
                  </a:lnTo>
                  <a:lnTo>
                    <a:pt x="306133" y="1758327"/>
                  </a:lnTo>
                  <a:lnTo>
                    <a:pt x="306133" y="1783410"/>
                  </a:lnTo>
                  <a:lnTo>
                    <a:pt x="304838" y="1784680"/>
                  </a:lnTo>
                  <a:lnTo>
                    <a:pt x="304838" y="1803730"/>
                  </a:lnTo>
                  <a:lnTo>
                    <a:pt x="304838" y="1895170"/>
                  </a:lnTo>
                  <a:lnTo>
                    <a:pt x="304292" y="1897710"/>
                  </a:lnTo>
                  <a:lnTo>
                    <a:pt x="300024" y="1896440"/>
                  </a:lnTo>
                  <a:lnTo>
                    <a:pt x="297395" y="1897710"/>
                  </a:lnTo>
                  <a:lnTo>
                    <a:pt x="297942" y="1895170"/>
                  </a:lnTo>
                  <a:lnTo>
                    <a:pt x="304838" y="1895170"/>
                  </a:lnTo>
                  <a:lnTo>
                    <a:pt x="304838" y="1803730"/>
                  </a:lnTo>
                  <a:lnTo>
                    <a:pt x="304546" y="1805000"/>
                  </a:lnTo>
                  <a:lnTo>
                    <a:pt x="299237" y="1805000"/>
                  </a:lnTo>
                  <a:lnTo>
                    <a:pt x="299529" y="1802460"/>
                  </a:lnTo>
                  <a:lnTo>
                    <a:pt x="302704" y="1803730"/>
                  </a:lnTo>
                  <a:lnTo>
                    <a:pt x="304838" y="1803730"/>
                  </a:lnTo>
                  <a:lnTo>
                    <a:pt x="304838" y="1784680"/>
                  </a:lnTo>
                  <a:lnTo>
                    <a:pt x="302958" y="1785950"/>
                  </a:lnTo>
                  <a:lnTo>
                    <a:pt x="301612" y="1782140"/>
                  </a:lnTo>
                  <a:lnTo>
                    <a:pt x="301117" y="1782140"/>
                  </a:lnTo>
                  <a:lnTo>
                    <a:pt x="295808" y="1779333"/>
                  </a:lnTo>
                  <a:lnTo>
                    <a:pt x="295808" y="1898980"/>
                  </a:lnTo>
                  <a:lnTo>
                    <a:pt x="292354" y="1897710"/>
                  </a:lnTo>
                  <a:lnTo>
                    <a:pt x="289039" y="1896491"/>
                  </a:lnTo>
                  <a:lnTo>
                    <a:pt x="289039" y="1902790"/>
                  </a:lnTo>
                  <a:lnTo>
                    <a:pt x="288721" y="1904060"/>
                  </a:lnTo>
                  <a:lnTo>
                    <a:pt x="287159" y="1906600"/>
                  </a:lnTo>
                  <a:lnTo>
                    <a:pt x="286232" y="1902790"/>
                  </a:lnTo>
                  <a:lnTo>
                    <a:pt x="289039" y="1902790"/>
                  </a:lnTo>
                  <a:lnTo>
                    <a:pt x="289039" y="1896491"/>
                  </a:lnTo>
                  <a:lnTo>
                    <a:pt x="288912" y="1896440"/>
                  </a:lnTo>
                  <a:lnTo>
                    <a:pt x="286232" y="1897710"/>
                  </a:lnTo>
                  <a:lnTo>
                    <a:pt x="286486" y="1896440"/>
                  </a:lnTo>
                  <a:lnTo>
                    <a:pt x="287553" y="1891360"/>
                  </a:lnTo>
                  <a:lnTo>
                    <a:pt x="287820" y="1890090"/>
                  </a:lnTo>
                  <a:lnTo>
                    <a:pt x="289712" y="1896440"/>
                  </a:lnTo>
                  <a:lnTo>
                    <a:pt x="295516" y="1895170"/>
                  </a:lnTo>
                  <a:lnTo>
                    <a:pt x="295808" y="1898980"/>
                  </a:lnTo>
                  <a:lnTo>
                    <a:pt x="295808" y="1779333"/>
                  </a:lnTo>
                  <a:lnTo>
                    <a:pt x="295516" y="1779181"/>
                  </a:lnTo>
                  <a:lnTo>
                    <a:pt x="295516" y="1796110"/>
                  </a:lnTo>
                  <a:lnTo>
                    <a:pt x="293128" y="1798027"/>
                  </a:lnTo>
                  <a:lnTo>
                    <a:pt x="293128" y="1890090"/>
                  </a:lnTo>
                  <a:lnTo>
                    <a:pt x="291795" y="1891360"/>
                  </a:lnTo>
                  <a:lnTo>
                    <a:pt x="289953" y="1892630"/>
                  </a:lnTo>
                  <a:lnTo>
                    <a:pt x="288366" y="1890090"/>
                  </a:lnTo>
                  <a:lnTo>
                    <a:pt x="288124" y="1890090"/>
                  </a:lnTo>
                  <a:lnTo>
                    <a:pt x="280924" y="1885010"/>
                  </a:lnTo>
                  <a:lnTo>
                    <a:pt x="293128" y="1890090"/>
                  </a:lnTo>
                  <a:lnTo>
                    <a:pt x="293128" y="1798027"/>
                  </a:lnTo>
                  <a:lnTo>
                    <a:pt x="292341" y="1798650"/>
                  </a:lnTo>
                  <a:lnTo>
                    <a:pt x="291541" y="1803730"/>
                  </a:lnTo>
                  <a:lnTo>
                    <a:pt x="288124" y="1804555"/>
                  </a:lnTo>
                  <a:lnTo>
                    <a:pt x="288124" y="1840560"/>
                  </a:lnTo>
                  <a:lnTo>
                    <a:pt x="288124" y="1844370"/>
                  </a:lnTo>
                  <a:lnTo>
                    <a:pt x="282511" y="1844370"/>
                  </a:lnTo>
                  <a:lnTo>
                    <a:pt x="282511" y="1851990"/>
                  </a:lnTo>
                  <a:lnTo>
                    <a:pt x="282511" y="1853260"/>
                  </a:lnTo>
                  <a:lnTo>
                    <a:pt x="280924" y="1854530"/>
                  </a:lnTo>
                  <a:lnTo>
                    <a:pt x="279095" y="1855800"/>
                  </a:lnTo>
                  <a:lnTo>
                    <a:pt x="278790" y="1853260"/>
                  </a:lnTo>
                  <a:lnTo>
                    <a:pt x="279095" y="1851990"/>
                  </a:lnTo>
                  <a:lnTo>
                    <a:pt x="282511" y="1851990"/>
                  </a:lnTo>
                  <a:lnTo>
                    <a:pt x="282511" y="1844370"/>
                  </a:lnTo>
                  <a:lnTo>
                    <a:pt x="280682" y="1844370"/>
                  </a:lnTo>
                  <a:lnTo>
                    <a:pt x="282270" y="1841830"/>
                  </a:lnTo>
                  <a:lnTo>
                    <a:pt x="284899" y="1836750"/>
                  </a:lnTo>
                  <a:lnTo>
                    <a:pt x="288124" y="1840560"/>
                  </a:lnTo>
                  <a:lnTo>
                    <a:pt x="288124" y="1804555"/>
                  </a:lnTo>
                  <a:lnTo>
                    <a:pt x="286232" y="1805000"/>
                  </a:lnTo>
                  <a:lnTo>
                    <a:pt x="288124" y="1801190"/>
                  </a:lnTo>
                  <a:lnTo>
                    <a:pt x="288582" y="1799920"/>
                  </a:lnTo>
                  <a:lnTo>
                    <a:pt x="289039" y="1798650"/>
                  </a:lnTo>
                  <a:lnTo>
                    <a:pt x="289953" y="1796110"/>
                  </a:lnTo>
                  <a:lnTo>
                    <a:pt x="295516" y="1796110"/>
                  </a:lnTo>
                  <a:lnTo>
                    <a:pt x="295516" y="1779181"/>
                  </a:lnTo>
                  <a:lnTo>
                    <a:pt x="293928" y="1778330"/>
                  </a:lnTo>
                  <a:lnTo>
                    <a:pt x="306133" y="1783410"/>
                  </a:lnTo>
                  <a:lnTo>
                    <a:pt x="306133" y="1758327"/>
                  </a:lnTo>
                  <a:lnTo>
                    <a:pt x="301205" y="1758010"/>
                  </a:lnTo>
                  <a:lnTo>
                    <a:pt x="283857" y="1758010"/>
                  </a:lnTo>
                  <a:lnTo>
                    <a:pt x="283857" y="1813890"/>
                  </a:lnTo>
                  <a:lnTo>
                    <a:pt x="283603" y="1814029"/>
                  </a:lnTo>
                  <a:lnTo>
                    <a:pt x="283603" y="1830400"/>
                  </a:lnTo>
                  <a:lnTo>
                    <a:pt x="281965" y="1832940"/>
                  </a:lnTo>
                  <a:lnTo>
                    <a:pt x="280682" y="1832940"/>
                  </a:lnTo>
                  <a:lnTo>
                    <a:pt x="278003" y="1834210"/>
                  </a:lnTo>
                  <a:lnTo>
                    <a:pt x="276415" y="1831670"/>
                  </a:lnTo>
                  <a:lnTo>
                    <a:pt x="280136" y="1831670"/>
                  </a:lnTo>
                  <a:lnTo>
                    <a:pt x="283603" y="1830400"/>
                  </a:lnTo>
                  <a:lnTo>
                    <a:pt x="283603" y="1814029"/>
                  </a:lnTo>
                  <a:lnTo>
                    <a:pt x="278790" y="1816430"/>
                  </a:lnTo>
                  <a:lnTo>
                    <a:pt x="277202" y="1816430"/>
                  </a:lnTo>
                  <a:lnTo>
                    <a:pt x="276961" y="1813890"/>
                  </a:lnTo>
                  <a:lnTo>
                    <a:pt x="275069" y="1813890"/>
                  </a:lnTo>
                  <a:lnTo>
                    <a:pt x="275336" y="1812620"/>
                  </a:lnTo>
                  <a:lnTo>
                    <a:pt x="275602" y="1811350"/>
                  </a:lnTo>
                  <a:lnTo>
                    <a:pt x="275869" y="1810080"/>
                  </a:lnTo>
                  <a:lnTo>
                    <a:pt x="283857" y="1813890"/>
                  </a:lnTo>
                  <a:lnTo>
                    <a:pt x="283857" y="1758010"/>
                  </a:lnTo>
                  <a:lnTo>
                    <a:pt x="280377" y="1758010"/>
                  </a:lnTo>
                  <a:lnTo>
                    <a:pt x="280377" y="1763090"/>
                  </a:lnTo>
                  <a:lnTo>
                    <a:pt x="279336" y="1765630"/>
                  </a:lnTo>
                  <a:lnTo>
                    <a:pt x="276656" y="1766900"/>
                  </a:lnTo>
                  <a:lnTo>
                    <a:pt x="272986" y="1766900"/>
                  </a:lnTo>
                  <a:lnTo>
                    <a:pt x="273227" y="1765630"/>
                  </a:lnTo>
                  <a:lnTo>
                    <a:pt x="273481" y="1764360"/>
                  </a:lnTo>
                  <a:lnTo>
                    <a:pt x="276161" y="1763090"/>
                  </a:lnTo>
                  <a:lnTo>
                    <a:pt x="280377" y="1763090"/>
                  </a:lnTo>
                  <a:lnTo>
                    <a:pt x="280377" y="1758010"/>
                  </a:lnTo>
                  <a:lnTo>
                    <a:pt x="267385" y="1758010"/>
                  </a:lnTo>
                  <a:lnTo>
                    <a:pt x="267385" y="1952320"/>
                  </a:lnTo>
                  <a:lnTo>
                    <a:pt x="266839" y="1954860"/>
                  </a:lnTo>
                  <a:lnTo>
                    <a:pt x="264210" y="1954860"/>
                  </a:lnTo>
                  <a:lnTo>
                    <a:pt x="263664" y="1957400"/>
                  </a:lnTo>
                  <a:lnTo>
                    <a:pt x="259143" y="1956130"/>
                  </a:lnTo>
                  <a:lnTo>
                    <a:pt x="260946" y="1953590"/>
                  </a:lnTo>
                  <a:lnTo>
                    <a:pt x="261848" y="1952320"/>
                  </a:lnTo>
                  <a:lnTo>
                    <a:pt x="262750" y="1951050"/>
                  </a:lnTo>
                  <a:lnTo>
                    <a:pt x="263664" y="1949780"/>
                  </a:lnTo>
                  <a:lnTo>
                    <a:pt x="267385" y="1952320"/>
                  </a:lnTo>
                  <a:lnTo>
                    <a:pt x="267385" y="1758010"/>
                  </a:lnTo>
                  <a:lnTo>
                    <a:pt x="263664" y="1758010"/>
                  </a:lnTo>
                  <a:lnTo>
                    <a:pt x="263664" y="1806270"/>
                  </a:lnTo>
                  <a:lnTo>
                    <a:pt x="263410" y="1808810"/>
                  </a:lnTo>
                  <a:lnTo>
                    <a:pt x="258102" y="1808810"/>
                  </a:lnTo>
                  <a:lnTo>
                    <a:pt x="258102" y="1824050"/>
                  </a:lnTo>
                  <a:lnTo>
                    <a:pt x="257860" y="1825320"/>
                  </a:lnTo>
                  <a:lnTo>
                    <a:pt x="252501" y="1825320"/>
                  </a:lnTo>
                  <a:lnTo>
                    <a:pt x="252793" y="1824050"/>
                  </a:lnTo>
                  <a:lnTo>
                    <a:pt x="258102" y="1824050"/>
                  </a:lnTo>
                  <a:lnTo>
                    <a:pt x="258102" y="1808810"/>
                  </a:lnTo>
                  <a:lnTo>
                    <a:pt x="258356" y="1806270"/>
                  </a:lnTo>
                  <a:lnTo>
                    <a:pt x="261531" y="1807540"/>
                  </a:lnTo>
                  <a:lnTo>
                    <a:pt x="263664" y="1806270"/>
                  </a:lnTo>
                  <a:lnTo>
                    <a:pt x="263664" y="1758010"/>
                  </a:lnTo>
                  <a:lnTo>
                    <a:pt x="260731" y="1758010"/>
                  </a:lnTo>
                  <a:lnTo>
                    <a:pt x="260489" y="1758010"/>
                  </a:lnTo>
                  <a:lnTo>
                    <a:pt x="260489" y="1778330"/>
                  </a:lnTo>
                  <a:lnTo>
                    <a:pt x="259943" y="1782140"/>
                  </a:lnTo>
                  <a:lnTo>
                    <a:pt x="257911" y="1785861"/>
                  </a:lnTo>
                  <a:lnTo>
                    <a:pt x="248831" y="1781276"/>
                  </a:lnTo>
                  <a:lnTo>
                    <a:pt x="248831" y="1848180"/>
                  </a:lnTo>
                  <a:lnTo>
                    <a:pt x="248526" y="1850720"/>
                  </a:lnTo>
                  <a:lnTo>
                    <a:pt x="245351" y="1849450"/>
                  </a:lnTo>
                  <a:lnTo>
                    <a:pt x="245110" y="1849602"/>
                  </a:lnTo>
                  <a:lnTo>
                    <a:pt x="245110" y="1905330"/>
                  </a:lnTo>
                  <a:lnTo>
                    <a:pt x="244817" y="1909140"/>
                  </a:lnTo>
                  <a:lnTo>
                    <a:pt x="242773" y="1907870"/>
                  </a:lnTo>
                  <a:lnTo>
                    <a:pt x="238709" y="1905330"/>
                  </a:lnTo>
                  <a:lnTo>
                    <a:pt x="237667" y="1905330"/>
                  </a:lnTo>
                  <a:lnTo>
                    <a:pt x="237921" y="1900250"/>
                  </a:lnTo>
                  <a:lnTo>
                    <a:pt x="243763" y="1904060"/>
                  </a:lnTo>
                  <a:lnTo>
                    <a:pt x="245110" y="1905330"/>
                  </a:lnTo>
                  <a:lnTo>
                    <a:pt x="245110" y="1849602"/>
                  </a:lnTo>
                  <a:lnTo>
                    <a:pt x="243217" y="1850720"/>
                  </a:lnTo>
                  <a:lnTo>
                    <a:pt x="243522" y="1848180"/>
                  </a:lnTo>
                  <a:lnTo>
                    <a:pt x="248831" y="1848180"/>
                  </a:lnTo>
                  <a:lnTo>
                    <a:pt x="248831" y="1781276"/>
                  </a:lnTo>
                  <a:lnTo>
                    <a:pt x="248031" y="1780870"/>
                  </a:lnTo>
                  <a:lnTo>
                    <a:pt x="256222" y="1784680"/>
                  </a:lnTo>
                  <a:lnTo>
                    <a:pt x="257009" y="1784680"/>
                  </a:lnTo>
                  <a:lnTo>
                    <a:pt x="260489" y="1778330"/>
                  </a:lnTo>
                  <a:lnTo>
                    <a:pt x="260489" y="1758010"/>
                  </a:lnTo>
                  <a:lnTo>
                    <a:pt x="242176" y="1757095"/>
                  </a:lnTo>
                  <a:lnTo>
                    <a:pt x="242176" y="1845640"/>
                  </a:lnTo>
                  <a:lnTo>
                    <a:pt x="241109" y="1844370"/>
                  </a:lnTo>
                  <a:lnTo>
                    <a:pt x="240055" y="1843100"/>
                  </a:lnTo>
                  <a:lnTo>
                    <a:pt x="239001" y="1841830"/>
                  </a:lnTo>
                  <a:lnTo>
                    <a:pt x="239509" y="1843100"/>
                  </a:lnTo>
                  <a:lnTo>
                    <a:pt x="236207" y="1840560"/>
                  </a:lnTo>
                  <a:lnTo>
                    <a:pt x="234988" y="1839633"/>
                  </a:lnTo>
                  <a:lnTo>
                    <a:pt x="234988" y="1874850"/>
                  </a:lnTo>
                  <a:lnTo>
                    <a:pt x="234746" y="1874850"/>
                  </a:lnTo>
                  <a:lnTo>
                    <a:pt x="234746" y="1945970"/>
                  </a:lnTo>
                  <a:lnTo>
                    <a:pt x="233400" y="1948510"/>
                  </a:lnTo>
                  <a:lnTo>
                    <a:pt x="233159" y="1948713"/>
                  </a:lnTo>
                  <a:lnTo>
                    <a:pt x="233159" y="1977720"/>
                  </a:lnTo>
                  <a:lnTo>
                    <a:pt x="231813" y="1977720"/>
                  </a:lnTo>
                  <a:lnTo>
                    <a:pt x="229984" y="1980260"/>
                  </a:lnTo>
                  <a:lnTo>
                    <a:pt x="228396" y="1976450"/>
                  </a:lnTo>
                  <a:lnTo>
                    <a:pt x="228092" y="1976450"/>
                  </a:lnTo>
                  <a:lnTo>
                    <a:pt x="225704" y="1975180"/>
                  </a:lnTo>
                  <a:lnTo>
                    <a:pt x="220954" y="1972640"/>
                  </a:lnTo>
                  <a:lnTo>
                    <a:pt x="233159" y="1977720"/>
                  </a:lnTo>
                  <a:lnTo>
                    <a:pt x="233159" y="1948713"/>
                  </a:lnTo>
                  <a:lnTo>
                    <a:pt x="231813" y="1949780"/>
                  </a:lnTo>
                  <a:lnTo>
                    <a:pt x="229984" y="1950770"/>
                  </a:lnTo>
                  <a:lnTo>
                    <a:pt x="229984" y="1952320"/>
                  </a:lnTo>
                  <a:lnTo>
                    <a:pt x="226593" y="1953590"/>
                  </a:lnTo>
                  <a:lnTo>
                    <a:pt x="223977" y="1953590"/>
                  </a:lnTo>
                  <a:lnTo>
                    <a:pt x="224370" y="1952320"/>
                  </a:lnTo>
                  <a:lnTo>
                    <a:pt x="229984" y="1952320"/>
                  </a:lnTo>
                  <a:lnTo>
                    <a:pt x="229984" y="1950770"/>
                  </a:lnTo>
                  <a:lnTo>
                    <a:pt x="229438" y="1951050"/>
                  </a:lnTo>
                  <a:lnTo>
                    <a:pt x="227596" y="1948510"/>
                  </a:lnTo>
                  <a:lnTo>
                    <a:pt x="229984" y="1948510"/>
                  </a:lnTo>
                  <a:lnTo>
                    <a:pt x="230479" y="1947240"/>
                  </a:lnTo>
                  <a:lnTo>
                    <a:pt x="231267" y="1948510"/>
                  </a:lnTo>
                  <a:lnTo>
                    <a:pt x="231813" y="1948510"/>
                  </a:lnTo>
                  <a:lnTo>
                    <a:pt x="233273" y="1947240"/>
                  </a:lnTo>
                  <a:lnTo>
                    <a:pt x="234746" y="1945970"/>
                  </a:lnTo>
                  <a:lnTo>
                    <a:pt x="234746" y="1874850"/>
                  </a:lnTo>
                  <a:lnTo>
                    <a:pt x="224917" y="1874850"/>
                  </a:lnTo>
                  <a:lnTo>
                    <a:pt x="225958" y="1871040"/>
                  </a:lnTo>
                  <a:lnTo>
                    <a:pt x="227304" y="1871040"/>
                  </a:lnTo>
                  <a:lnTo>
                    <a:pt x="228638" y="1872310"/>
                  </a:lnTo>
                  <a:lnTo>
                    <a:pt x="229984" y="1872310"/>
                  </a:lnTo>
                  <a:lnTo>
                    <a:pt x="230187" y="1871205"/>
                  </a:lnTo>
                  <a:lnTo>
                    <a:pt x="234988" y="1874850"/>
                  </a:lnTo>
                  <a:lnTo>
                    <a:pt x="234988" y="1839633"/>
                  </a:lnTo>
                  <a:lnTo>
                    <a:pt x="232905" y="1838020"/>
                  </a:lnTo>
                  <a:lnTo>
                    <a:pt x="231267" y="1836750"/>
                  </a:lnTo>
                  <a:lnTo>
                    <a:pt x="240842" y="1840560"/>
                  </a:lnTo>
                  <a:lnTo>
                    <a:pt x="241388" y="1843100"/>
                  </a:lnTo>
                  <a:lnTo>
                    <a:pt x="242176" y="1845640"/>
                  </a:lnTo>
                  <a:lnTo>
                    <a:pt x="242176" y="1757095"/>
                  </a:lnTo>
                  <a:lnTo>
                    <a:pt x="233692" y="1756664"/>
                  </a:lnTo>
                  <a:lnTo>
                    <a:pt x="233692" y="1778330"/>
                  </a:lnTo>
                  <a:lnTo>
                    <a:pt x="233400" y="1780870"/>
                  </a:lnTo>
                  <a:lnTo>
                    <a:pt x="230479" y="1779600"/>
                  </a:lnTo>
                  <a:lnTo>
                    <a:pt x="228092" y="1780870"/>
                  </a:lnTo>
                  <a:lnTo>
                    <a:pt x="228396" y="1778330"/>
                  </a:lnTo>
                  <a:lnTo>
                    <a:pt x="233692" y="1778330"/>
                  </a:lnTo>
                  <a:lnTo>
                    <a:pt x="233692" y="1756664"/>
                  </a:lnTo>
                  <a:lnTo>
                    <a:pt x="223088" y="1756143"/>
                  </a:lnTo>
                  <a:lnTo>
                    <a:pt x="223088" y="1938350"/>
                  </a:lnTo>
                  <a:lnTo>
                    <a:pt x="213525" y="1938350"/>
                  </a:lnTo>
                  <a:lnTo>
                    <a:pt x="213525" y="1973910"/>
                  </a:lnTo>
                  <a:lnTo>
                    <a:pt x="212610" y="1975180"/>
                  </a:lnTo>
                  <a:lnTo>
                    <a:pt x="207657" y="1973910"/>
                  </a:lnTo>
                  <a:lnTo>
                    <a:pt x="211505" y="1972640"/>
                  </a:lnTo>
                  <a:lnTo>
                    <a:pt x="213525" y="1973910"/>
                  </a:lnTo>
                  <a:lnTo>
                    <a:pt x="213525" y="1938350"/>
                  </a:lnTo>
                  <a:lnTo>
                    <a:pt x="212166" y="1938350"/>
                  </a:lnTo>
                  <a:lnTo>
                    <a:pt x="215099" y="1933270"/>
                  </a:lnTo>
                  <a:lnTo>
                    <a:pt x="219062" y="1932000"/>
                  </a:lnTo>
                  <a:lnTo>
                    <a:pt x="220154" y="1934540"/>
                  </a:lnTo>
                  <a:lnTo>
                    <a:pt x="222542" y="1934540"/>
                  </a:lnTo>
                  <a:lnTo>
                    <a:pt x="223088" y="1938350"/>
                  </a:lnTo>
                  <a:lnTo>
                    <a:pt x="223088" y="1756143"/>
                  </a:lnTo>
                  <a:lnTo>
                    <a:pt x="222542" y="1756117"/>
                  </a:lnTo>
                  <a:lnTo>
                    <a:pt x="222542" y="1766900"/>
                  </a:lnTo>
                  <a:lnTo>
                    <a:pt x="222237" y="1769440"/>
                  </a:lnTo>
                  <a:lnTo>
                    <a:pt x="218821" y="1769440"/>
                  </a:lnTo>
                  <a:lnTo>
                    <a:pt x="218821" y="1844370"/>
                  </a:lnTo>
                  <a:lnTo>
                    <a:pt x="218567" y="1846910"/>
                  </a:lnTo>
                  <a:lnTo>
                    <a:pt x="215341" y="1845640"/>
                  </a:lnTo>
                  <a:lnTo>
                    <a:pt x="213258" y="1846910"/>
                  </a:lnTo>
                  <a:lnTo>
                    <a:pt x="213512" y="1844370"/>
                  </a:lnTo>
                  <a:lnTo>
                    <a:pt x="218821" y="1844370"/>
                  </a:lnTo>
                  <a:lnTo>
                    <a:pt x="218821" y="1769440"/>
                  </a:lnTo>
                  <a:lnTo>
                    <a:pt x="218274" y="1769440"/>
                  </a:lnTo>
                  <a:lnTo>
                    <a:pt x="218274" y="1820240"/>
                  </a:lnTo>
                  <a:lnTo>
                    <a:pt x="216928" y="1821510"/>
                  </a:lnTo>
                  <a:lnTo>
                    <a:pt x="215099" y="1824050"/>
                  </a:lnTo>
                  <a:lnTo>
                    <a:pt x="214566" y="1822780"/>
                  </a:lnTo>
                  <a:lnTo>
                    <a:pt x="213512" y="1820240"/>
                  </a:lnTo>
                  <a:lnTo>
                    <a:pt x="213258" y="1820240"/>
                  </a:lnTo>
                  <a:lnTo>
                    <a:pt x="212712" y="1819960"/>
                  </a:lnTo>
                  <a:lnTo>
                    <a:pt x="212712" y="1827860"/>
                  </a:lnTo>
                  <a:lnTo>
                    <a:pt x="209537" y="1831670"/>
                  </a:lnTo>
                  <a:lnTo>
                    <a:pt x="203936" y="1830400"/>
                  </a:lnTo>
                  <a:lnTo>
                    <a:pt x="204660" y="1825320"/>
                  </a:lnTo>
                  <a:lnTo>
                    <a:pt x="204838" y="1824050"/>
                  </a:lnTo>
                  <a:lnTo>
                    <a:pt x="205028" y="1822780"/>
                  </a:lnTo>
                  <a:lnTo>
                    <a:pt x="211378" y="1824050"/>
                  </a:lnTo>
                  <a:lnTo>
                    <a:pt x="208203" y="1827860"/>
                  </a:lnTo>
                  <a:lnTo>
                    <a:pt x="212712" y="1827860"/>
                  </a:lnTo>
                  <a:lnTo>
                    <a:pt x="212712" y="1819960"/>
                  </a:lnTo>
                  <a:lnTo>
                    <a:pt x="210858" y="1818970"/>
                  </a:lnTo>
                  <a:lnTo>
                    <a:pt x="208457" y="1817700"/>
                  </a:lnTo>
                  <a:lnTo>
                    <a:pt x="206070" y="1816430"/>
                  </a:lnTo>
                  <a:lnTo>
                    <a:pt x="218274" y="1820240"/>
                  </a:lnTo>
                  <a:lnTo>
                    <a:pt x="218274" y="1769440"/>
                  </a:lnTo>
                  <a:lnTo>
                    <a:pt x="216928" y="1769440"/>
                  </a:lnTo>
                  <a:lnTo>
                    <a:pt x="217233" y="1766900"/>
                  </a:lnTo>
                  <a:lnTo>
                    <a:pt x="220408" y="1768170"/>
                  </a:lnTo>
                  <a:lnTo>
                    <a:pt x="222542" y="1766900"/>
                  </a:lnTo>
                  <a:lnTo>
                    <a:pt x="222542" y="1756117"/>
                  </a:lnTo>
                  <a:lnTo>
                    <a:pt x="211378" y="1755559"/>
                  </a:lnTo>
                  <a:lnTo>
                    <a:pt x="211378" y="1806270"/>
                  </a:lnTo>
                  <a:lnTo>
                    <a:pt x="209537" y="1810080"/>
                  </a:lnTo>
                  <a:lnTo>
                    <a:pt x="205270" y="1811350"/>
                  </a:lnTo>
                  <a:lnTo>
                    <a:pt x="206121" y="1808810"/>
                  </a:lnTo>
                  <a:lnTo>
                    <a:pt x="207403" y="1805000"/>
                  </a:lnTo>
                  <a:lnTo>
                    <a:pt x="203936" y="1805000"/>
                  </a:lnTo>
                  <a:lnTo>
                    <a:pt x="204724" y="1802460"/>
                  </a:lnTo>
                  <a:lnTo>
                    <a:pt x="205524" y="1799920"/>
                  </a:lnTo>
                  <a:lnTo>
                    <a:pt x="211378" y="1806270"/>
                  </a:lnTo>
                  <a:lnTo>
                    <a:pt x="211378" y="1755559"/>
                  </a:lnTo>
                  <a:lnTo>
                    <a:pt x="209753" y="1755470"/>
                  </a:lnTo>
                  <a:lnTo>
                    <a:pt x="201803" y="1753882"/>
                  </a:lnTo>
                  <a:lnTo>
                    <a:pt x="201803" y="1820240"/>
                  </a:lnTo>
                  <a:lnTo>
                    <a:pt x="201803" y="1821510"/>
                  </a:lnTo>
                  <a:lnTo>
                    <a:pt x="199555" y="1823313"/>
                  </a:lnTo>
                  <a:lnTo>
                    <a:pt x="199555" y="1932000"/>
                  </a:lnTo>
                  <a:lnTo>
                    <a:pt x="195008" y="1932000"/>
                  </a:lnTo>
                  <a:lnTo>
                    <a:pt x="196570" y="1930730"/>
                  </a:lnTo>
                  <a:lnTo>
                    <a:pt x="198132" y="1929460"/>
                  </a:lnTo>
                  <a:lnTo>
                    <a:pt x="199555" y="1932000"/>
                  </a:lnTo>
                  <a:lnTo>
                    <a:pt x="199555" y="1823313"/>
                  </a:lnTo>
                  <a:lnTo>
                    <a:pt x="198628" y="1824050"/>
                  </a:lnTo>
                  <a:lnTo>
                    <a:pt x="198132" y="1821510"/>
                  </a:lnTo>
                  <a:lnTo>
                    <a:pt x="198628" y="1818970"/>
                  </a:lnTo>
                  <a:lnTo>
                    <a:pt x="201803" y="1820240"/>
                  </a:lnTo>
                  <a:lnTo>
                    <a:pt x="201803" y="1753882"/>
                  </a:lnTo>
                  <a:lnTo>
                    <a:pt x="194411" y="1752396"/>
                  </a:lnTo>
                  <a:lnTo>
                    <a:pt x="194411" y="1939620"/>
                  </a:lnTo>
                  <a:lnTo>
                    <a:pt x="189242" y="1937080"/>
                  </a:lnTo>
                  <a:lnTo>
                    <a:pt x="186664" y="1935810"/>
                  </a:lnTo>
                  <a:lnTo>
                    <a:pt x="183248" y="1937080"/>
                  </a:lnTo>
                  <a:lnTo>
                    <a:pt x="184835" y="1934540"/>
                  </a:lnTo>
                  <a:lnTo>
                    <a:pt x="189344" y="1934540"/>
                  </a:lnTo>
                  <a:lnTo>
                    <a:pt x="192519" y="1933270"/>
                  </a:lnTo>
                  <a:lnTo>
                    <a:pt x="194411" y="1939620"/>
                  </a:lnTo>
                  <a:lnTo>
                    <a:pt x="194411" y="1752396"/>
                  </a:lnTo>
                  <a:lnTo>
                    <a:pt x="184492" y="1750390"/>
                  </a:lnTo>
                  <a:lnTo>
                    <a:pt x="181660" y="1749971"/>
                  </a:lnTo>
                  <a:lnTo>
                    <a:pt x="181660" y="1825320"/>
                  </a:lnTo>
                  <a:lnTo>
                    <a:pt x="179527" y="1825320"/>
                  </a:lnTo>
                  <a:lnTo>
                    <a:pt x="179527" y="1876120"/>
                  </a:lnTo>
                  <a:lnTo>
                    <a:pt x="179527" y="1878660"/>
                  </a:lnTo>
                  <a:lnTo>
                    <a:pt x="178727" y="1881200"/>
                  </a:lnTo>
                  <a:lnTo>
                    <a:pt x="177939" y="1878660"/>
                  </a:lnTo>
                  <a:lnTo>
                    <a:pt x="175806" y="1878660"/>
                  </a:lnTo>
                  <a:lnTo>
                    <a:pt x="176352" y="1876120"/>
                  </a:lnTo>
                  <a:lnTo>
                    <a:pt x="179527" y="1876120"/>
                  </a:lnTo>
                  <a:lnTo>
                    <a:pt x="179527" y="1825320"/>
                  </a:lnTo>
                  <a:lnTo>
                    <a:pt x="173177" y="1825320"/>
                  </a:lnTo>
                  <a:lnTo>
                    <a:pt x="173964" y="1824050"/>
                  </a:lnTo>
                  <a:lnTo>
                    <a:pt x="175234" y="1821510"/>
                  </a:lnTo>
                  <a:lnTo>
                    <a:pt x="177139" y="1817700"/>
                  </a:lnTo>
                  <a:lnTo>
                    <a:pt x="181660" y="1825320"/>
                  </a:lnTo>
                  <a:lnTo>
                    <a:pt x="181660" y="1749971"/>
                  </a:lnTo>
                  <a:lnTo>
                    <a:pt x="172085" y="1748523"/>
                  </a:lnTo>
                  <a:lnTo>
                    <a:pt x="172085" y="1813890"/>
                  </a:lnTo>
                  <a:lnTo>
                    <a:pt x="169087" y="1816430"/>
                  </a:lnTo>
                  <a:lnTo>
                    <a:pt x="167868" y="1814487"/>
                  </a:lnTo>
                  <a:lnTo>
                    <a:pt x="167868" y="1883740"/>
                  </a:lnTo>
                  <a:lnTo>
                    <a:pt x="165785" y="1882470"/>
                  </a:lnTo>
                  <a:lnTo>
                    <a:pt x="158838" y="1878228"/>
                  </a:lnTo>
                  <a:lnTo>
                    <a:pt x="158838" y="1882470"/>
                  </a:lnTo>
                  <a:lnTo>
                    <a:pt x="154571" y="1881200"/>
                  </a:lnTo>
                  <a:lnTo>
                    <a:pt x="157772" y="1878495"/>
                  </a:lnTo>
                  <a:lnTo>
                    <a:pt x="158838" y="1882470"/>
                  </a:lnTo>
                  <a:lnTo>
                    <a:pt x="158838" y="1878228"/>
                  </a:lnTo>
                  <a:lnTo>
                    <a:pt x="158407" y="1877961"/>
                  </a:lnTo>
                  <a:lnTo>
                    <a:pt x="159080" y="1877390"/>
                  </a:lnTo>
                  <a:lnTo>
                    <a:pt x="162090" y="1874850"/>
                  </a:lnTo>
                  <a:lnTo>
                    <a:pt x="163601" y="1873580"/>
                  </a:lnTo>
                  <a:lnTo>
                    <a:pt x="166230" y="1878660"/>
                  </a:lnTo>
                  <a:lnTo>
                    <a:pt x="167868" y="1883740"/>
                  </a:lnTo>
                  <a:lnTo>
                    <a:pt x="167868" y="1814487"/>
                  </a:lnTo>
                  <a:lnTo>
                    <a:pt x="167500" y="1813890"/>
                  </a:lnTo>
                  <a:lnTo>
                    <a:pt x="168198" y="1812620"/>
                  </a:lnTo>
                  <a:lnTo>
                    <a:pt x="172085" y="1813890"/>
                  </a:lnTo>
                  <a:lnTo>
                    <a:pt x="172085" y="1748523"/>
                  </a:lnTo>
                  <a:lnTo>
                    <a:pt x="167716" y="1747850"/>
                  </a:lnTo>
                  <a:lnTo>
                    <a:pt x="159334" y="1746580"/>
                  </a:lnTo>
                  <a:lnTo>
                    <a:pt x="151130" y="1744040"/>
                  </a:lnTo>
                  <a:lnTo>
                    <a:pt x="147853" y="1743544"/>
                  </a:lnTo>
                  <a:lnTo>
                    <a:pt x="147853" y="1838020"/>
                  </a:lnTo>
                  <a:lnTo>
                    <a:pt x="146494" y="1839290"/>
                  </a:lnTo>
                  <a:lnTo>
                    <a:pt x="144780" y="1840560"/>
                  </a:lnTo>
                  <a:lnTo>
                    <a:pt x="145796" y="1839290"/>
                  </a:lnTo>
                  <a:lnTo>
                    <a:pt x="147853" y="1838020"/>
                  </a:lnTo>
                  <a:lnTo>
                    <a:pt x="147853" y="1743544"/>
                  </a:lnTo>
                  <a:lnTo>
                    <a:pt x="142849" y="1742770"/>
                  </a:lnTo>
                  <a:lnTo>
                    <a:pt x="135966" y="1742770"/>
                  </a:lnTo>
                  <a:lnTo>
                    <a:pt x="135966" y="1942160"/>
                  </a:lnTo>
                  <a:lnTo>
                    <a:pt x="129070" y="1940890"/>
                  </a:lnTo>
                  <a:lnTo>
                    <a:pt x="131457" y="1939620"/>
                  </a:lnTo>
                  <a:lnTo>
                    <a:pt x="130225" y="1937080"/>
                  </a:lnTo>
                  <a:lnTo>
                    <a:pt x="129768" y="1936153"/>
                  </a:lnTo>
                  <a:lnTo>
                    <a:pt x="130022" y="1935810"/>
                  </a:lnTo>
                  <a:lnTo>
                    <a:pt x="133883" y="1930730"/>
                  </a:lnTo>
                  <a:lnTo>
                    <a:pt x="135966" y="1942160"/>
                  </a:lnTo>
                  <a:lnTo>
                    <a:pt x="135966" y="1742770"/>
                  </a:lnTo>
                  <a:lnTo>
                    <a:pt x="134505" y="1742770"/>
                  </a:lnTo>
                  <a:lnTo>
                    <a:pt x="129870" y="1742071"/>
                  </a:lnTo>
                  <a:lnTo>
                    <a:pt x="129870" y="1798650"/>
                  </a:lnTo>
                  <a:lnTo>
                    <a:pt x="128282" y="1799920"/>
                  </a:lnTo>
                  <a:lnTo>
                    <a:pt x="126936" y="1801190"/>
                  </a:lnTo>
                  <a:lnTo>
                    <a:pt x="124561" y="1802460"/>
                  </a:lnTo>
                  <a:lnTo>
                    <a:pt x="122974" y="1799920"/>
                  </a:lnTo>
                  <a:lnTo>
                    <a:pt x="122974" y="1808810"/>
                  </a:lnTo>
                  <a:lnTo>
                    <a:pt x="120345" y="1808810"/>
                  </a:lnTo>
                  <a:lnTo>
                    <a:pt x="118999" y="1806270"/>
                  </a:lnTo>
                  <a:lnTo>
                    <a:pt x="119545" y="1805000"/>
                  </a:lnTo>
                  <a:lnTo>
                    <a:pt x="120129" y="1803730"/>
                  </a:lnTo>
                  <a:lnTo>
                    <a:pt x="122478" y="1798650"/>
                  </a:lnTo>
                  <a:lnTo>
                    <a:pt x="122974" y="1808810"/>
                  </a:lnTo>
                  <a:lnTo>
                    <a:pt x="122974" y="1799920"/>
                  </a:lnTo>
                  <a:lnTo>
                    <a:pt x="125107" y="1799920"/>
                  </a:lnTo>
                  <a:lnTo>
                    <a:pt x="125653" y="1798650"/>
                  </a:lnTo>
                  <a:lnTo>
                    <a:pt x="126441" y="1799920"/>
                  </a:lnTo>
                  <a:lnTo>
                    <a:pt x="126936" y="1799920"/>
                  </a:lnTo>
                  <a:lnTo>
                    <a:pt x="129870" y="1798650"/>
                  </a:lnTo>
                  <a:lnTo>
                    <a:pt x="129870" y="1742071"/>
                  </a:lnTo>
                  <a:lnTo>
                    <a:pt x="126149" y="1741500"/>
                  </a:lnTo>
                  <a:lnTo>
                    <a:pt x="127787" y="1742770"/>
                  </a:lnTo>
                  <a:lnTo>
                    <a:pt x="128828" y="1742770"/>
                  </a:lnTo>
                  <a:lnTo>
                    <a:pt x="125933" y="1746999"/>
                  </a:lnTo>
                  <a:lnTo>
                    <a:pt x="125933" y="1758010"/>
                  </a:lnTo>
                  <a:lnTo>
                    <a:pt x="120840" y="1760042"/>
                  </a:lnTo>
                  <a:lnTo>
                    <a:pt x="120840" y="1783410"/>
                  </a:lnTo>
                  <a:lnTo>
                    <a:pt x="119545" y="1784680"/>
                  </a:lnTo>
                  <a:lnTo>
                    <a:pt x="117665" y="1785950"/>
                  </a:lnTo>
                  <a:lnTo>
                    <a:pt x="117665" y="1914220"/>
                  </a:lnTo>
                  <a:lnTo>
                    <a:pt x="114731" y="1916760"/>
                  </a:lnTo>
                  <a:lnTo>
                    <a:pt x="109423" y="1916760"/>
                  </a:lnTo>
                  <a:lnTo>
                    <a:pt x="104660" y="1918030"/>
                  </a:lnTo>
                  <a:lnTo>
                    <a:pt x="105270" y="1916760"/>
                  </a:lnTo>
                  <a:lnTo>
                    <a:pt x="106502" y="1914220"/>
                  </a:lnTo>
                  <a:lnTo>
                    <a:pt x="117665" y="1914220"/>
                  </a:lnTo>
                  <a:lnTo>
                    <a:pt x="117665" y="1785950"/>
                  </a:lnTo>
                  <a:lnTo>
                    <a:pt x="116763" y="1783410"/>
                  </a:lnTo>
                  <a:lnTo>
                    <a:pt x="116319" y="1782140"/>
                  </a:lnTo>
                  <a:lnTo>
                    <a:pt x="115824" y="1782140"/>
                  </a:lnTo>
                  <a:lnTo>
                    <a:pt x="115277" y="1781860"/>
                  </a:lnTo>
                  <a:lnTo>
                    <a:pt x="115277" y="1783410"/>
                  </a:lnTo>
                  <a:lnTo>
                    <a:pt x="113944" y="1788490"/>
                  </a:lnTo>
                  <a:lnTo>
                    <a:pt x="113423" y="1787779"/>
                  </a:lnTo>
                  <a:lnTo>
                    <a:pt x="113423" y="1902790"/>
                  </a:lnTo>
                  <a:lnTo>
                    <a:pt x="112610" y="1905330"/>
                  </a:lnTo>
                  <a:lnTo>
                    <a:pt x="110591" y="1905330"/>
                  </a:lnTo>
                  <a:lnTo>
                    <a:pt x="110223" y="1900250"/>
                  </a:lnTo>
                  <a:lnTo>
                    <a:pt x="113423" y="1902790"/>
                  </a:lnTo>
                  <a:lnTo>
                    <a:pt x="113423" y="1787779"/>
                  </a:lnTo>
                  <a:lnTo>
                    <a:pt x="112102" y="1785950"/>
                  </a:lnTo>
                  <a:lnTo>
                    <a:pt x="107048" y="1787220"/>
                  </a:lnTo>
                  <a:lnTo>
                    <a:pt x="107378" y="1785950"/>
                  </a:lnTo>
                  <a:lnTo>
                    <a:pt x="108381" y="1782140"/>
                  </a:lnTo>
                  <a:lnTo>
                    <a:pt x="110223" y="1784680"/>
                  </a:lnTo>
                  <a:lnTo>
                    <a:pt x="115277" y="1783410"/>
                  </a:lnTo>
                  <a:lnTo>
                    <a:pt x="115277" y="1781860"/>
                  </a:lnTo>
                  <a:lnTo>
                    <a:pt x="108635" y="1778330"/>
                  </a:lnTo>
                  <a:lnTo>
                    <a:pt x="120840" y="1783410"/>
                  </a:lnTo>
                  <a:lnTo>
                    <a:pt x="120840" y="1760042"/>
                  </a:lnTo>
                  <a:lnTo>
                    <a:pt x="119545" y="1760550"/>
                  </a:lnTo>
                  <a:lnTo>
                    <a:pt x="115824" y="1756740"/>
                  </a:lnTo>
                  <a:lnTo>
                    <a:pt x="117170" y="1760550"/>
                  </a:lnTo>
                  <a:lnTo>
                    <a:pt x="113944" y="1760550"/>
                  </a:lnTo>
                  <a:lnTo>
                    <a:pt x="113944" y="1761820"/>
                  </a:lnTo>
                  <a:lnTo>
                    <a:pt x="113944" y="1763090"/>
                  </a:lnTo>
                  <a:lnTo>
                    <a:pt x="110769" y="1765630"/>
                  </a:lnTo>
                  <a:lnTo>
                    <a:pt x="110223" y="1763090"/>
                  </a:lnTo>
                  <a:lnTo>
                    <a:pt x="110769" y="1761820"/>
                  </a:lnTo>
                  <a:lnTo>
                    <a:pt x="113944" y="1761820"/>
                  </a:lnTo>
                  <a:lnTo>
                    <a:pt x="113944" y="1760550"/>
                  </a:lnTo>
                  <a:lnTo>
                    <a:pt x="112102" y="1760550"/>
                  </a:lnTo>
                  <a:lnTo>
                    <a:pt x="112356" y="1752930"/>
                  </a:lnTo>
                  <a:lnTo>
                    <a:pt x="120586" y="1758010"/>
                  </a:lnTo>
                  <a:lnTo>
                    <a:pt x="117398" y="1752930"/>
                  </a:lnTo>
                  <a:lnTo>
                    <a:pt x="115824" y="1750390"/>
                  </a:lnTo>
                  <a:lnTo>
                    <a:pt x="120307" y="1754200"/>
                  </a:lnTo>
                  <a:lnTo>
                    <a:pt x="124942" y="1756740"/>
                  </a:lnTo>
                  <a:lnTo>
                    <a:pt x="125933" y="1758010"/>
                  </a:lnTo>
                  <a:lnTo>
                    <a:pt x="125933" y="1746999"/>
                  </a:lnTo>
                  <a:lnTo>
                    <a:pt x="125349" y="1747850"/>
                  </a:lnTo>
                  <a:lnTo>
                    <a:pt x="123761" y="1745310"/>
                  </a:lnTo>
                  <a:lnTo>
                    <a:pt x="122174" y="1742770"/>
                  </a:lnTo>
                  <a:lnTo>
                    <a:pt x="124307" y="1741500"/>
                  </a:lnTo>
                  <a:lnTo>
                    <a:pt x="117957" y="1741500"/>
                  </a:lnTo>
                  <a:lnTo>
                    <a:pt x="111556" y="1740230"/>
                  </a:lnTo>
                  <a:lnTo>
                    <a:pt x="101193" y="1740230"/>
                  </a:lnTo>
                  <a:lnTo>
                    <a:pt x="102285" y="1741500"/>
                  </a:lnTo>
                  <a:lnTo>
                    <a:pt x="102831" y="1742770"/>
                  </a:lnTo>
                  <a:lnTo>
                    <a:pt x="102831" y="1745310"/>
                  </a:lnTo>
                  <a:lnTo>
                    <a:pt x="100939" y="1745030"/>
                  </a:lnTo>
                  <a:lnTo>
                    <a:pt x="100939" y="1910410"/>
                  </a:lnTo>
                  <a:lnTo>
                    <a:pt x="100393" y="1912950"/>
                  </a:lnTo>
                  <a:lnTo>
                    <a:pt x="97218" y="1912950"/>
                  </a:lnTo>
                  <a:lnTo>
                    <a:pt x="97218" y="1910410"/>
                  </a:lnTo>
                  <a:lnTo>
                    <a:pt x="98018" y="1907870"/>
                  </a:lnTo>
                  <a:lnTo>
                    <a:pt x="98806" y="1910410"/>
                  </a:lnTo>
                  <a:lnTo>
                    <a:pt x="100939" y="1910410"/>
                  </a:lnTo>
                  <a:lnTo>
                    <a:pt x="100939" y="1745030"/>
                  </a:lnTo>
                  <a:lnTo>
                    <a:pt x="99352" y="1744802"/>
                  </a:lnTo>
                  <a:lnTo>
                    <a:pt x="99352" y="1816430"/>
                  </a:lnTo>
                  <a:lnTo>
                    <a:pt x="91668" y="1820240"/>
                  </a:lnTo>
                  <a:lnTo>
                    <a:pt x="88988" y="1821230"/>
                  </a:lnTo>
                  <a:lnTo>
                    <a:pt x="88988" y="1905330"/>
                  </a:lnTo>
                  <a:lnTo>
                    <a:pt x="85813" y="1910410"/>
                  </a:lnTo>
                  <a:lnTo>
                    <a:pt x="84226" y="1909140"/>
                  </a:lnTo>
                  <a:lnTo>
                    <a:pt x="81546" y="1907870"/>
                  </a:lnTo>
                  <a:lnTo>
                    <a:pt x="78371" y="1909140"/>
                  </a:lnTo>
                  <a:lnTo>
                    <a:pt x="77876" y="1905330"/>
                  </a:lnTo>
                  <a:lnTo>
                    <a:pt x="88988" y="1905330"/>
                  </a:lnTo>
                  <a:lnTo>
                    <a:pt x="88988" y="1821230"/>
                  </a:lnTo>
                  <a:lnTo>
                    <a:pt x="88188" y="1821510"/>
                  </a:lnTo>
                  <a:lnTo>
                    <a:pt x="83426" y="1821510"/>
                  </a:lnTo>
                  <a:lnTo>
                    <a:pt x="89776" y="1820240"/>
                  </a:lnTo>
                  <a:lnTo>
                    <a:pt x="90322" y="1820240"/>
                  </a:lnTo>
                  <a:lnTo>
                    <a:pt x="93332" y="1818970"/>
                  </a:lnTo>
                  <a:lnTo>
                    <a:pt x="99352" y="1816430"/>
                  </a:lnTo>
                  <a:lnTo>
                    <a:pt x="99352" y="1744802"/>
                  </a:lnTo>
                  <a:lnTo>
                    <a:pt x="95389" y="1744205"/>
                  </a:lnTo>
                  <a:lnTo>
                    <a:pt x="95389" y="1782140"/>
                  </a:lnTo>
                  <a:lnTo>
                    <a:pt x="95084" y="1785950"/>
                  </a:lnTo>
                  <a:lnTo>
                    <a:pt x="89535" y="1785950"/>
                  </a:lnTo>
                  <a:lnTo>
                    <a:pt x="89535" y="1782140"/>
                  </a:lnTo>
                  <a:lnTo>
                    <a:pt x="95389" y="1782140"/>
                  </a:lnTo>
                  <a:lnTo>
                    <a:pt x="95389" y="1744205"/>
                  </a:lnTo>
                  <a:lnTo>
                    <a:pt x="94297" y="1744040"/>
                  </a:lnTo>
                  <a:lnTo>
                    <a:pt x="94843" y="1744040"/>
                  </a:lnTo>
                  <a:lnTo>
                    <a:pt x="87401" y="1742973"/>
                  </a:lnTo>
                  <a:lnTo>
                    <a:pt x="87401" y="1818970"/>
                  </a:lnTo>
                  <a:lnTo>
                    <a:pt x="79171" y="1818970"/>
                  </a:lnTo>
                  <a:lnTo>
                    <a:pt x="77304" y="1818081"/>
                  </a:lnTo>
                  <a:lnTo>
                    <a:pt x="77393" y="1817700"/>
                  </a:lnTo>
                  <a:lnTo>
                    <a:pt x="78371" y="1813890"/>
                  </a:lnTo>
                  <a:lnTo>
                    <a:pt x="79717" y="1813890"/>
                  </a:lnTo>
                  <a:lnTo>
                    <a:pt x="81838" y="1817700"/>
                  </a:lnTo>
                  <a:lnTo>
                    <a:pt x="82092" y="1813890"/>
                  </a:lnTo>
                  <a:lnTo>
                    <a:pt x="87401" y="1818970"/>
                  </a:lnTo>
                  <a:lnTo>
                    <a:pt x="87401" y="1742973"/>
                  </a:lnTo>
                  <a:lnTo>
                    <a:pt x="86067" y="1742770"/>
                  </a:lnTo>
                  <a:lnTo>
                    <a:pt x="87401" y="1741500"/>
                  </a:lnTo>
                  <a:lnTo>
                    <a:pt x="90322" y="1740230"/>
                  </a:lnTo>
                  <a:lnTo>
                    <a:pt x="91909" y="1740230"/>
                  </a:lnTo>
                  <a:lnTo>
                    <a:pt x="90868" y="1738960"/>
                  </a:lnTo>
                  <a:lnTo>
                    <a:pt x="85813" y="1738960"/>
                  </a:lnTo>
                  <a:lnTo>
                    <a:pt x="85813" y="1788490"/>
                  </a:lnTo>
                  <a:lnTo>
                    <a:pt x="85559" y="1789760"/>
                  </a:lnTo>
                  <a:lnTo>
                    <a:pt x="80251" y="1789760"/>
                  </a:lnTo>
                  <a:lnTo>
                    <a:pt x="80505" y="1787220"/>
                  </a:lnTo>
                  <a:lnTo>
                    <a:pt x="83680" y="1788490"/>
                  </a:lnTo>
                  <a:lnTo>
                    <a:pt x="85813" y="1788490"/>
                  </a:lnTo>
                  <a:lnTo>
                    <a:pt x="85813" y="1738960"/>
                  </a:lnTo>
                  <a:lnTo>
                    <a:pt x="81546" y="1737690"/>
                  </a:lnTo>
                  <a:lnTo>
                    <a:pt x="81775" y="1732610"/>
                  </a:lnTo>
                  <a:lnTo>
                    <a:pt x="88493" y="1724990"/>
                  </a:lnTo>
                  <a:lnTo>
                    <a:pt x="93497" y="1724990"/>
                  </a:lnTo>
                  <a:lnTo>
                    <a:pt x="98806" y="1722450"/>
                  </a:lnTo>
                  <a:lnTo>
                    <a:pt x="127165" y="1722450"/>
                  </a:lnTo>
                  <a:lnTo>
                    <a:pt x="150114" y="1723720"/>
                  </a:lnTo>
                  <a:lnTo>
                    <a:pt x="195694" y="1731340"/>
                  </a:lnTo>
                  <a:lnTo>
                    <a:pt x="198374" y="1732610"/>
                  </a:lnTo>
                  <a:lnTo>
                    <a:pt x="201307" y="1732610"/>
                  </a:lnTo>
                  <a:lnTo>
                    <a:pt x="203936" y="1733880"/>
                  </a:lnTo>
                  <a:lnTo>
                    <a:pt x="202349" y="1731340"/>
                  </a:lnTo>
                  <a:lnTo>
                    <a:pt x="199961" y="1731340"/>
                  </a:lnTo>
                  <a:lnTo>
                    <a:pt x="201142" y="1727530"/>
                  </a:lnTo>
                  <a:lnTo>
                    <a:pt x="201549" y="1726260"/>
                  </a:lnTo>
                  <a:lnTo>
                    <a:pt x="208749" y="1731340"/>
                  </a:lnTo>
                  <a:lnTo>
                    <a:pt x="206857" y="1733880"/>
                  </a:lnTo>
                  <a:lnTo>
                    <a:pt x="240157" y="1737690"/>
                  </a:lnTo>
                  <a:lnTo>
                    <a:pt x="300431" y="1737690"/>
                  </a:lnTo>
                  <a:lnTo>
                    <a:pt x="349440" y="1732610"/>
                  </a:lnTo>
                  <a:lnTo>
                    <a:pt x="368020" y="1730070"/>
                  </a:lnTo>
                  <a:lnTo>
                    <a:pt x="386753" y="1730070"/>
                  </a:lnTo>
                  <a:lnTo>
                    <a:pt x="424294" y="1732610"/>
                  </a:lnTo>
                  <a:lnTo>
                    <a:pt x="434784" y="1733880"/>
                  </a:lnTo>
                  <a:lnTo>
                    <a:pt x="476288" y="1733880"/>
                  </a:lnTo>
                  <a:lnTo>
                    <a:pt x="475500" y="1732610"/>
                  </a:lnTo>
                  <a:lnTo>
                    <a:pt x="475246" y="1731340"/>
                  </a:lnTo>
                  <a:lnTo>
                    <a:pt x="475246" y="1730070"/>
                  </a:lnTo>
                  <a:lnTo>
                    <a:pt x="484517" y="1730070"/>
                  </a:lnTo>
                  <a:lnTo>
                    <a:pt x="483476" y="1731340"/>
                  </a:lnTo>
                  <a:lnTo>
                    <a:pt x="481101" y="1731340"/>
                  </a:lnTo>
                  <a:lnTo>
                    <a:pt x="480809" y="1733880"/>
                  </a:lnTo>
                  <a:lnTo>
                    <a:pt x="486410" y="1733880"/>
                  </a:lnTo>
                  <a:lnTo>
                    <a:pt x="486651" y="1731340"/>
                  </a:lnTo>
                  <a:lnTo>
                    <a:pt x="491959" y="1731340"/>
                  </a:lnTo>
                  <a:lnTo>
                    <a:pt x="491718" y="1733880"/>
                  </a:lnTo>
                  <a:lnTo>
                    <a:pt x="502894" y="1733880"/>
                  </a:lnTo>
                  <a:lnTo>
                    <a:pt x="510273" y="1735150"/>
                  </a:lnTo>
                  <a:lnTo>
                    <a:pt x="509473" y="1733880"/>
                  </a:lnTo>
                  <a:lnTo>
                    <a:pt x="510565" y="1732610"/>
                  </a:lnTo>
                  <a:lnTo>
                    <a:pt x="516369" y="1732610"/>
                  </a:lnTo>
                  <a:lnTo>
                    <a:pt x="515327" y="1733880"/>
                  </a:lnTo>
                  <a:lnTo>
                    <a:pt x="514781" y="1735150"/>
                  </a:lnTo>
                  <a:lnTo>
                    <a:pt x="526719" y="1735150"/>
                  </a:lnTo>
                  <a:lnTo>
                    <a:pt x="538670" y="1736420"/>
                  </a:lnTo>
                  <a:lnTo>
                    <a:pt x="550608" y="1736420"/>
                  </a:lnTo>
                  <a:lnTo>
                    <a:pt x="562559" y="1737690"/>
                  </a:lnTo>
                  <a:lnTo>
                    <a:pt x="571474" y="1738960"/>
                  </a:lnTo>
                  <a:lnTo>
                    <a:pt x="580351" y="1738960"/>
                  </a:lnTo>
                  <a:lnTo>
                    <a:pt x="598131" y="1741500"/>
                  </a:lnTo>
                  <a:lnTo>
                    <a:pt x="603440" y="1737690"/>
                  </a:lnTo>
                  <a:lnTo>
                    <a:pt x="604507" y="1732610"/>
                  </a:lnTo>
                  <a:lnTo>
                    <a:pt x="604774" y="1731340"/>
                  </a:lnTo>
                  <a:lnTo>
                    <a:pt x="604278" y="1731340"/>
                  </a:lnTo>
                  <a:lnTo>
                    <a:pt x="605155" y="1730070"/>
                  </a:lnTo>
                  <a:lnTo>
                    <a:pt x="606907" y="1727530"/>
                  </a:lnTo>
                  <a:lnTo>
                    <a:pt x="613803" y="1726260"/>
                  </a:lnTo>
                  <a:lnTo>
                    <a:pt x="617283" y="1728800"/>
                  </a:lnTo>
                  <a:lnTo>
                    <a:pt x="616483" y="1731340"/>
                  </a:lnTo>
                  <a:lnTo>
                    <a:pt x="614895" y="1728800"/>
                  </a:lnTo>
                  <a:lnTo>
                    <a:pt x="611670" y="1728800"/>
                  </a:lnTo>
                  <a:lnTo>
                    <a:pt x="612025" y="1731340"/>
                  </a:lnTo>
                  <a:lnTo>
                    <a:pt x="604774" y="1731340"/>
                  </a:lnTo>
                  <a:lnTo>
                    <a:pt x="613562" y="1735150"/>
                  </a:lnTo>
                  <a:lnTo>
                    <a:pt x="613397" y="1733181"/>
                  </a:lnTo>
                  <a:lnTo>
                    <a:pt x="614895" y="1733880"/>
                  </a:lnTo>
                  <a:lnTo>
                    <a:pt x="619112" y="1732610"/>
                  </a:lnTo>
                  <a:lnTo>
                    <a:pt x="616737" y="1736420"/>
                  </a:lnTo>
                  <a:lnTo>
                    <a:pt x="613257" y="1737690"/>
                  </a:lnTo>
                  <a:lnTo>
                    <a:pt x="611974" y="1742770"/>
                  </a:lnTo>
                  <a:lnTo>
                    <a:pt x="655129" y="1742770"/>
                  </a:lnTo>
                  <a:lnTo>
                    <a:pt x="670420" y="1740230"/>
                  </a:lnTo>
                  <a:lnTo>
                    <a:pt x="685495" y="1736420"/>
                  </a:lnTo>
                  <a:lnTo>
                    <a:pt x="688263" y="1735150"/>
                  </a:lnTo>
                  <a:lnTo>
                    <a:pt x="691045" y="1733880"/>
                  </a:lnTo>
                  <a:lnTo>
                    <a:pt x="696353" y="1733880"/>
                  </a:lnTo>
                  <a:lnTo>
                    <a:pt x="702754" y="1737690"/>
                  </a:lnTo>
                  <a:lnTo>
                    <a:pt x="702754" y="1678647"/>
                  </a:lnTo>
                  <a:lnTo>
                    <a:pt x="701941" y="1678000"/>
                  </a:lnTo>
                  <a:lnTo>
                    <a:pt x="700341" y="1676730"/>
                  </a:lnTo>
                  <a:lnTo>
                    <a:pt x="699198" y="1675841"/>
                  </a:lnTo>
                  <a:lnTo>
                    <a:pt x="697699" y="1676730"/>
                  </a:lnTo>
                  <a:lnTo>
                    <a:pt x="695312" y="1676730"/>
                  </a:lnTo>
                  <a:lnTo>
                    <a:pt x="697941" y="1675460"/>
                  </a:lnTo>
                  <a:lnTo>
                    <a:pt x="700379" y="1674190"/>
                  </a:lnTo>
                  <a:lnTo>
                    <a:pt x="701967" y="1672920"/>
                  </a:lnTo>
                  <a:lnTo>
                    <a:pt x="699833" y="1675460"/>
                  </a:lnTo>
                  <a:lnTo>
                    <a:pt x="699452" y="1675688"/>
                  </a:lnTo>
                  <a:lnTo>
                    <a:pt x="710996" y="1679270"/>
                  </a:lnTo>
                  <a:lnTo>
                    <a:pt x="712825" y="1680540"/>
                  </a:lnTo>
                  <a:lnTo>
                    <a:pt x="712825" y="1492783"/>
                  </a:lnTo>
                  <a:lnTo>
                    <a:pt x="708063" y="1495120"/>
                  </a:lnTo>
                  <a:lnTo>
                    <a:pt x="707275" y="1495437"/>
                  </a:lnTo>
                  <a:lnTo>
                    <a:pt x="707275" y="1617040"/>
                  </a:lnTo>
                  <a:lnTo>
                    <a:pt x="707275" y="1618310"/>
                  </a:lnTo>
                  <a:lnTo>
                    <a:pt x="706475" y="1620862"/>
                  </a:lnTo>
                  <a:lnTo>
                    <a:pt x="705688" y="1618310"/>
                  </a:lnTo>
                  <a:lnTo>
                    <a:pt x="703554" y="1618310"/>
                  </a:lnTo>
                  <a:lnTo>
                    <a:pt x="704049" y="1615770"/>
                  </a:lnTo>
                  <a:lnTo>
                    <a:pt x="707275" y="1617040"/>
                  </a:lnTo>
                  <a:lnTo>
                    <a:pt x="707275" y="1495437"/>
                  </a:lnTo>
                  <a:lnTo>
                    <a:pt x="701662" y="1497685"/>
                  </a:lnTo>
                  <a:lnTo>
                    <a:pt x="701662" y="1507820"/>
                  </a:lnTo>
                  <a:lnTo>
                    <a:pt x="699287" y="1515440"/>
                  </a:lnTo>
                  <a:lnTo>
                    <a:pt x="697471" y="1510360"/>
                  </a:lnTo>
                  <a:lnTo>
                    <a:pt x="697242" y="1509750"/>
                  </a:lnTo>
                  <a:lnTo>
                    <a:pt x="701662" y="1507820"/>
                  </a:lnTo>
                  <a:lnTo>
                    <a:pt x="701662" y="1497685"/>
                  </a:lnTo>
                  <a:lnTo>
                    <a:pt x="698550" y="1498930"/>
                  </a:lnTo>
                  <a:lnTo>
                    <a:pt x="696112" y="1499565"/>
                  </a:lnTo>
                  <a:lnTo>
                    <a:pt x="696112" y="1595450"/>
                  </a:lnTo>
                  <a:lnTo>
                    <a:pt x="695858" y="1597990"/>
                  </a:lnTo>
                  <a:lnTo>
                    <a:pt x="694220" y="1597990"/>
                  </a:lnTo>
                  <a:lnTo>
                    <a:pt x="694220" y="1625930"/>
                  </a:lnTo>
                  <a:lnTo>
                    <a:pt x="691845" y="1624482"/>
                  </a:lnTo>
                  <a:lnTo>
                    <a:pt x="691845" y="1627200"/>
                  </a:lnTo>
                  <a:lnTo>
                    <a:pt x="690549" y="1628470"/>
                  </a:lnTo>
                  <a:lnTo>
                    <a:pt x="688670" y="1629740"/>
                  </a:lnTo>
                  <a:lnTo>
                    <a:pt x="687603" y="1627200"/>
                  </a:lnTo>
                  <a:lnTo>
                    <a:pt x="687082" y="1625930"/>
                  </a:lnTo>
                  <a:lnTo>
                    <a:pt x="686828" y="1625930"/>
                  </a:lnTo>
                  <a:lnTo>
                    <a:pt x="686828" y="1656410"/>
                  </a:lnTo>
                  <a:lnTo>
                    <a:pt x="683526" y="1657680"/>
                  </a:lnTo>
                  <a:lnTo>
                    <a:pt x="681634" y="1656410"/>
                  </a:lnTo>
                  <a:lnTo>
                    <a:pt x="682332" y="1655140"/>
                  </a:lnTo>
                  <a:lnTo>
                    <a:pt x="686828" y="1656410"/>
                  </a:lnTo>
                  <a:lnTo>
                    <a:pt x="686828" y="1625930"/>
                  </a:lnTo>
                  <a:lnTo>
                    <a:pt x="679386" y="1622120"/>
                  </a:lnTo>
                  <a:lnTo>
                    <a:pt x="691845" y="1627200"/>
                  </a:lnTo>
                  <a:lnTo>
                    <a:pt x="691845" y="1624482"/>
                  </a:lnTo>
                  <a:lnTo>
                    <a:pt x="690054" y="1623390"/>
                  </a:lnTo>
                  <a:lnTo>
                    <a:pt x="689864" y="1622120"/>
                  </a:lnTo>
                  <a:lnTo>
                    <a:pt x="691845" y="1622120"/>
                  </a:lnTo>
                  <a:lnTo>
                    <a:pt x="694220" y="1625930"/>
                  </a:lnTo>
                  <a:lnTo>
                    <a:pt x="694220" y="1597990"/>
                  </a:lnTo>
                  <a:lnTo>
                    <a:pt x="690549" y="1597990"/>
                  </a:lnTo>
                  <a:lnTo>
                    <a:pt x="690803" y="1595450"/>
                  </a:lnTo>
                  <a:lnTo>
                    <a:pt x="693978" y="1596732"/>
                  </a:lnTo>
                  <a:lnTo>
                    <a:pt x="696112" y="1595450"/>
                  </a:lnTo>
                  <a:lnTo>
                    <a:pt x="696112" y="1499565"/>
                  </a:lnTo>
                  <a:lnTo>
                    <a:pt x="695083" y="1499831"/>
                  </a:lnTo>
                  <a:lnTo>
                    <a:pt x="695083" y="1506207"/>
                  </a:lnTo>
                  <a:lnTo>
                    <a:pt x="695071" y="1586560"/>
                  </a:lnTo>
                  <a:lnTo>
                    <a:pt x="692391" y="1586204"/>
                  </a:lnTo>
                  <a:lnTo>
                    <a:pt x="692391" y="1589100"/>
                  </a:lnTo>
                  <a:lnTo>
                    <a:pt x="689394" y="1590382"/>
                  </a:lnTo>
                  <a:lnTo>
                    <a:pt x="688594" y="1589100"/>
                  </a:lnTo>
                  <a:lnTo>
                    <a:pt x="687806" y="1587830"/>
                  </a:lnTo>
                  <a:lnTo>
                    <a:pt x="688505" y="1586560"/>
                  </a:lnTo>
                  <a:lnTo>
                    <a:pt x="692391" y="1589100"/>
                  </a:lnTo>
                  <a:lnTo>
                    <a:pt x="692391" y="1586204"/>
                  </a:lnTo>
                  <a:lnTo>
                    <a:pt x="686828" y="1585442"/>
                  </a:lnTo>
                  <a:lnTo>
                    <a:pt x="686828" y="1610690"/>
                  </a:lnTo>
                  <a:lnTo>
                    <a:pt x="683310" y="1613230"/>
                  </a:lnTo>
                  <a:lnTo>
                    <a:pt x="680643" y="1611960"/>
                  </a:lnTo>
                  <a:lnTo>
                    <a:pt x="681075" y="1610690"/>
                  </a:lnTo>
                  <a:lnTo>
                    <a:pt x="686828" y="1610690"/>
                  </a:lnTo>
                  <a:lnTo>
                    <a:pt x="686828" y="1585442"/>
                  </a:lnTo>
                  <a:lnTo>
                    <a:pt x="685736" y="1585290"/>
                  </a:lnTo>
                  <a:lnTo>
                    <a:pt x="688670" y="1581480"/>
                  </a:lnTo>
                  <a:lnTo>
                    <a:pt x="691591" y="1580210"/>
                  </a:lnTo>
                  <a:lnTo>
                    <a:pt x="691845" y="1582750"/>
                  </a:lnTo>
                  <a:lnTo>
                    <a:pt x="694220" y="1582750"/>
                  </a:lnTo>
                  <a:lnTo>
                    <a:pt x="695071" y="1586560"/>
                  </a:lnTo>
                  <a:lnTo>
                    <a:pt x="695071" y="1506207"/>
                  </a:lnTo>
                  <a:lnTo>
                    <a:pt x="692391" y="1505280"/>
                  </a:lnTo>
                  <a:lnTo>
                    <a:pt x="693978" y="1500200"/>
                  </a:lnTo>
                  <a:lnTo>
                    <a:pt x="695083" y="1506207"/>
                  </a:lnTo>
                  <a:lnTo>
                    <a:pt x="695083" y="1499831"/>
                  </a:lnTo>
                  <a:lnTo>
                    <a:pt x="680974" y="1503502"/>
                  </a:lnTo>
                  <a:lnTo>
                    <a:pt x="680974" y="1511630"/>
                  </a:lnTo>
                  <a:lnTo>
                    <a:pt x="680732" y="1514170"/>
                  </a:lnTo>
                  <a:lnTo>
                    <a:pt x="678294" y="1515237"/>
                  </a:lnTo>
                  <a:lnTo>
                    <a:pt x="678294" y="1554810"/>
                  </a:lnTo>
                  <a:lnTo>
                    <a:pt x="677456" y="1556156"/>
                  </a:lnTo>
                  <a:lnTo>
                    <a:pt x="677456" y="1671650"/>
                  </a:lnTo>
                  <a:lnTo>
                    <a:pt x="676109" y="1674190"/>
                  </a:lnTo>
                  <a:lnTo>
                    <a:pt x="674408" y="1675460"/>
                  </a:lnTo>
                  <a:lnTo>
                    <a:pt x="675424" y="1672920"/>
                  </a:lnTo>
                  <a:lnTo>
                    <a:pt x="677456" y="1671650"/>
                  </a:lnTo>
                  <a:lnTo>
                    <a:pt x="677456" y="1556156"/>
                  </a:lnTo>
                  <a:lnTo>
                    <a:pt x="676706" y="1557350"/>
                  </a:lnTo>
                  <a:lnTo>
                    <a:pt x="675424" y="1558620"/>
                  </a:lnTo>
                  <a:lnTo>
                    <a:pt x="673531" y="1559610"/>
                  </a:lnTo>
                  <a:lnTo>
                    <a:pt x="673531" y="1694510"/>
                  </a:lnTo>
                  <a:lnTo>
                    <a:pt x="673531" y="1695780"/>
                  </a:lnTo>
                  <a:lnTo>
                    <a:pt x="672744" y="1698320"/>
                  </a:lnTo>
                  <a:lnTo>
                    <a:pt x="672338" y="1697050"/>
                  </a:lnTo>
                  <a:lnTo>
                    <a:pt x="671944" y="1695780"/>
                  </a:lnTo>
                  <a:lnTo>
                    <a:pt x="669810" y="1695780"/>
                  </a:lnTo>
                  <a:lnTo>
                    <a:pt x="670077" y="1694510"/>
                  </a:lnTo>
                  <a:lnTo>
                    <a:pt x="670356" y="1693240"/>
                  </a:lnTo>
                  <a:lnTo>
                    <a:pt x="673531" y="1694510"/>
                  </a:lnTo>
                  <a:lnTo>
                    <a:pt x="673531" y="1559610"/>
                  </a:lnTo>
                  <a:lnTo>
                    <a:pt x="672985" y="1559890"/>
                  </a:lnTo>
                  <a:lnTo>
                    <a:pt x="672071" y="1558620"/>
                  </a:lnTo>
                  <a:lnTo>
                    <a:pt x="671156" y="1557350"/>
                  </a:lnTo>
                  <a:lnTo>
                    <a:pt x="673531" y="1556080"/>
                  </a:lnTo>
                  <a:lnTo>
                    <a:pt x="674077" y="1556080"/>
                  </a:lnTo>
                  <a:lnTo>
                    <a:pt x="674878" y="1557350"/>
                  </a:lnTo>
                  <a:lnTo>
                    <a:pt x="678294" y="1554810"/>
                  </a:lnTo>
                  <a:lnTo>
                    <a:pt x="678294" y="1515237"/>
                  </a:lnTo>
                  <a:lnTo>
                    <a:pt x="677799" y="1515440"/>
                  </a:lnTo>
                  <a:lnTo>
                    <a:pt x="673722" y="1515440"/>
                  </a:lnTo>
                  <a:lnTo>
                    <a:pt x="673722" y="1519250"/>
                  </a:lnTo>
                  <a:lnTo>
                    <a:pt x="671703" y="1520520"/>
                  </a:lnTo>
                  <a:lnTo>
                    <a:pt x="668477" y="1520520"/>
                  </a:lnTo>
                  <a:lnTo>
                    <a:pt x="661873" y="1521383"/>
                  </a:lnTo>
                  <a:lnTo>
                    <a:pt x="661873" y="1619580"/>
                  </a:lnTo>
                  <a:lnTo>
                    <a:pt x="660539" y="1620862"/>
                  </a:lnTo>
                  <a:lnTo>
                    <a:pt x="660539" y="1624660"/>
                  </a:lnTo>
                  <a:lnTo>
                    <a:pt x="659993" y="1627200"/>
                  </a:lnTo>
                  <a:lnTo>
                    <a:pt x="656818" y="1625930"/>
                  </a:lnTo>
                  <a:lnTo>
                    <a:pt x="656818" y="1624660"/>
                  </a:lnTo>
                  <a:lnTo>
                    <a:pt x="657212" y="1623390"/>
                  </a:lnTo>
                  <a:lnTo>
                    <a:pt x="657606" y="1622120"/>
                  </a:lnTo>
                  <a:lnTo>
                    <a:pt x="658406" y="1624660"/>
                  </a:lnTo>
                  <a:lnTo>
                    <a:pt x="660539" y="1624660"/>
                  </a:lnTo>
                  <a:lnTo>
                    <a:pt x="660539" y="1620862"/>
                  </a:lnTo>
                  <a:lnTo>
                    <a:pt x="659993" y="1620862"/>
                  </a:lnTo>
                  <a:lnTo>
                    <a:pt x="656818" y="1620862"/>
                  </a:lnTo>
                  <a:lnTo>
                    <a:pt x="656628" y="1619580"/>
                  </a:lnTo>
                  <a:lnTo>
                    <a:pt x="656272" y="1617040"/>
                  </a:lnTo>
                  <a:lnTo>
                    <a:pt x="658647" y="1617040"/>
                  </a:lnTo>
                  <a:lnTo>
                    <a:pt x="658647" y="1614512"/>
                  </a:lnTo>
                  <a:lnTo>
                    <a:pt x="659193" y="1611960"/>
                  </a:lnTo>
                  <a:lnTo>
                    <a:pt x="659993" y="1620862"/>
                  </a:lnTo>
                  <a:lnTo>
                    <a:pt x="661581" y="1619580"/>
                  </a:lnTo>
                  <a:lnTo>
                    <a:pt x="661873" y="1619580"/>
                  </a:lnTo>
                  <a:lnTo>
                    <a:pt x="661873" y="1521383"/>
                  </a:lnTo>
                  <a:lnTo>
                    <a:pt x="658647" y="1521790"/>
                  </a:lnTo>
                  <a:lnTo>
                    <a:pt x="658647" y="1581480"/>
                  </a:lnTo>
                  <a:lnTo>
                    <a:pt x="658647" y="1585290"/>
                  </a:lnTo>
                  <a:lnTo>
                    <a:pt x="654977" y="1585290"/>
                  </a:lnTo>
                  <a:lnTo>
                    <a:pt x="654977" y="1581480"/>
                  </a:lnTo>
                  <a:lnTo>
                    <a:pt x="658647" y="1581480"/>
                  </a:lnTo>
                  <a:lnTo>
                    <a:pt x="658647" y="1521790"/>
                  </a:lnTo>
                  <a:lnTo>
                    <a:pt x="656818" y="1519250"/>
                  </a:lnTo>
                  <a:lnTo>
                    <a:pt x="659688" y="1517980"/>
                  </a:lnTo>
                  <a:lnTo>
                    <a:pt x="667524" y="1517980"/>
                  </a:lnTo>
                  <a:lnTo>
                    <a:pt x="673722" y="1519250"/>
                  </a:lnTo>
                  <a:lnTo>
                    <a:pt x="673722" y="1515440"/>
                  </a:lnTo>
                  <a:lnTo>
                    <a:pt x="673531" y="1515440"/>
                  </a:lnTo>
                  <a:lnTo>
                    <a:pt x="674204" y="1514170"/>
                  </a:lnTo>
                  <a:lnTo>
                    <a:pt x="674878" y="1512900"/>
                  </a:lnTo>
                  <a:lnTo>
                    <a:pt x="677506" y="1511630"/>
                  </a:lnTo>
                  <a:lnTo>
                    <a:pt x="680974" y="1511630"/>
                  </a:lnTo>
                  <a:lnTo>
                    <a:pt x="680974" y="1503502"/>
                  </a:lnTo>
                  <a:lnTo>
                    <a:pt x="679094" y="1503984"/>
                  </a:lnTo>
                  <a:lnTo>
                    <a:pt x="679094" y="1507820"/>
                  </a:lnTo>
                  <a:lnTo>
                    <a:pt x="677506" y="1510360"/>
                  </a:lnTo>
                  <a:lnTo>
                    <a:pt x="674624" y="1511630"/>
                  </a:lnTo>
                  <a:lnTo>
                    <a:pt x="669810" y="1511630"/>
                  </a:lnTo>
                  <a:lnTo>
                    <a:pt x="670115" y="1507820"/>
                  </a:lnTo>
                  <a:lnTo>
                    <a:pt x="679094" y="1507820"/>
                  </a:lnTo>
                  <a:lnTo>
                    <a:pt x="679094" y="1503984"/>
                  </a:lnTo>
                  <a:lnTo>
                    <a:pt x="678967" y="1504010"/>
                  </a:lnTo>
                  <a:lnTo>
                    <a:pt x="669023" y="1505280"/>
                  </a:lnTo>
                  <a:lnTo>
                    <a:pt x="654977" y="1508290"/>
                  </a:lnTo>
                  <a:lnTo>
                    <a:pt x="654977" y="1528140"/>
                  </a:lnTo>
                  <a:lnTo>
                    <a:pt x="654977" y="1545920"/>
                  </a:lnTo>
                  <a:lnTo>
                    <a:pt x="654431" y="1548460"/>
                  </a:lnTo>
                  <a:lnTo>
                    <a:pt x="651751" y="1549730"/>
                  </a:lnTo>
                  <a:lnTo>
                    <a:pt x="651256" y="1549590"/>
                  </a:lnTo>
                  <a:lnTo>
                    <a:pt x="651256" y="1697050"/>
                  </a:lnTo>
                  <a:lnTo>
                    <a:pt x="649376" y="1703400"/>
                  </a:lnTo>
                  <a:lnTo>
                    <a:pt x="648042" y="1700860"/>
                  </a:lnTo>
                  <a:lnTo>
                    <a:pt x="640092" y="1703400"/>
                  </a:lnTo>
                  <a:lnTo>
                    <a:pt x="640549" y="1702130"/>
                  </a:lnTo>
                  <a:lnTo>
                    <a:pt x="641934" y="1698320"/>
                  </a:lnTo>
                  <a:lnTo>
                    <a:pt x="646747" y="1697050"/>
                  </a:lnTo>
                  <a:lnTo>
                    <a:pt x="651256" y="1697050"/>
                  </a:lnTo>
                  <a:lnTo>
                    <a:pt x="651256" y="1549590"/>
                  </a:lnTo>
                  <a:lnTo>
                    <a:pt x="647534" y="1548460"/>
                  </a:lnTo>
                  <a:lnTo>
                    <a:pt x="647534" y="1547190"/>
                  </a:lnTo>
                  <a:lnTo>
                    <a:pt x="649668" y="1547190"/>
                  </a:lnTo>
                  <a:lnTo>
                    <a:pt x="651256" y="1547190"/>
                  </a:lnTo>
                  <a:lnTo>
                    <a:pt x="650925" y="1546898"/>
                  </a:lnTo>
                  <a:lnTo>
                    <a:pt x="654977" y="1545920"/>
                  </a:lnTo>
                  <a:lnTo>
                    <a:pt x="654977" y="1528140"/>
                  </a:lnTo>
                  <a:lnTo>
                    <a:pt x="654951" y="1530756"/>
                  </a:lnTo>
                  <a:lnTo>
                    <a:pt x="654138" y="1533220"/>
                  </a:lnTo>
                  <a:lnTo>
                    <a:pt x="653618" y="1531950"/>
                  </a:lnTo>
                  <a:lnTo>
                    <a:pt x="653097" y="1530680"/>
                  </a:lnTo>
                  <a:lnTo>
                    <a:pt x="651256" y="1530680"/>
                  </a:lnTo>
                  <a:lnTo>
                    <a:pt x="651751" y="1528140"/>
                  </a:lnTo>
                  <a:lnTo>
                    <a:pt x="654977" y="1528140"/>
                  </a:lnTo>
                  <a:lnTo>
                    <a:pt x="654977" y="1508290"/>
                  </a:lnTo>
                  <a:lnTo>
                    <a:pt x="651243" y="1509090"/>
                  </a:lnTo>
                  <a:lnTo>
                    <a:pt x="650963" y="1509141"/>
                  </a:lnTo>
                  <a:lnTo>
                    <a:pt x="650963" y="1542110"/>
                  </a:lnTo>
                  <a:lnTo>
                    <a:pt x="649973" y="1545983"/>
                  </a:lnTo>
                  <a:lnTo>
                    <a:pt x="646988" y="1545920"/>
                  </a:lnTo>
                  <a:lnTo>
                    <a:pt x="647534" y="1542110"/>
                  </a:lnTo>
                  <a:lnTo>
                    <a:pt x="650963" y="1542110"/>
                  </a:lnTo>
                  <a:lnTo>
                    <a:pt x="650963" y="1509141"/>
                  </a:lnTo>
                  <a:lnTo>
                    <a:pt x="645795" y="1509864"/>
                  </a:lnTo>
                  <a:lnTo>
                    <a:pt x="645795" y="1624660"/>
                  </a:lnTo>
                  <a:lnTo>
                    <a:pt x="643813" y="1625092"/>
                  </a:lnTo>
                  <a:lnTo>
                    <a:pt x="643813" y="1694510"/>
                  </a:lnTo>
                  <a:lnTo>
                    <a:pt x="640994" y="1697024"/>
                  </a:lnTo>
                  <a:lnTo>
                    <a:pt x="641146" y="1697050"/>
                  </a:lnTo>
                  <a:lnTo>
                    <a:pt x="640753" y="1697253"/>
                  </a:lnTo>
                  <a:lnTo>
                    <a:pt x="639559" y="1698320"/>
                  </a:lnTo>
                  <a:lnTo>
                    <a:pt x="639127" y="1698066"/>
                  </a:lnTo>
                  <a:lnTo>
                    <a:pt x="631075" y="1702130"/>
                  </a:lnTo>
                  <a:lnTo>
                    <a:pt x="628688" y="1699704"/>
                  </a:lnTo>
                  <a:lnTo>
                    <a:pt x="628688" y="1731340"/>
                  </a:lnTo>
                  <a:lnTo>
                    <a:pt x="627900" y="1733880"/>
                  </a:lnTo>
                  <a:lnTo>
                    <a:pt x="626313" y="1735150"/>
                  </a:lnTo>
                  <a:lnTo>
                    <a:pt x="623087" y="1735150"/>
                  </a:lnTo>
                  <a:lnTo>
                    <a:pt x="623874" y="1732610"/>
                  </a:lnTo>
                  <a:lnTo>
                    <a:pt x="625513" y="1731340"/>
                  </a:lnTo>
                  <a:lnTo>
                    <a:pt x="628688" y="1731340"/>
                  </a:lnTo>
                  <a:lnTo>
                    <a:pt x="628688" y="1699704"/>
                  </a:lnTo>
                  <a:lnTo>
                    <a:pt x="627354" y="1698320"/>
                  </a:lnTo>
                  <a:lnTo>
                    <a:pt x="634250" y="1698320"/>
                  </a:lnTo>
                  <a:lnTo>
                    <a:pt x="634250" y="1695780"/>
                  </a:lnTo>
                  <a:lnTo>
                    <a:pt x="638390" y="1696554"/>
                  </a:lnTo>
                  <a:lnTo>
                    <a:pt x="639851" y="1695780"/>
                  </a:lnTo>
                  <a:lnTo>
                    <a:pt x="642226" y="1694510"/>
                  </a:lnTo>
                  <a:lnTo>
                    <a:pt x="643813" y="1694510"/>
                  </a:lnTo>
                  <a:lnTo>
                    <a:pt x="643813" y="1625092"/>
                  </a:lnTo>
                  <a:lnTo>
                    <a:pt x="639851" y="1625930"/>
                  </a:lnTo>
                  <a:lnTo>
                    <a:pt x="637743" y="1624660"/>
                  </a:lnTo>
                  <a:lnTo>
                    <a:pt x="642416" y="1623390"/>
                  </a:lnTo>
                  <a:lnTo>
                    <a:pt x="645795" y="1624660"/>
                  </a:lnTo>
                  <a:lnTo>
                    <a:pt x="645795" y="1509864"/>
                  </a:lnTo>
                  <a:lnTo>
                    <a:pt x="639851" y="1510715"/>
                  </a:lnTo>
                  <a:lnTo>
                    <a:pt x="639851" y="1547190"/>
                  </a:lnTo>
                  <a:lnTo>
                    <a:pt x="639851" y="1586560"/>
                  </a:lnTo>
                  <a:lnTo>
                    <a:pt x="636282" y="1587830"/>
                  </a:lnTo>
                  <a:lnTo>
                    <a:pt x="633945" y="1586560"/>
                  </a:lnTo>
                  <a:lnTo>
                    <a:pt x="634568" y="1585290"/>
                  </a:lnTo>
                  <a:lnTo>
                    <a:pt x="639851" y="1586560"/>
                  </a:lnTo>
                  <a:lnTo>
                    <a:pt x="639851" y="1547190"/>
                  </a:lnTo>
                  <a:lnTo>
                    <a:pt x="639559" y="1549730"/>
                  </a:lnTo>
                  <a:lnTo>
                    <a:pt x="636384" y="1548460"/>
                  </a:lnTo>
                  <a:lnTo>
                    <a:pt x="634250" y="1548460"/>
                  </a:lnTo>
                  <a:lnTo>
                    <a:pt x="634542" y="1547190"/>
                  </a:lnTo>
                  <a:lnTo>
                    <a:pt x="639851" y="1547190"/>
                  </a:lnTo>
                  <a:lnTo>
                    <a:pt x="639851" y="1510715"/>
                  </a:lnTo>
                  <a:lnTo>
                    <a:pt x="639521" y="1510766"/>
                  </a:lnTo>
                  <a:lnTo>
                    <a:pt x="639521" y="1519250"/>
                  </a:lnTo>
                  <a:lnTo>
                    <a:pt x="634250" y="1519250"/>
                  </a:lnTo>
                  <a:lnTo>
                    <a:pt x="634250" y="1542110"/>
                  </a:lnTo>
                  <a:lnTo>
                    <a:pt x="632663" y="1545920"/>
                  </a:lnTo>
                  <a:lnTo>
                    <a:pt x="632409" y="1545920"/>
                  </a:lnTo>
                  <a:lnTo>
                    <a:pt x="632409" y="1617040"/>
                  </a:lnTo>
                  <a:lnTo>
                    <a:pt x="632117" y="1619580"/>
                  </a:lnTo>
                  <a:lnTo>
                    <a:pt x="628942" y="1618310"/>
                  </a:lnTo>
                  <a:lnTo>
                    <a:pt x="626808" y="1618310"/>
                  </a:lnTo>
                  <a:lnTo>
                    <a:pt x="627100" y="1617040"/>
                  </a:lnTo>
                  <a:lnTo>
                    <a:pt x="632409" y="1617040"/>
                  </a:lnTo>
                  <a:lnTo>
                    <a:pt x="632409" y="1545920"/>
                  </a:lnTo>
                  <a:lnTo>
                    <a:pt x="626554" y="1545920"/>
                  </a:lnTo>
                  <a:lnTo>
                    <a:pt x="626008" y="1546326"/>
                  </a:lnTo>
                  <a:lnTo>
                    <a:pt x="626008" y="1562430"/>
                  </a:lnTo>
                  <a:lnTo>
                    <a:pt x="624967" y="1562823"/>
                  </a:lnTo>
                  <a:lnTo>
                    <a:pt x="624967" y="1567510"/>
                  </a:lnTo>
                  <a:lnTo>
                    <a:pt x="622706" y="1567510"/>
                  </a:lnTo>
                  <a:lnTo>
                    <a:pt x="622706" y="1721180"/>
                  </a:lnTo>
                  <a:lnTo>
                    <a:pt x="621715" y="1722450"/>
                  </a:lnTo>
                  <a:lnTo>
                    <a:pt x="620318" y="1721180"/>
                  </a:lnTo>
                  <a:lnTo>
                    <a:pt x="617524" y="1718640"/>
                  </a:lnTo>
                  <a:lnTo>
                    <a:pt x="621106" y="1718640"/>
                  </a:lnTo>
                  <a:lnTo>
                    <a:pt x="622706" y="1721180"/>
                  </a:lnTo>
                  <a:lnTo>
                    <a:pt x="622706" y="1567510"/>
                  </a:lnTo>
                  <a:lnTo>
                    <a:pt x="621245" y="1567510"/>
                  </a:lnTo>
                  <a:lnTo>
                    <a:pt x="621919" y="1564970"/>
                  </a:lnTo>
                  <a:lnTo>
                    <a:pt x="622249" y="1563700"/>
                  </a:lnTo>
                  <a:lnTo>
                    <a:pt x="622338" y="1563357"/>
                  </a:lnTo>
                  <a:lnTo>
                    <a:pt x="622858" y="1563598"/>
                  </a:lnTo>
                  <a:lnTo>
                    <a:pt x="622592" y="1563700"/>
                  </a:lnTo>
                  <a:lnTo>
                    <a:pt x="624967" y="1567510"/>
                  </a:lnTo>
                  <a:lnTo>
                    <a:pt x="624967" y="1562823"/>
                  </a:lnTo>
                  <a:lnTo>
                    <a:pt x="623087" y="1563522"/>
                  </a:lnTo>
                  <a:lnTo>
                    <a:pt x="623087" y="1562430"/>
                  </a:lnTo>
                  <a:lnTo>
                    <a:pt x="623087" y="1559890"/>
                  </a:lnTo>
                  <a:lnTo>
                    <a:pt x="626008" y="1562430"/>
                  </a:lnTo>
                  <a:lnTo>
                    <a:pt x="626008" y="1546326"/>
                  </a:lnTo>
                  <a:lnTo>
                    <a:pt x="623087" y="1548460"/>
                  </a:lnTo>
                  <a:lnTo>
                    <a:pt x="621169" y="1548460"/>
                  </a:lnTo>
                  <a:lnTo>
                    <a:pt x="621169" y="1562785"/>
                  </a:lnTo>
                  <a:lnTo>
                    <a:pt x="619417" y="1563230"/>
                  </a:lnTo>
                  <a:lnTo>
                    <a:pt x="619417" y="1614512"/>
                  </a:lnTo>
                  <a:lnTo>
                    <a:pt x="615924" y="1617040"/>
                  </a:lnTo>
                  <a:lnTo>
                    <a:pt x="613321" y="1615770"/>
                  </a:lnTo>
                  <a:lnTo>
                    <a:pt x="613765" y="1614512"/>
                  </a:lnTo>
                  <a:lnTo>
                    <a:pt x="619417" y="1614512"/>
                  </a:lnTo>
                  <a:lnTo>
                    <a:pt x="619417" y="1563230"/>
                  </a:lnTo>
                  <a:lnTo>
                    <a:pt x="617524" y="1563700"/>
                  </a:lnTo>
                  <a:lnTo>
                    <a:pt x="617778" y="1561160"/>
                  </a:lnTo>
                  <a:lnTo>
                    <a:pt x="621169" y="1562785"/>
                  </a:lnTo>
                  <a:lnTo>
                    <a:pt x="621169" y="1548460"/>
                  </a:lnTo>
                  <a:lnTo>
                    <a:pt x="621004" y="1548460"/>
                  </a:lnTo>
                  <a:lnTo>
                    <a:pt x="623100" y="1547190"/>
                  </a:lnTo>
                  <a:lnTo>
                    <a:pt x="625182" y="1545920"/>
                  </a:lnTo>
                  <a:lnTo>
                    <a:pt x="623087" y="1545920"/>
                  </a:lnTo>
                  <a:lnTo>
                    <a:pt x="625513" y="1542110"/>
                  </a:lnTo>
                  <a:lnTo>
                    <a:pt x="634250" y="1542110"/>
                  </a:lnTo>
                  <a:lnTo>
                    <a:pt x="634250" y="1519250"/>
                  </a:lnTo>
                  <a:lnTo>
                    <a:pt x="628688" y="1519250"/>
                  </a:lnTo>
                  <a:lnTo>
                    <a:pt x="628396" y="1517980"/>
                  </a:lnTo>
                  <a:lnTo>
                    <a:pt x="626808" y="1516710"/>
                  </a:lnTo>
                  <a:lnTo>
                    <a:pt x="626262" y="1515440"/>
                  </a:lnTo>
                  <a:lnTo>
                    <a:pt x="633984" y="1516710"/>
                  </a:lnTo>
                  <a:lnTo>
                    <a:pt x="639521" y="1519250"/>
                  </a:lnTo>
                  <a:lnTo>
                    <a:pt x="639521" y="1510766"/>
                  </a:lnTo>
                  <a:lnTo>
                    <a:pt x="633374" y="1511630"/>
                  </a:lnTo>
                  <a:lnTo>
                    <a:pt x="615403" y="1512900"/>
                  </a:lnTo>
                  <a:lnTo>
                    <a:pt x="610082" y="1512900"/>
                  </a:lnTo>
                  <a:lnTo>
                    <a:pt x="610082" y="1606880"/>
                  </a:lnTo>
                  <a:lnTo>
                    <a:pt x="609587" y="1606765"/>
                  </a:lnTo>
                  <a:lnTo>
                    <a:pt x="609587" y="1641170"/>
                  </a:lnTo>
                  <a:lnTo>
                    <a:pt x="607707" y="1644738"/>
                  </a:lnTo>
                  <a:lnTo>
                    <a:pt x="607707" y="1722450"/>
                  </a:lnTo>
                  <a:lnTo>
                    <a:pt x="606907" y="1723720"/>
                  </a:lnTo>
                  <a:lnTo>
                    <a:pt x="604088" y="1726171"/>
                  </a:lnTo>
                  <a:lnTo>
                    <a:pt x="601853" y="1724990"/>
                  </a:lnTo>
                  <a:lnTo>
                    <a:pt x="603440" y="1723720"/>
                  </a:lnTo>
                  <a:lnTo>
                    <a:pt x="602399" y="1722450"/>
                  </a:lnTo>
                  <a:lnTo>
                    <a:pt x="600557" y="1722450"/>
                  </a:lnTo>
                  <a:lnTo>
                    <a:pt x="599224" y="1721180"/>
                  </a:lnTo>
                  <a:lnTo>
                    <a:pt x="606361" y="1722450"/>
                  </a:lnTo>
                  <a:lnTo>
                    <a:pt x="607707" y="1722450"/>
                  </a:lnTo>
                  <a:lnTo>
                    <a:pt x="607707" y="1644738"/>
                  </a:lnTo>
                  <a:lnTo>
                    <a:pt x="606907" y="1646250"/>
                  </a:lnTo>
                  <a:lnTo>
                    <a:pt x="605574" y="1648790"/>
                  </a:lnTo>
                  <a:lnTo>
                    <a:pt x="600557" y="1647520"/>
                  </a:lnTo>
                  <a:lnTo>
                    <a:pt x="597636" y="1639900"/>
                  </a:lnTo>
                  <a:lnTo>
                    <a:pt x="606907" y="1646250"/>
                  </a:lnTo>
                  <a:lnTo>
                    <a:pt x="606120" y="1641170"/>
                  </a:lnTo>
                  <a:lnTo>
                    <a:pt x="609587" y="1641170"/>
                  </a:lnTo>
                  <a:lnTo>
                    <a:pt x="609587" y="1606765"/>
                  </a:lnTo>
                  <a:lnTo>
                    <a:pt x="598678" y="1604022"/>
                  </a:lnTo>
                  <a:lnTo>
                    <a:pt x="598678" y="1624660"/>
                  </a:lnTo>
                  <a:lnTo>
                    <a:pt x="598424" y="1625930"/>
                  </a:lnTo>
                  <a:lnTo>
                    <a:pt x="593115" y="1625930"/>
                  </a:lnTo>
                  <a:lnTo>
                    <a:pt x="593369" y="1624660"/>
                  </a:lnTo>
                  <a:lnTo>
                    <a:pt x="598678" y="1624660"/>
                  </a:lnTo>
                  <a:lnTo>
                    <a:pt x="598678" y="1604022"/>
                  </a:lnTo>
                  <a:lnTo>
                    <a:pt x="594956" y="1603082"/>
                  </a:lnTo>
                  <a:lnTo>
                    <a:pt x="595896" y="1600530"/>
                  </a:lnTo>
                  <a:lnTo>
                    <a:pt x="596836" y="1597990"/>
                  </a:lnTo>
                  <a:lnTo>
                    <a:pt x="601599" y="1597990"/>
                  </a:lnTo>
                  <a:lnTo>
                    <a:pt x="601357" y="1601800"/>
                  </a:lnTo>
                  <a:lnTo>
                    <a:pt x="604278" y="1604340"/>
                  </a:lnTo>
                  <a:lnTo>
                    <a:pt x="610082" y="1606880"/>
                  </a:lnTo>
                  <a:lnTo>
                    <a:pt x="610082" y="1512900"/>
                  </a:lnTo>
                  <a:lnTo>
                    <a:pt x="602640" y="1512900"/>
                  </a:lnTo>
                  <a:lnTo>
                    <a:pt x="602640" y="1575130"/>
                  </a:lnTo>
                  <a:lnTo>
                    <a:pt x="602145" y="1580210"/>
                  </a:lnTo>
                  <a:lnTo>
                    <a:pt x="600265" y="1577670"/>
                  </a:lnTo>
                  <a:lnTo>
                    <a:pt x="600557" y="1575130"/>
                  </a:lnTo>
                  <a:lnTo>
                    <a:pt x="601052" y="1572590"/>
                  </a:lnTo>
                  <a:lnTo>
                    <a:pt x="602640" y="1575130"/>
                  </a:lnTo>
                  <a:lnTo>
                    <a:pt x="602640" y="1512900"/>
                  </a:lnTo>
                  <a:lnTo>
                    <a:pt x="598678" y="1512900"/>
                  </a:lnTo>
                  <a:lnTo>
                    <a:pt x="598678" y="1538300"/>
                  </a:lnTo>
                  <a:lnTo>
                    <a:pt x="597014" y="1539544"/>
                  </a:lnTo>
                  <a:lnTo>
                    <a:pt x="597014" y="1589100"/>
                  </a:lnTo>
                  <a:lnTo>
                    <a:pt x="595655" y="1591640"/>
                  </a:lnTo>
                  <a:lnTo>
                    <a:pt x="593940" y="1592910"/>
                  </a:lnTo>
                  <a:lnTo>
                    <a:pt x="594956" y="1590382"/>
                  </a:lnTo>
                  <a:lnTo>
                    <a:pt x="597014" y="1589100"/>
                  </a:lnTo>
                  <a:lnTo>
                    <a:pt x="597014" y="1539544"/>
                  </a:lnTo>
                  <a:lnTo>
                    <a:pt x="596836" y="1539671"/>
                  </a:lnTo>
                  <a:lnTo>
                    <a:pt x="596836" y="1558620"/>
                  </a:lnTo>
                  <a:lnTo>
                    <a:pt x="596544" y="1561160"/>
                  </a:lnTo>
                  <a:lnTo>
                    <a:pt x="593369" y="1559890"/>
                  </a:lnTo>
                  <a:lnTo>
                    <a:pt x="591235" y="1559890"/>
                  </a:lnTo>
                  <a:lnTo>
                    <a:pt x="591527" y="1558620"/>
                  </a:lnTo>
                  <a:lnTo>
                    <a:pt x="596836" y="1558620"/>
                  </a:lnTo>
                  <a:lnTo>
                    <a:pt x="596836" y="1539671"/>
                  </a:lnTo>
                  <a:lnTo>
                    <a:pt x="595249" y="1540840"/>
                  </a:lnTo>
                  <a:lnTo>
                    <a:pt x="596049" y="1547190"/>
                  </a:lnTo>
                  <a:lnTo>
                    <a:pt x="589394" y="1547190"/>
                  </a:lnTo>
                  <a:lnTo>
                    <a:pt x="589394" y="1556080"/>
                  </a:lnTo>
                  <a:lnTo>
                    <a:pt x="588200" y="1554810"/>
                  </a:lnTo>
                  <a:lnTo>
                    <a:pt x="587514" y="1554073"/>
                  </a:lnTo>
                  <a:lnTo>
                    <a:pt x="587514" y="1586560"/>
                  </a:lnTo>
                  <a:lnTo>
                    <a:pt x="585673" y="1587931"/>
                  </a:lnTo>
                  <a:lnTo>
                    <a:pt x="585673" y="1652600"/>
                  </a:lnTo>
                  <a:lnTo>
                    <a:pt x="585431" y="1655140"/>
                  </a:lnTo>
                  <a:lnTo>
                    <a:pt x="582206" y="1653870"/>
                  </a:lnTo>
                  <a:lnTo>
                    <a:pt x="580910" y="1653870"/>
                  </a:lnTo>
                  <a:lnTo>
                    <a:pt x="580910" y="1684350"/>
                  </a:lnTo>
                  <a:lnTo>
                    <a:pt x="578231" y="1690700"/>
                  </a:lnTo>
                  <a:lnTo>
                    <a:pt x="574268" y="1685620"/>
                  </a:lnTo>
                  <a:lnTo>
                    <a:pt x="572135" y="1691970"/>
                  </a:lnTo>
                  <a:lnTo>
                    <a:pt x="571068" y="1690700"/>
                  </a:lnTo>
                  <a:lnTo>
                    <a:pt x="568960" y="1688160"/>
                  </a:lnTo>
                  <a:lnTo>
                    <a:pt x="568413" y="1685620"/>
                  </a:lnTo>
                  <a:lnTo>
                    <a:pt x="580910" y="1684350"/>
                  </a:lnTo>
                  <a:lnTo>
                    <a:pt x="580910" y="1653870"/>
                  </a:lnTo>
                  <a:lnTo>
                    <a:pt x="580123" y="1653870"/>
                  </a:lnTo>
                  <a:lnTo>
                    <a:pt x="580364" y="1652600"/>
                  </a:lnTo>
                  <a:lnTo>
                    <a:pt x="585673" y="1652600"/>
                  </a:lnTo>
                  <a:lnTo>
                    <a:pt x="585673" y="1587931"/>
                  </a:lnTo>
                  <a:lnTo>
                    <a:pt x="584085" y="1589100"/>
                  </a:lnTo>
                  <a:lnTo>
                    <a:pt x="581406" y="1589824"/>
                  </a:lnTo>
                  <a:lnTo>
                    <a:pt x="581406" y="1641170"/>
                  </a:lnTo>
                  <a:lnTo>
                    <a:pt x="575602" y="1648790"/>
                  </a:lnTo>
                  <a:lnTo>
                    <a:pt x="576249" y="1647520"/>
                  </a:lnTo>
                  <a:lnTo>
                    <a:pt x="578231" y="1643710"/>
                  </a:lnTo>
                  <a:lnTo>
                    <a:pt x="578485" y="1642440"/>
                  </a:lnTo>
                  <a:lnTo>
                    <a:pt x="578777" y="1637360"/>
                  </a:lnTo>
                  <a:lnTo>
                    <a:pt x="580123" y="1639900"/>
                  </a:lnTo>
                  <a:lnTo>
                    <a:pt x="581406" y="1641170"/>
                  </a:lnTo>
                  <a:lnTo>
                    <a:pt x="581406" y="1589824"/>
                  </a:lnTo>
                  <a:lnTo>
                    <a:pt x="579323" y="1590382"/>
                  </a:lnTo>
                  <a:lnTo>
                    <a:pt x="578231" y="1590967"/>
                  </a:lnTo>
                  <a:lnTo>
                    <a:pt x="578231" y="1629740"/>
                  </a:lnTo>
                  <a:lnTo>
                    <a:pt x="578231" y="1632280"/>
                  </a:lnTo>
                  <a:lnTo>
                    <a:pt x="577443" y="1634820"/>
                  </a:lnTo>
                  <a:lnTo>
                    <a:pt x="577176" y="1633550"/>
                  </a:lnTo>
                  <a:lnTo>
                    <a:pt x="576910" y="1632280"/>
                  </a:lnTo>
                  <a:lnTo>
                    <a:pt x="576643" y="1631010"/>
                  </a:lnTo>
                  <a:lnTo>
                    <a:pt x="574509" y="1632280"/>
                  </a:lnTo>
                  <a:lnTo>
                    <a:pt x="574814" y="1629740"/>
                  </a:lnTo>
                  <a:lnTo>
                    <a:pt x="578231" y="1629740"/>
                  </a:lnTo>
                  <a:lnTo>
                    <a:pt x="578231" y="1590967"/>
                  </a:lnTo>
                  <a:lnTo>
                    <a:pt x="574509" y="1592910"/>
                  </a:lnTo>
                  <a:lnTo>
                    <a:pt x="574509" y="1591640"/>
                  </a:lnTo>
                  <a:lnTo>
                    <a:pt x="574509" y="1587830"/>
                  </a:lnTo>
                  <a:lnTo>
                    <a:pt x="574509" y="1586560"/>
                  </a:lnTo>
                  <a:lnTo>
                    <a:pt x="582752" y="1587830"/>
                  </a:lnTo>
                  <a:lnTo>
                    <a:pt x="587514" y="1586560"/>
                  </a:lnTo>
                  <a:lnTo>
                    <a:pt x="587514" y="1554073"/>
                  </a:lnTo>
                  <a:lnTo>
                    <a:pt x="587019" y="1553540"/>
                  </a:lnTo>
                  <a:lnTo>
                    <a:pt x="583793" y="1554251"/>
                  </a:lnTo>
                  <a:lnTo>
                    <a:pt x="583793" y="1556080"/>
                  </a:lnTo>
                  <a:lnTo>
                    <a:pt x="583793" y="1558620"/>
                  </a:lnTo>
                  <a:lnTo>
                    <a:pt x="582993" y="1561160"/>
                  </a:lnTo>
                  <a:lnTo>
                    <a:pt x="582599" y="1559890"/>
                  </a:lnTo>
                  <a:lnTo>
                    <a:pt x="582206" y="1558620"/>
                  </a:lnTo>
                  <a:lnTo>
                    <a:pt x="580123" y="1558620"/>
                  </a:lnTo>
                  <a:lnTo>
                    <a:pt x="580364" y="1556080"/>
                  </a:lnTo>
                  <a:lnTo>
                    <a:pt x="583793" y="1556080"/>
                  </a:lnTo>
                  <a:lnTo>
                    <a:pt x="583793" y="1554251"/>
                  </a:lnTo>
                  <a:lnTo>
                    <a:pt x="581164" y="1554810"/>
                  </a:lnTo>
                  <a:lnTo>
                    <a:pt x="576402" y="1554810"/>
                  </a:lnTo>
                  <a:lnTo>
                    <a:pt x="575995" y="1552270"/>
                  </a:lnTo>
                  <a:lnTo>
                    <a:pt x="575602" y="1549730"/>
                  </a:lnTo>
                  <a:lnTo>
                    <a:pt x="576643" y="1548460"/>
                  </a:lnTo>
                  <a:lnTo>
                    <a:pt x="577684" y="1547190"/>
                  </a:lnTo>
                  <a:lnTo>
                    <a:pt x="580123" y="1547190"/>
                  </a:lnTo>
                  <a:lnTo>
                    <a:pt x="583793" y="1545920"/>
                  </a:lnTo>
                  <a:lnTo>
                    <a:pt x="588606" y="1553540"/>
                  </a:lnTo>
                  <a:lnTo>
                    <a:pt x="589394" y="1556080"/>
                  </a:lnTo>
                  <a:lnTo>
                    <a:pt x="589394" y="1547190"/>
                  </a:lnTo>
                  <a:lnTo>
                    <a:pt x="588645" y="1545920"/>
                  </a:lnTo>
                  <a:lnTo>
                    <a:pt x="585673" y="1540840"/>
                  </a:lnTo>
                  <a:lnTo>
                    <a:pt x="591235" y="1538300"/>
                  </a:lnTo>
                  <a:lnTo>
                    <a:pt x="598678" y="1538300"/>
                  </a:lnTo>
                  <a:lnTo>
                    <a:pt x="598678" y="1512900"/>
                  </a:lnTo>
                  <a:lnTo>
                    <a:pt x="597331" y="1512900"/>
                  </a:lnTo>
                  <a:lnTo>
                    <a:pt x="570547" y="1510411"/>
                  </a:lnTo>
                  <a:lnTo>
                    <a:pt x="570547" y="1618310"/>
                  </a:lnTo>
                  <a:lnTo>
                    <a:pt x="570293" y="1620862"/>
                  </a:lnTo>
                  <a:lnTo>
                    <a:pt x="564984" y="1620862"/>
                  </a:lnTo>
                  <a:lnTo>
                    <a:pt x="565238" y="1618310"/>
                  </a:lnTo>
                  <a:lnTo>
                    <a:pt x="568413" y="1619580"/>
                  </a:lnTo>
                  <a:lnTo>
                    <a:pt x="570547" y="1618310"/>
                  </a:lnTo>
                  <a:lnTo>
                    <a:pt x="570547" y="1510411"/>
                  </a:lnTo>
                  <a:lnTo>
                    <a:pt x="559384" y="1509382"/>
                  </a:lnTo>
                  <a:lnTo>
                    <a:pt x="559384" y="1641170"/>
                  </a:lnTo>
                  <a:lnTo>
                    <a:pt x="559384" y="1643710"/>
                  </a:lnTo>
                  <a:lnTo>
                    <a:pt x="556209" y="1644980"/>
                  </a:lnTo>
                  <a:lnTo>
                    <a:pt x="555663" y="1643710"/>
                  </a:lnTo>
                  <a:lnTo>
                    <a:pt x="555929" y="1642440"/>
                  </a:lnTo>
                  <a:lnTo>
                    <a:pt x="556209" y="1641170"/>
                  </a:lnTo>
                  <a:lnTo>
                    <a:pt x="559384" y="1641170"/>
                  </a:lnTo>
                  <a:lnTo>
                    <a:pt x="559384" y="1509382"/>
                  </a:lnTo>
                  <a:lnTo>
                    <a:pt x="556336" y="1509090"/>
                  </a:lnTo>
                  <a:lnTo>
                    <a:pt x="548220" y="1508340"/>
                  </a:lnTo>
                  <a:lnTo>
                    <a:pt x="548220" y="1639900"/>
                  </a:lnTo>
                  <a:lnTo>
                    <a:pt x="546392" y="1640687"/>
                  </a:lnTo>
                  <a:lnTo>
                    <a:pt x="546392" y="1656410"/>
                  </a:lnTo>
                  <a:lnTo>
                    <a:pt x="546138" y="1658950"/>
                  </a:lnTo>
                  <a:lnTo>
                    <a:pt x="542912" y="1657680"/>
                  </a:lnTo>
                  <a:lnTo>
                    <a:pt x="540829" y="1657680"/>
                  </a:lnTo>
                  <a:lnTo>
                    <a:pt x="541083" y="1656410"/>
                  </a:lnTo>
                  <a:lnTo>
                    <a:pt x="546392" y="1656410"/>
                  </a:lnTo>
                  <a:lnTo>
                    <a:pt x="546392" y="1640687"/>
                  </a:lnTo>
                  <a:lnTo>
                    <a:pt x="545236" y="1641170"/>
                  </a:lnTo>
                  <a:lnTo>
                    <a:pt x="544436" y="1639900"/>
                  </a:lnTo>
                  <a:lnTo>
                    <a:pt x="543648" y="1638630"/>
                  </a:lnTo>
                  <a:lnTo>
                    <a:pt x="544334" y="1637360"/>
                  </a:lnTo>
                  <a:lnTo>
                    <a:pt x="548220" y="1639900"/>
                  </a:lnTo>
                  <a:lnTo>
                    <a:pt x="548220" y="1508340"/>
                  </a:lnTo>
                  <a:lnTo>
                    <a:pt x="542912" y="1507845"/>
                  </a:lnTo>
                  <a:lnTo>
                    <a:pt x="542912" y="1597990"/>
                  </a:lnTo>
                  <a:lnTo>
                    <a:pt x="541083" y="1600530"/>
                  </a:lnTo>
                  <a:lnTo>
                    <a:pt x="538187" y="1599615"/>
                  </a:lnTo>
                  <a:lnTo>
                    <a:pt x="538187" y="1631010"/>
                  </a:lnTo>
                  <a:lnTo>
                    <a:pt x="536054" y="1633550"/>
                  </a:lnTo>
                  <a:lnTo>
                    <a:pt x="531253" y="1633550"/>
                  </a:lnTo>
                  <a:lnTo>
                    <a:pt x="531507" y="1631010"/>
                  </a:lnTo>
                  <a:lnTo>
                    <a:pt x="534733" y="1632280"/>
                  </a:lnTo>
                  <a:lnTo>
                    <a:pt x="536816" y="1632280"/>
                  </a:lnTo>
                  <a:lnTo>
                    <a:pt x="537083" y="1631010"/>
                  </a:lnTo>
                  <a:lnTo>
                    <a:pt x="537362" y="1629740"/>
                  </a:lnTo>
                  <a:lnTo>
                    <a:pt x="534974" y="1629740"/>
                  </a:lnTo>
                  <a:lnTo>
                    <a:pt x="537781" y="1628470"/>
                  </a:lnTo>
                  <a:lnTo>
                    <a:pt x="538187" y="1631010"/>
                  </a:lnTo>
                  <a:lnTo>
                    <a:pt x="538187" y="1599615"/>
                  </a:lnTo>
                  <a:lnTo>
                    <a:pt x="537108" y="1599260"/>
                  </a:lnTo>
                  <a:lnTo>
                    <a:pt x="537006" y="1597990"/>
                  </a:lnTo>
                  <a:lnTo>
                    <a:pt x="536816" y="1595450"/>
                  </a:lnTo>
                  <a:lnTo>
                    <a:pt x="538695" y="1594180"/>
                  </a:lnTo>
                  <a:lnTo>
                    <a:pt x="542671" y="1594180"/>
                  </a:lnTo>
                  <a:lnTo>
                    <a:pt x="542912" y="1597990"/>
                  </a:lnTo>
                  <a:lnTo>
                    <a:pt x="542912" y="1507845"/>
                  </a:lnTo>
                  <a:lnTo>
                    <a:pt x="542671" y="1507820"/>
                  </a:lnTo>
                  <a:lnTo>
                    <a:pt x="542417" y="1509090"/>
                  </a:lnTo>
                  <a:lnTo>
                    <a:pt x="542124" y="1509090"/>
                  </a:lnTo>
                  <a:lnTo>
                    <a:pt x="541629" y="1507820"/>
                  </a:lnTo>
                  <a:lnTo>
                    <a:pt x="538695" y="1507820"/>
                  </a:lnTo>
                  <a:lnTo>
                    <a:pt x="538695" y="1578940"/>
                  </a:lnTo>
                  <a:lnTo>
                    <a:pt x="536562" y="1585290"/>
                  </a:lnTo>
                  <a:lnTo>
                    <a:pt x="534428" y="1581480"/>
                  </a:lnTo>
                  <a:lnTo>
                    <a:pt x="532498" y="1578051"/>
                  </a:lnTo>
                  <a:lnTo>
                    <a:pt x="535228" y="1578940"/>
                  </a:lnTo>
                  <a:lnTo>
                    <a:pt x="538695" y="1578940"/>
                  </a:lnTo>
                  <a:lnTo>
                    <a:pt x="538695" y="1507820"/>
                  </a:lnTo>
                  <a:lnTo>
                    <a:pt x="535520" y="1507820"/>
                  </a:lnTo>
                  <a:lnTo>
                    <a:pt x="534974" y="1507782"/>
                  </a:lnTo>
                  <a:lnTo>
                    <a:pt x="534974" y="1559890"/>
                  </a:lnTo>
                  <a:lnTo>
                    <a:pt x="534974" y="1562430"/>
                  </a:lnTo>
                  <a:lnTo>
                    <a:pt x="531799" y="1564970"/>
                  </a:lnTo>
                  <a:lnTo>
                    <a:pt x="531761" y="1564805"/>
                  </a:lnTo>
                  <a:lnTo>
                    <a:pt x="531761" y="1577822"/>
                  </a:lnTo>
                  <a:lnTo>
                    <a:pt x="527532" y="1578940"/>
                  </a:lnTo>
                  <a:lnTo>
                    <a:pt x="526199" y="1577670"/>
                  </a:lnTo>
                  <a:lnTo>
                    <a:pt x="523570" y="1575130"/>
                  </a:lnTo>
                  <a:lnTo>
                    <a:pt x="531761" y="1577822"/>
                  </a:lnTo>
                  <a:lnTo>
                    <a:pt x="531761" y="1564805"/>
                  </a:lnTo>
                  <a:lnTo>
                    <a:pt x="531253" y="1562430"/>
                  </a:lnTo>
                  <a:lnTo>
                    <a:pt x="531799" y="1559890"/>
                  </a:lnTo>
                  <a:lnTo>
                    <a:pt x="534974" y="1559890"/>
                  </a:lnTo>
                  <a:lnTo>
                    <a:pt x="534974" y="1507782"/>
                  </a:lnTo>
                  <a:lnTo>
                    <a:pt x="531253" y="1507439"/>
                  </a:lnTo>
                  <a:lnTo>
                    <a:pt x="531253" y="1539570"/>
                  </a:lnTo>
                  <a:lnTo>
                    <a:pt x="531253" y="1543380"/>
                  </a:lnTo>
                  <a:lnTo>
                    <a:pt x="527532" y="1543380"/>
                  </a:lnTo>
                  <a:lnTo>
                    <a:pt x="527532" y="1542110"/>
                  </a:lnTo>
                  <a:lnTo>
                    <a:pt x="527532" y="1539570"/>
                  </a:lnTo>
                  <a:lnTo>
                    <a:pt x="531253" y="1539570"/>
                  </a:lnTo>
                  <a:lnTo>
                    <a:pt x="531253" y="1507439"/>
                  </a:lnTo>
                  <a:lnTo>
                    <a:pt x="530466" y="1507363"/>
                  </a:lnTo>
                  <a:lnTo>
                    <a:pt x="530466" y="1520520"/>
                  </a:lnTo>
                  <a:lnTo>
                    <a:pt x="523265" y="1522552"/>
                  </a:lnTo>
                  <a:lnTo>
                    <a:pt x="523265" y="1572590"/>
                  </a:lnTo>
                  <a:lnTo>
                    <a:pt x="516369" y="1575993"/>
                  </a:lnTo>
                  <a:lnTo>
                    <a:pt x="516369" y="1664030"/>
                  </a:lnTo>
                  <a:lnTo>
                    <a:pt x="516369" y="1665300"/>
                  </a:lnTo>
                  <a:lnTo>
                    <a:pt x="515581" y="1667840"/>
                  </a:lnTo>
                  <a:lnTo>
                    <a:pt x="514781" y="1665300"/>
                  </a:lnTo>
                  <a:lnTo>
                    <a:pt x="512648" y="1665300"/>
                  </a:lnTo>
                  <a:lnTo>
                    <a:pt x="512914" y="1664030"/>
                  </a:lnTo>
                  <a:lnTo>
                    <a:pt x="513194" y="1662760"/>
                  </a:lnTo>
                  <a:lnTo>
                    <a:pt x="516369" y="1664030"/>
                  </a:lnTo>
                  <a:lnTo>
                    <a:pt x="516369" y="1575993"/>
                  </a:lnTo>
                  <a:lnTo>
                    <a:pt x="514540" y="1576895"/>
                  </a:lnTo>
                  <a:lnTo>
                    <a:pt x="514540" y="1653870"/>
                  </a:lnTo>
                  <a:lnTo>
                    <a:pt x="514286" y="1656410"/>
                  </a:lnTo>
                  <a:lnTo>
                    <a:pt x="508977" y="1656410"/>
                  </a:lnTo>
                  <a:lnTo>
                    <a:pt x="509231" y="1653870"/>
                  </a:lnTo>
                  <a:lnTo>
                    <a:pt x="512406" y="1655140"/>
                  </a:lnTo>
                  <a:lnTo>
                    <a:pt x="514540" y="1653870"/>
                  </a:lnTo>
                  <a:lnTo>
                    <a:pt x="514540" y="1576895"/>
                  </a:lnTo>
                  <a:lnTo>
                    <a:pt x="512953" y="1577670"/>
                  </a:lnTo>
                  <a:lnTo>
                    <a:pt x="511860" y="1577670"/>
                  </a:lnTo>
                  <a:lnTo>
                    <a:pt x="512216" y="1576400"/>
                  </a:lnTo>
                  <a:lnTo>
                    <a:pt x="512953" y="1573860"/>
                  </a:lnTo>
                  <a:lnTo>
                    <a:pt x="516369" y="1573860"/>
                  </a:lnTo>
                  <a:lnTo>
                    <a:pt x="516369" y="1571320"/>
                  </a:lnTo>
                  <a:lnTo>
                    <a:pt x="523265" y="1572590"/>
                  </a:lnTo>
                  <a:lnTo>
                    <a:pt x="523265" y="1522552"/>
                  </a:lnTo>
                  <a:lnTo>
                    <a:pt x="520090" y="1523441"/>
                  </a:lnTo>
                  <a:lnTo>
                    <a:pt x="520090" y="1535760"/>
                  </a:lnTo>
                  <a:lnTo>
                    <a:pt x="520090" y="1539570"/>
                  </a:lnTo>
                  <a:lnTo>
                    <a:pt x="516369" y="1539570"/>
                  </a:lnTo>
                  <a:lnTo>
                    <a:pt x="516369" y="1538300"/>
                  </a:lnTo>
                  <a:lnTo>
                    <a:pt x="516369" y="1537030"/>
                  </a:lnTo>
                  <a:lnTo>
                    <a:pt x="516369" y="1535760"/>
                  </a:lnTo>
                  <a:lnTo>
                    <a:pt x="520090" y="1535760"/>
                  </a:lnTo>
                  <a:lnTo>
                    <a:pt x="520090" y="1523441"/>
                  </a:lnTo>
                  <a:lnTo>
                    <a:pt x="516915" y="1524330"/>
                  </a:lnTo>
                  <a:lnTo>
                    <a:pt x="517804" y="1519250"/>
                  </a:lnTo>
                  <a:lnTo>
                    <a:pt x="518261" y="1516710"/>
                  </a:lnTo>
                  <a:lnTo>
                    <a:pt x="522770" y="1517980"/>
                  </a:lnTo>
                  <a:lnTo>
                    <a:pt x="522579" y="1516710"/>
                  </a:lnTo>
                  <a:lnTo>
                    <a:pt x="522401" y="1515440"/>
                  </a:lnTo>
                  <a:lnTo>
                    <a:pt x="522224" y="1514170"/>
                  </a:lnTo>
                  <a:lnTo>
                    <a:pt x="527532" y="1515440"/>
                  </a:lnTo>
                  <a:lnTo>
                    <a:pt x="530466" y="1520520"/>
                  </a:lnTo>
                  <a:lnTo>
                    <a:pt x="530466" y="1507363"/>
                  </a:lnTo>
                  <a:lnTo>
                    <a:pt x="509193" y="1505419"/>
                  </a:lnTo>
                  <a:lnTo>
                    <a:pt x="509193" y="1539570"/>
                  </a:lnTo>
                  <a:lnTo>
                    <a:pt x="508977" y="1539671"/>
                  </a:lnTo>
                  <a:lnTo>
                    <a:pt x="508977" y="1575130"/>
                  </a:lnTo>
                  <a:lnTo>
                    <a:pt x="505980" y="1576400"/>
                  </a:lnTo>
                  <a:lnTo>
                    <a:pt x="505256" y="1575828"/>
                  </a:lnTo>
                  <a:lnTo>
                    <a:pt x="505256" y="1651330"/>
                  </a:lnTo>
                  <a:lnTo>
                    <a:pt x="504964" y="1652600"/>
                  </a:lnTo>
                  <a:lnTo>
                    <a:pt x="503377" y="1652600"/>
                  </a:lnTo>
                  <a:lnTo>
                    <a:pt x="503377" y="1672920"/>
                  </a:lnTo>
                  <a:lnTo>
                    <a:pt x="503377" y="1675460"/>
                  </a:lnTo>
                  <a:lnTo>
                    <a:pt x="501535" y="1676730"/>
                  </a:lnTo>
                  <a:lnTo>
                    <a:pt x="501243" y="1676971"/>
                  </a:lnTo>
                  <a:lnTo>
                    <a:pt x="501243" y="1708480"/>
                  </a:lnTo>
                  <a:lnTo>
                    <a:pt x="501243" y="1712290"/>
                  </a:lnTo>
                  <a:lnTo>
                    <a:pt x="499579" y="1712290"/>
                  </a:lnTo>
                  <a:lnTo>
                    <a:pt x="499579" y="1716100"/>
                  </a:lnTo>
                  <a:lnTo>
                    <a:pt x="498221" y="1717370"/>
                  </a:lnTo>
                  <a:lnTo>
                    <a:pt x="496506" y="1718640"/>
                  </a:lnTo>
                  <a:lnTo>
                    <a:pt x="497014" y="1717370"/>
                  </a:lnTo>
                  <a:lnTo>
                    <a:pt x="497522" y="1716100"/>
                  </a:lnTo>
                  <a:lnTo>
                    <a:pt x="499579" y="1716100"/>
                  </a:lnTo>
                  <a:lnTo>
                    <a:pt x="499579" y="1712290"/>
                  </a:lnTo>
                  <a:lnTo>
                    <a:pt x="497522" y="1712290"/>
                  </a:lnTo>
                  <a:lnTo>
                    <a:pt x="497522" y="1708480"/>
                  </a:lnTo>
                  <a:lnTo>
                    <a:pt x="501243" y="1708480"/>
                  </a:lnTo>
                  <a:lnTo>
                    <a:pt x="501243" y="1676971"/>
                  </a:lnTo>
                  <a:lnTo>
                    <a:pt x="499948" y="1678000"/>
                  </a:lnTo>
                  <a:lnTo>
                    <a:pt x="499656" y="1675460"/>
                  </a:lnTo>
                  <a:lnTo>
                    <a:pt x="500202" y="1672920"/>
                  </a:lnTo>
                  <a:lnTo>
                    <a:pt x="503377" y="1672920"/>
                  </a:lnTo>
                  <a:lnTo>
                    <a:pt x="503377" y="1652600"/>
                  </a:lnTo>
                  <a:lnTo>
                    <a:pt x="499656" y="1652600"/>
                  </a:lnTo>
                  <a:lnTo>
                    <a:pt x="499948" y="1650060"/>
                  </a:lnTo>
                  <a:lnTo>
                    <a:pt x="502831" y="1651330"/>
                  </a:lnTo>
                  <a:lnTo>
                    <a:pt x="505256" y="1651330"/>
                  </a:lnTo>
                  <a:lnTo>
                    <a:pt x="505256" y="1575828"/>
                  </a:lnTo>
                  <a:lnTo>
                    <a:pt x="504380" y="1575130"/>
                  </a:lnTo>
                  <a:lnTo>
                    <a:pt x="505079" y="1573860"/>
                  </a:lnTo>
                  <a:lnTo>
                    <a:pt x="508977" y="1575130"/>
                  </a:lnTo>
                  <a:lnTo>
                    <a:pt x="508977" y="1539671"/>
                  </a:lnTo>
                  <a:lnTo>
                    <a:pt x="503377" y="1542110"/>
                  </a:lnTo>
                  <a:lnTo>
                    <a:pt x="502246" y="1540840"/>
                  </a:lnTo>
                  <a:lnTo>
                    <a:pt x="501129" y="1539570"/>
                  </a:lnTo>
                  <a:lnTo>
                    <a:pt x="509193" y="1539570"/>
                  </a:lnTo>
                  <a:lnTo>
                    <a:pt x="509193" y="1505419"/>
                  </a:lnTo>
                  <a:lnTo>
                    <a:pt x="507796" y="1505280"/>
                  </a:lnTo>
                  <a:lnTo>
                    <a:pt x="499402" y="1504899"/>
                  </a:lnTo>
                  <a:lnTo>
                    <a:pt x="499402" y="1581480"/>
                  </a:lnTo>
                  <a:lnTo>
                    <a:pt x="497027" y="1584020"/>
                  </a:lnTo>
                  <a:lnTo>
                    <a:pt x="491172" y="1586738"/>
                  </a:lnTo>
                  <a:lnTo>
                    <a:pt x="491172" y="1717370"/>
                  </a:lnTo>
                  <a:lnTo>
                    <a:pt x="485863" y="1722450"/>
                  </a:lnTo>
                  <a:lnTo>
                    <a:pt x="482688" y="1723720"/>
                  </a:lnTo>
                  <a:lnTo>
                    <a:pt x="480555" y="1724990"/>
                  </a:lnTo>
                  <a:lnTo>
                    <a:pt x="481469" y="1723720"/>
                  </a:lnTo>
                  <a:lnTo>
                    <a:pt x="482396" y="1722450"/>
                  </a:lnTo>
                  <a:lnTo>
                    <a:pt x="486410" y="1719910"/>
                  </a:lnTo>
                  <a:lnTo>
                    <a:pt x="488784" y="1718640"/>
                  </a:lnTo>
                  <a:lnTo>
                    <a:pt x="491172" y="1717370"/>
                  </a:lnTo>
                  <a:lnTo>
                    <a:pt x="491172" y="1586738"/>
                  </a:lnTo>
                  <a:lnTo>
                    <a:pt x="488784" y="1587830"/>
                  </a:lnTo>
                  <a:lnTo>
                    <a:pt x="488670" y="1586560"/>
                  </a:lnTo>
                  <a:lnTo>
                    <a:pt x="488492" y="1584477"/>
                  </a:lnTo>
                  <a:lnTo>
                    <a:pt x="488492" y="1688160"/>
                  </a:lnTo>
                  <a:lnTo>
                    <a:pt x="480301" y="1688160"/>
                  </a:lnTo>
                  <a:lnTo>
                    <a:pt x="480809" y="1686890"/>
                  </a:lnTo>
                  <a:lnTo>
                    <a:pt x="481444" y="1685620"/>
                  </a:lnTo>
                  <a:lnTo>
                    <a:pt x="484022" y="1680540"/>
                  </a:lnTo>
                  <a:lnTo>
                    <a:pt x="488492" y="1688160"/>
                  </a:lnTo>
                  <a:lnTo>
                    <a:pt x="488492" y="1584477"/>
                  </a:lnTo>
                  <a:lnTo>
                    <a:pt x="488238" y="1581480"/>
                  </a:lnTo>
                  <a:lnTo>
                    <a:pt x="486651" y="1581480"/>
                  </a:lnTo>
                  <a:lnTo>
                    <a:pt x="485254" y="1582458"/>
                  </a:lnTo>
                  <a:lnTo>
                    <a:pt x="484797" y="1580286"/>
                  </a:lnTo>
                  <a:lnTo>
                    <a:pt x="484797" y="1582953"/>
                  </a:lnTo>
                  <a:lnTo>
                    <a:pt x="484517" y="1585290"/>
                  </a:lnTo>
                  <a:lnTo>
                    <a:pt x="484517" y="1665300"/>
                  </a:lnTo>
                  <a:lnTo>
                    <a:pt x="484517" y="1669110"/>
                  </a:lnTo>
                  <a:lnTo>
                    <a:pt x="480809" y="1669110"/>
                  </a:lnTo>
                  <a:lnTo>
                    <a:pt x="480809" y="1665300"/>
                  </a:lnTo>
                  <a:lnTo>
                    <a:pt x="484517" y="1665300"/>
                  </a:lnTo>
                  <a:lnTo>
                    <a:pt x="484517" y="1585290"/>
                  </a:lnTo>
                  <a:lnTo>
                    <a:pt x="481888" y="1584020"/>
                  </a:lnTo>
                  <a:lnTo>
                    <a:pt x="484797" y="1582953"/>
                  </a:lnTo>
                  <a:lnTo>
                    <a:pt x="484797" y="1580286"/>
                  </a:lnTo>
                  <a:lnTo>
                    <a:pt x="484517" y="1578940"/>
                  </a:lnTo>
                  <a:lnTo>
                    <a:pt x="491413" y="1581480"/>
                  </a:lnTo>
                  <a:lnTo>
                    <a:pt x="490131" y="1582750"/>
                  </a:lnTo>
                  <a:lnTo>
                    <a:pt x="499402" y="1581480"/>
                  </a:lnTo>
                  <a:lnTo>
                    <a:pt x="499402" y="1504899"/>
                  </a:lnTo>
                  <a:lnTo>
                    <a:pt x="490131" y="1504480"/>
                  </a:lnTo>
                  <a:lnTo>
                    <a:pt x="490131" y="1512900"/>
                  </a:lnTo>
                  <a:lnTo>
                    <a:pt x="489826" y="1515440"/>
                  </a:lnTo>
                  <a:lnTo>
                    <a:pt x="485317" y="1515440"/>
                  </a:lnTo>
                  <a:lnTo>
                    <a:pt x="485317" y="1523060"/>
                  </a:lnTo>
                  <a:lnTo>
                    <a:pt x="480809" y="1525854"/>
                  </a:lnTo>
                  <a:lnTo>
                    <a:pt x="480809" y="1633550"/>
                  </a:lnTo>
                  <a:lnTo>
                    <a:pt x="478967" y="1636966"/>
                  </a:lnTo>
                  <a:lnTo>
                    <a:pt x="478967" y="1647520"/>
                  </a:lnTo>
                  <a:lnTo>
                    <a:pt x="477634" y="1648790"/>
                  </a:lnTo>
                  <a:lnTo>
                    <a:pt x="476046" y="1652600"/>
                  </a:lnTo>
                  <a:lnTo>
                    <a:pt x="478967" y="1652600"/>
                  </a:lnTo>
                  <a:lnTo>
                    <a:pt x="478167" y="1658950"/>
                  </a:lnTo>
                  <a:lnTo>
                    <a:pt x="475234" y="1653870"/>
                  </a:lnTo>
                  <a:lnTo>
                    <a:pt x="473049" y="1650060"/>
                  </a:lnTo>
                  <a:lnTo>
                    <a:pt x="472325" y="1648790"/>
                  </a:lnTo>
                  <a:lnTo>
                    <a:pt x="471779" y="1649666"/>
                  </a:lnTo>
                  <a:lnTo>
                    <a:pt x="471779" y="1651330"/>
                  </a:lnTo>
                  <a:lnTo>
                    <a:pt x="469696" y="1653870"/>
                  </a:lnTo>
                  <a:lnTo>
                    <a:pt x="465340" y="1653870"/>
                  </a:lnTo>
                  <a:lnTo>
                    <a:pt x="466877" y="1651330"/>
                  </a:lnTo>
                  <a:lnTo>
                    <a:pt x="465975" y="1651330"/>
                  </a:lnTo>
                  <a:lnTo>
                    <a:pt x="466280" y="1648790"/>
                  </a:lnTo>
                  <a:lnTo>
                    <a:pt x="466445" y="1647520"/>
                  </a:lnTo>
                  <a:lnTo>
                    <a:pt x="466763" y="1644980"/>
                  </a:lnTo>
                  <a:lnTo>
                    <a:pt x="471779" y="1651330"/>
                  </a:lnTo>
                  <a:lnTo>
                    <a:pt x="471779" y="1649666"/>
                  </a:lnTo>
                  <a:lnTo>
                    <a:pt x="471525" y="1650060"/>
                  </a:lnTo>
                  <a:lnTo>
                    <a:pt x="472071" y="1647520"/>
                  </a:lnTo>
                  <a:lnTo>
                    <a:pt x="478967" y="1647520"/>
                  </a:lnTo>
                  <a:lnTo>
                    <a:pt x="478967" y="1636966"/>
                  </a:lnTo>
                  <a:lnTo>
                    <a:pt x="477380" y="1639900"/>
                  </a:lnTo>
                  <a:lnTo>
                    <a:pt x="475043" y="1638630"/>
                  </a:lnTo>
                  <a:lnTo>
                    <a:pt x="472706" y="1637360"/>
                  </a:lnTo>
                  <a:lnTo>
                    <a:pt x="470382" y="1636090"/>
                  </a:lnTo>
                  <a:lnTo>
                    <a:pt x="468058" y="1634820"/>
                  </a:lnTo>
                  <a:lnTo>
                    <a:pt x="467804" y="1628470"/>
                  </a:lnTo>
                  <a:lnTo>
                    <a:pt x="472579" y="1628470"/>
                  </a:lnTo>
                  <a:lnTo>
                    <a:pt x="471525" y="1629740"/>
                  </a:lnTo>
                  <a:lnTo>
                    <a:pt x="475500" y="1632280"/>
                  </a:lnTo>
                  <a:lnTo>
                    <a:pt x="475792" y="1631010"/>
                  </a:lnTo>
                  <a:lnTo>
                    <a:pt x="480809" y="1633550"/>
                  </a:lnTo>
                  <a:lnTo>
                    <a:pt x="480809" y="1525854"/>
                  </a:lnTo>
                  <a:lnTo>
                    <a:pt x="478967" y="1526984"/>
                  </a:lnTo>
                  <a:lnTo>
                    <a:pt x="478967" y="1625930"/>
                  </a:lnTo>
                  <a:lnTo>
                    <a:pt x="477380" y="1628470"/>
                  </a:lnTo>
                  <a:lnTo>
                    <a:pt x="474700" y="1625930"/>
                  </a:lnTo>
                  <a:lnTo>
                    <a:pt x="473710" y="1627124"/>
                  </a:lnTo>
                  <a:lnTo>
                    <a:pt x="474992" y="1622120"/>
                  </a:lnTo>
                  <a:lnTo>
                    <a:pt x="478967" y="1625930"/>
                  </a:lnTo>
                  <a:lnTo>
                    <a:pt x="478967" y="1526984"/>
                  </a:lnTo>
                  <a:lnTo>
                    <a:pt x="477088" y="1528140"/>
                  </a:lnTo>
                  <a:lnTo>
                    <a:pt x="473113" y="1526870"/>
                  </a:lnTo>
                  <a:lnTo>
                    <a:pt x="478421" y="1526870"/>
                  </a:lnTo>
                  <a:lnTo>
                    <a:pt x="476465" y="1524330"/>
                  </a:lnTo>
                  <a:lnTo>
                    <a:pt x="475488" y="1523060"/>
                  </a:lnTo>
                  <a:lnTo>
                    <a:pt x="472567" y="1519250"/>
                  </a:lnTo>
                  <a:lnTo>
                    <a:pt x="478967" y="1523060"/>
                  </a:lnTo>
                  <a:lnTo>
                    <a:pt x="485317" y="1523060"/>
                  </a:lnTo>
                  <a:lnTo>
                    <a:pt x="485317" y="1515440"/>
                  </a:lnTo>
                  <a:lnTo>
                    <a:pt x="484517" y="1515440"/>
                  </a:lnTo>
                  <a:lnTo>
                    <a:pt x="484822" y="1512900"/>
                  </a:lnTo>
                  <a:lnTo>
                    <a:pt x="487997" y="1514170"/>
                  </a:lnTo>
                  <a:lnTo>
                    <a:pt x="490131" y="1512900"/>
                  </a:lnTo>
                  <a:lnTo>
                    <a:pt x="490131" y="1504480"/>
                  </a:lnTo>
                  <a:lnTo>
                    <a:pt x="479996" y="1504010"/>
                  </a:lnTo>
                  <a:lnTo>
                    <a:pt x="462407" y="1504010"/>
                  </a:lnTo>
                  <a:lnTo>
                    <a:pt x="462407" y="1519250"/>
                  </a:lnTo>
                  <a:lnTo>
                    <a:pt x="461949" y="1519974"/>
                  </a:lnTo>
                  <a:lnTo>
                    <a:pt x="461949" y="1667840"/>
                  </a:lnTo>
                  <a:lnTo>
                    <a:pt x="461454" y="1669110"/>
                  </a:lnTo>
                  <a:lnTo>
                    <a:pt x="458228" y="1669110"/>
                  </a:lnTo>
                  <a:lnTo>
                    <a:pt x="458228" y="1671650"/>
                  </a:lnTo>
                  <a:lnTo>
                    <a:pt x="456145" y="1671650"/>
                  </a:lnTo>
                  <a:lnTo>
                    <a:pt x="457187" y="1669110"/>
                  </a:lnTo>
                  <a:lnTo>
                    <a:pt x="458228" y="1669110"/>
                  </a:lnTo>
                  <a:lnTo>
                    <a:pt x="458774" y="1667840"/>
                  </a:lnTo>
                  <a:lnTo>
                    <a:pt x="456399" y="1667840"/>
                  </a:lnTo>
                  <a:lnTo>
                    <a:pt x="456399" y="1665300"/>
                  </a:lnTo>
                  <a:lnTo>
                    <a:pt x="458774" y="1666570"/>
                  </a:lnTo>
                  <a:lnTo>
                    <a:pt x="460121" y="1665300"/>
                  </a:lnTo>
                  <a:lnTo>
                    <a:pt x="459867" y="1667840"/>
                  </a:lnTo>
                  <a:lnTo>
                    <a:pt x="461949" y="1667840"/>
                  </a:lnTo>
                  <a:lnTo>
                    <a:pt x="461949" y="1519974"/>
                  </a:lnTo>
                  <a:lnTo>
                    <a:pt x="460781" y="1521790"/>
                  </a:lnTo>
                  <a:lnTo>
                    <a:pt x="459219" y="1522120"/>
                  </a:lnTo>
                  <a:lnTo>
                    <a:pt x="459219" y="1596732"/>
                  </a:lnTo>
                  <a:lnTo>
                    <a:pt x="456044" y="1597990"/>
                  </a:lnTo>
                  <a:lnTo>
                    <a:pt x="454558" y="1597520"/>
                  </a:lnTo>
                  <a:lnTo>
                    <a:pt x="454558" y="1686890"/>
                  </a:lnTo>
                  <a:lnTo>
                    <a:pt x="454558" y="1688160"/>
                  </a:lnTo>
                  <a:lnTo>
                    <a:pt x="452920" y="1689430"/>
                  </a:lnTo>
                  <a:lnTo>
                    <a:pt x="451091" y="1690700"/>
                  </a:lnTo>
                  <a:lnTo>
                    <a:pt x="450951" y="1689430"/>
                  </a:lnTo>
                  <a:lnTo>
                    <a:pt x="451078" y="1686890"/>
                  </a:lnTo>
                  <a:lnTo>
                    <a:pt x="451332" y="1685620"/>
                  </a:lnTo>
                  <a:lnTo>
                    <a:pt x="454558" y="1686890"/>
                  </a:lnTo>
                  <a:lnTo>
                    <a:pt x="454558" y="1597520"/>
                  </a:lnTo>
                  <a:lnTo>
                    <a:pt x="452920" y="1596999"/>
                  </a:lnTo>
                  <a:lnTo>
                    <a:pt x="452920" y="1617040"/>
                  </a:lnTo>
                  <a:lnTo>
                    <a:pt x="449249" y="1620380"/>
                  </a:lnTo>
                  <a:lnTo>
                    <a:pt x="449249" y="1684350"/>
                  </a:lnTo>
                  <a:lnTo>
                    <a:pt x="447370" y="1686890"/>
                  </a:lnTo>
                  <a:lnTo>
                    <a:pt x="443395" y="1686890"/>
                  </a:lnTo>
                  <a:lnTo>
                    <a:pt x="443242" y="1684350"/>
                  </a:lnTo>
                  <a:lnTo>
                    <a:pt x="443166" y="1683080"/>
                  </a:lnTo>
                  <a:lnTo>
                    <a:pt x="443103" y="1681810"/>
                  </a:lnTo>
                  <a:lnTo>
                    <a:pt x="444982" y="1680540"/>
                  </a:lnTo>
                  <a:lnTo>
                    <a:pt x="448957" y="1680540"/>
                  </a:lnTo>
                  <a:lnTo>
                    <a:pt x="449249" y="1684350"/>
                  </a:lnTo>
                  <a:lnTo>
                    <a:pt x="449249" y="1620380"/>
                  </a:lnTo>
                  <a:lnTo>
                    <a:pt x="448703" y="1620862"/>
                  </a:lnTo>
                  <a:lnTo>
                    <a:pt x="446570" y="1619580"/>
                  </a:lnTo>
                  <a:lnTo>
                    <a:pt x="451332" y="1617040"/>
                  </a:lnTo>
                  <a:lnTo>
                    <a:pt x="452920" y="1617040"/>
                  </a:lnTo>
                  <a:lnTo>
                    <a:pt x="452920" y="1596999"/>
                  </a:lnTo>
                  <a:lnTo>
                    <a:pt x="452120" y="1596732"/>
                  </a:lnTo>
                  <a:lnTo>
                    <a:pt x="454558" y="1594180"/>
                  </a:lnTo>
                  <a:lnTo>
                    <a:pt x="459219" y="1596732"/>
                  </a:lnTo>
                  <a:lnTo>
                    <a:pt x="459219" y="1522120"/>
                  </a:lnTo>
                  <a:lnTo>
                    <a:pt x="456399" y="1522691"/>
                  </a:lnTo>
                  <a:lnTo>
                    <a:pt x="456399" y="1534490"/>
                  </a:lnTo>
                  <a:lnTo>
                    <a:pt x="452856" y="1535760"/>
                  </a:lnTo>
                  <a:lnTo>
                    <a:pt x="450837" y="1533563"/>
                  </a:lnTo>
                  <a:lnTo>
                    <a:pt x="450837" y="1599260"/>
                  </a:lnTo>
                  <a:lnTo>
                    <a:pt x="450837" y="1601800"/>
                  </a:lnTo>
                  <a:lnTo>
                    <a:pt x="450049" y="1604340"/>
                  </a:lnTo>
                  <a:lnTo>
                    <a:pt x="449249" y="1601800"/>
                  </a:lnTo>
                  <a:lnTo>
                    <a:pt x="447116" y="1601800"/>
                  </a:lnTo>
                  <a:lnTo>
                    <a:pt x="447611" y="1599260"/>
                  </a:lnTo>
                  <a:lnTo>
                    <a:pt x="450837" y="1599260"/>
                  </a:lnTo>
                  <a:lnTo>
                    <a:pt x="450837" y="1533563"/>
                  </a:lnTo>
                  <a:lnTo>
                    <a:pt x="450532" y="1533220"/>
                  </a:lnTo>
                  <a:lnTo>
                    <a:pt x="451142" y="1531950"/>
                  </a:lnTo>
                  <a:lnTo>
                    <a:pt x="456399" y="1534490"/>
                  </a:lnTo>
                  <a:lnTo>
                    <a:pt x="456399" y="1522691"/>
                  </a:lnTo>
                  <a:lnTo>
                    <a:pt x="454558" y="1523060"/>
                  </a:lnTo>
                  <a:lnTo>
                    <a:pt x="460108" y="1519250"/>
                  </a:lnTo>
                  <a:lnTo>
                    <a:pt x="462407" y="1519250"/>
                  </a:lnTo>
                  <a:lnTo>
                    <a:pt x="462407" y="1504010"/>
                  </a:lnTo>
                  <a:lnTo>
                    <a:pt x="452678" y="1504010"/>
                  </a:lnTo>
                  <a:lnTo>
                    <a:pt x="452678" y="1524330"/>
                  </a:lnTo>
                  <a:lnTo>
                    <a:pt x="452424" y="1526870"/>
                  </a:lnTo>
                  <a:lnTo>
                    <a:pt x="449249" y="1525600"/>
                  </a:lnTo>
                  <a:lnTo>
                    <a:pt x="447116" y="1526870"/>
                  </a:lnTo>
                  <a:lnTo>
                    <a:pt x="447370" y="1524330"/>
                  </a:lnTo>
                  <a:lnTo>
                    <a:pt x="452678" y="1524330"/>
                  </a:lnTo>
                  <a:lnTo>
                    <a:pt x="452678" y="1504010"/>
                  </a:lnTo>
                  <a:lnTo>
                    <a:pt x="442607" y="1504010"/>
                  </a:lnTo>
                  <a:lnTo>
                    <a:pt x="442607" y="1525600"/>
                  </a:lnTo>
                  <a:lnTo>
                    <a:pt x="439674" y="1530680"/>
                  </a:lnTo>
                  <a:lnTo>
                    <a:pt x="439674" y="1620862"/>
                  </a:lnTo>
                  <a:lnTo>
                    <a:pt x="434124" y="1618449"/>
                  </a:lnTo>
                  <a:lnTo>
                    <a:pt x="434124" y="1669110"/>
                  </a:lnTo>
                  <a:lnTo>
                    <a:pt x="431126" y="1671650"/>
                  </a:lnTo>
                  <a:lnTo>
                    <a:pt x="429514" y="1669110"/>
                  </a:lnTo>
                  <a:lnTo>
                    <a:pt x="430212" y="1667840"/>
                  </a:lnTo>
                  <a:lnTo>
                    <a:pt x="434124" y="1669110"/>
                  </a:lnTo>
                  <a:lnTo>
                    <a:pt x="434124" y="1618449"/>
                  </a:lnTo>
                  <a:lnTo>
                    <a:pt x="433819" y="1618310"/>
                  </a:lnTo>
                  <a:lnTo>
                    <a:pt x="433273" y="1619580"/>
                  </a:lnTo>
                  <a:lnTo>
                    <a:pt x="426923" y="1620824"/>
                  </a:lnTo>
                  <a:lnTo>
                    <a:pt x="426923" y="1651330"/>
                  </a:lnTo>
                  <a:lnTo>
                    <a:pt x="421868" y="1662760"/>
                  </a:lnTo>
                  <a:lnTo>
                    <a:pt x="420827" y="1661490"/>
                  </a:lnTo>
                  <a:lnTo>
                    <a:pt x="419239" y="1660220"/>
                  </a:lnTo>
                  <a:lnTo>
                    <a:pt x="422414" y="1658950"/>
                  </a:lnTo>
                  <a:lnTo>
                    <a:pt x="422656" y="1657680"/>
                  </a:lnTo>
                  <a:lnTo>
                    <a:pt x="424357" y="1655140"/>
                  </a:lnTo>
                  <a:lnTo>
                    <a:pt x="425208" y="1653870"/>
                  </a:lnTo>
                  <a:lnTo>
                    <a:pt x="426923" y="1651330"/>
                  </a:lnTo>
                  <a:lnTo>
                    <a:pt x="426923" y="1620824"/>
                  </a:lnTo>
                  <a:lnTo>
                    <a:pt x="426681" y="1620862"/>
                  </a:lnTo>
                  <a:lnTo>
                    <a:pt x="429450" y="1617522"/>
                  </a:lnTo>
                  <a:lnTo>
                    <a:pt x="430098" y="1619580"/>
                  </a:lnTo>
                  <a:lnTo>
                    <a:pt x="433095" y="1617040"/>
                  </a:lnTo>
                  <a:lnTo>
                    <a:pt x="437616" y="1613230"/>
                  </a:lnTo>
                  <a:lnTo>
                    <a:pt x="439127" y="1611960"/>
                  </a:lnTo>
                  <a:lnTo>
                    <a:pt x="439674" y="1620862"/>
                  </a:lnTo>
                  <a:lnTo>
                    <a:pt x="439674" y="1530680"/>
                  </a:lnTo>
                  <a:lnTo>
                    <a:pt x="435952" y="1530680"/>
                  </a:lnTo>
                  <a:lnTo>
                    <a:pt x="435952" y="1531950"/>
                  </a:lnTo>
                  <a:lnTo>
                    <a:pt x="435952" y="1534490"/>
                  </a:lnTo>
                  <a:lnTo>
                    <a:pt x="435165" y="1537030"/>
                  </a:lnTo>
                  <a:lnTo>
                    <a:pt x="434632" y="1534490"/>
                  </a:lnTo>
                  <a:lnTo>
                    <a:pt x="434365" y="1533220"/>
                  </a:lnTo>
                  <a:lnTo>
                    <a:pt x="433031" y="1534020"/>
                  </a:lnTo>
                  <a:lnTo>
                    <a:pt x="433031" y="1552270"/>
                  </a:lnTo>
                  <a:lnTo>
                    <a:pt x="430644" y="1554289"/>
                  </a:lnTo>
                  <a:lnTo>
                    <a:pt x="430644" y="1613230"/>
                  </a:lnTo>
                  <a:lnTo>
                    <a:pt x="429602" y="1614512"/>
                  </a:lnTo>
                  <a:lnTo>
                    <a:pt x="428510" y="1614512"/>
                  </a:lnTo>
                  <a:lnTo>
                    <a:pt x="429298" y="1617040"/>
                  </a:lnTo>
                  <a:lnTo>
                    <a:pt x="425335" y="1617040"/>
                  </a:lnTo>
                  <a:lnTo>
                    <a:pt x="427443" y="1614512"/>
                  </a:lnTo>
                  <a:lnTo>
                    <a:pt x="428510" y="1613230"/>
                  </a:lnTo>
                  <a:lnTo>
                    <a:pt x="430644" y="1613230"/>
                  </a:lnTo>
                  <a:lnTo>
                    <a:pt x="430644" y="1554289"/>
                  </a:lnTo>
                  <a:lnTo>
                    <a:pt x="428663" y="1555953"/>
                  </a:lnTo>
                  <a:lnTo>
                    <a:pt x="424548" y="1555140"/>
                  </a:lnTo>
                  <a:lnTo>
                    <a:pt x="424548" y="1585290"/>
                  </a:lnTo>
                  <a:lnTo>
                    <a:pt x="424294" y="1586560"/>
                  </a:lnTo>
                  <a:lnTo>
                    <a:pt x="422160" y="1586560"/>
                  </a:lnTo>
                  <a:lnTo>
                    <a:pt x="422160" y="1653870"/>
                  </a:lnTo>
                  <a:lnTo>
                    <a:pt x="416560" y="1653870"/>
                  </a:lnTo>
                  <a:lnTo>
                    <a:pt x="416560" y="1697050"/>
                  </a:lnTo>
                  <a:lnTo>
                    <a:pt x="415264" y="1698320"/>
                  </a:lnTo>
                  <a:lnTo>
                    <a:pt x="413385" y="1699590"/>
                  </a:lnTo>
                  <a:lnTo>
                    <a:pt x="412318" y="1697050"/>
                  </a:lnTo>
                  <a:lnTo>
                    <a:pt x="411797" y="1695780"/>
                  </a:lnTo>
                  <a:lnTo>
                    <a:pt x="411543" y="1695780"/>
                  </a:lnTo>
                  <a:lnTo>
                    <a:pt x="409143" y="1694510"/>
                  </a:lnTo>
                  <a:lnTo>
                    <a:pt x="404355" y="1691970"/>
                  </a:lnTo>
                  <a:lnTo>
                    <a:pt x="416560" y="1697050"/>
                  </a:lnTo>
                  <a:lnTo>
                    <a:pt x="416560" y="1653870"/>
                  </a:lnTo>
                  <a:lnTo>
                    <a:pt x="414972" y="1653870"/>
                  </a:lnTo>
                  <a:lnTo>
                    <a:pt x="407822" y="1652600"/>
                  </a:lnTo>
                  <a:lnTo>
                    <a:pt x="408533" y="1651330"/>
                  </a:lnTo>
                  <a:lnTo>
                    <a:pt x="409257" y="1650060"/>
                  </a:lnTo>
                  <a:lnTo>
                    <a:pt x="412394" y="1650060"/>
                  </a:lnTo>
                  <a:lnTo>
                    <a:pt x="416039" y="1651330"/>
                  </a:lnTo>
                  <a:lnTo>
                    <a:pt x="417512" y="1650060"/>
                  </a:lnTo>
                  <a:lnTo>
                    <a:pt x="418985" y="1648790"/>
                  </a:lnTo>
                  <a:lnTo>
                    <a:pt x="422160" y="1653870"/>
                  </a:lnTo>
                  <a:lnTo>
                    <a:pt x="422160" y="1586560"/>
                  </a:lnTo>
                  <a:lnTo>
                    <a:pt x="418985" y="1586560"/>
                  </a:lnTo>
                  <a:lnTo>
                    <a:pt x="419239" y="1584020"/>
                  </a:lnTo>
                  <a:lnTo>
                    <a:pt x="422414" y="1585290"/>
                  </a:lnTo>
                  <a:lnTo>
                    <a:pt x="424548" y="1585290"/>
                  </a:lnTo>
                  <a:lnTo>
                    <a:pt x="424548" y="1555140"/>
                  </a:lnTo>
                  <a:lnTo>
                    <a:pt x="422960" y="1554810"/>
                  </a:lnTo>
                  <a:lnTo>
                    <a:pt x="422160" y="1552270"/>
                  </a:lnTo>
                  <a:lnTo>
                    <a:pt x="433031" y="1552270"/>
                  </a:lnTo>
                  <a:lnTo>
                    <a:pt x="433031" y="1534020"/>
                  </a:lnTo>
                  <a:lnTo>
                    <a:pt x="432231" y="1534490"/>
                  </a:lnTo>
                  <a:lnTo>
                    <a:pt x="432358" y="1533220"/>
                  </a:lnTo>
                  <a:lnTo>
                    <a:pt x="432485" y="1531950"/>
                  </a:lnTo>
                  <a:lnTo>
                    <a:pt x="435952" y="1531950"/>
                  </a:lnTo>
                  <a:lnTo>
                    <a:pt x="435952" y="1530680"/>
                  </a:lnTo>
                  <a:lnTo>
                    <a:pt x="436206" y="1528140"/>
                  </a:lnTo>
                  <a:lnTo>
                    <a:pt x="434124" y="1528140"/>
                  </a:lnTo>
                  <a:lnTo>
                    <a:pt x="433832" y="1526870"/>
                  </a:lnTo>
                  <a:lnTo>
                    <a:pt x="433273" y="1524330"/>
                  </a:lnTo>
                  <a:lnTo>
                    <a:pt x="442607" y="1525600"/>
                  </a:lnTo>
                  <a:lnTo>
                    <a:pt x="442607" y="1504010"/>
                  </a:lnTo>
                  <a:lnTo>
                    <a:pt x="405942" y="1504010"/>
                  </a:lnTo>
                  <a:lnTo>
                    <a:pt x="405942" y="1647520"/>
                  </a:lnTo>
                  <a:lnTo>
                    <a:pt x="405942" y="1651330"/>
                  </a:lnTo>
                  <a:lnTo>
                    <a:pt x="402221" y="1651330"/>
                  </a:lnTo>
                  <a:lnTo>
                    <a:pt x="402221" y="1650060"/>
                  </a:lnTo>
                  <a:lnTo>
                    <a:pt x="402221" y="1647520"/>
                  </a:lnTo>
                  <a:lnTo>
                    <a:pt x="405942" y="1647520"/>
                  </a:lnTo>
                  <a:lnTo>
                    <a:pt x="405942" y="1504010"/>
                  </a:lnTo>
                  <a:lnTo>
                    <a:pt x="402234" y="1504010"/>
                  </a:lnTo>
                  <a:lnTo>
                    <a:pt x="398602" y="1504226"/>
                  </a:lnTo>
                  <a:lnTo>
                    <a:pt x="398602" y="1719910"/>
                  </a:lnTo>
                  <a:lnTo>
                    <a:pt x="397256" y="1721180"/>
                  </a:lnTo>
                  <a:lnTo>
                    <a:pt x="395617" y="1722450"/>
                  </a:lnTo>
                  <a:lnTo>
                    <a:pt x="396671" y="1719910"/>
                  </a:lnTo>
                  <a:lnTo>
                    <a:pt x="398602" y="1719910"/>
                  </a:lnTo>
                  <a:lnTo>
                    <a:pt x="398602" y="1504226"/>
                  </a:lnTo>
                  <a:lnTo>
                    <a:pt x="398551" y="1545920"/>
                  </a:lnTo>
                  <a:lnTo>
                    <a:pt x="398551" y="1548460"/>
                  </a:lnTo>
                  <a:lnTo>
                    <a:pt x="396671" y="1548460"/>
                  </a:lnTo>
                  <a:lnTo>
                    <a:pt x="396671" y="1594180"/>
                  </a:lnTo>
                  <a:lnTo>
                    <a:pt x="396417" y="1596732"/>
                  </a:lnTo>
                  <a:lnTo>
                    <a:pt x="393192" y="1595450"/>
                  </a:lnTo>
                  <a:lnTo>
                    <a:pt x="392950" y="1595450"/>
                  </a:lnTo>
                  <a:lnTo>
                    <a:pt x="392950" y="1629740"/>
                  </a:lnTo>
                  <a:lnTo>
                    <a:pt x="391109" y="1636090"/>
                  </a:lnTo>
                  <a:lnTo>
                    <a:pt x="389153" y="1630718"/>
                  </a:lnTo>
                  <a:lnTo>
                    <a:pt x="389153" y="1650060"/>
                  </a:lnTo>
                  <a:lnTo>
                    <a:pt x="387794" y="1651330"/>
                  </a:lnTo>
                  <a:lnTo>
                    <a:pt x="386080" y="1652600"/>
                  </a:lnTo>
                  <a:lnTo>
                    <a:pt x="387096" y="1651330"/>
                  </a:lnTo>
                  <a:lnTo>
                    <a:pt x="389153" y="1650060"/>
                  </a:lnTo>
                  <a:lnTo>
                    <a:pt x="389153" y="1630718"/>
                  </a:lnTo>
                  <a:lnTo>
                    <a:pt x="388797" y="1629740"/>
                  </a:lnTo>
                  <a:lnTo>
                    <a:pt x="388340" y="1628470"/>
                  </a:lnTo>
                  <a:lnTo>
                    <a:pt x="387883" y="1627200"/>
                  </a:lnTo>
                  <a:lnTo>
                    <a:pt x="385508" y="1628470"/>
                  </a:lnTo>
                  <a:lnTo>
                    <a:pt x="387096" y="1622120"/>
                  </a:lnTo>
                  <a:lnTo>
                    <a:pt x="390321" y="1629740"/>
                  </a:lnTo>
                  <a:lnTo>
                    <a:pt x="392950" y="1629740"/>
                  </a:lnTo>
                  <a:lnTo>
                    <a:pt x="392950" y="1595450"/>
                  </a:lnTo>
                  <a:lnTo>
                    <a:pt x="391109" y="1595450"/>
                  </a:lnTo>
                  <a:lnTo>
                    <a:pt x="391363" y="1594180"/>
                  </a:lnTo>
                  <a:lnTo>
                    <a:pt x="396671" y="1594180"/>
                  </a:lnTo>
                  <a:lnTo>
                    <a:pt x="396671" y="1548460"/>
                  </a:lnTo>
                  <a:lnTo>
                    <a:pt x="394830" y="1548460"/>
                  </a:lnTo>
                  <a:lnTo>
                    <a:pt x="394830" y="1545920"/>
                  </a:lnTo>
                  <a:lnTo>
                    <a:pt x="398551" y="1545920"/>
                  </a:lnTo>
                  <a:lnTo>
                    <a:pt x="398551" y="1504226"/>
                  </a:lnTo>
                  <a:lnTo>
                    <a:pt x="380238" y="1505280"/>
                  </a:lnTo>
                  <a:lnTo>
                    <a:pt x="375450" y="1505839"/>
                  </a:lnTo>
                  <a:lnTo>
                    <a:pt x="375450" y="1540840"/>
                  </a:lnTo>
                  <a:lnTo>
                    <a:pt x="374396" y="1540840"/>
                  </a:lnTo>
                  <a:lnTo>
                    <a:pt x="374396" y="1545920"/>
                  </a:lnTo>
                  <a:lnTo>
                    <a:pt x="374091" y="1548460"/>
                  </a:lnTo>
                  <a:lnTo>
                    <a:pt x="369087" y="1549730"/>
                  </a:lnTo>
                  <a:lnTo>
                    <a:pt x="368185" y="1547190"/>
                  </a:lnTo>
                  <a:lnTo>
                    <a:pt x="367741" y="1545920"/>
                  </a:lnTo>
                  <a:lnTo>
                    <a:pt x="370370" y="1543380"/>
                  </a:lnTo>
                  <a:lnTo>
                    <a:pt x="372757" y="1544650"/>
                  </a:lnTo>
                  <a:lnTo>
                    <a:pt x="374396" y="1545920"/>
                  </a:lnTo>
                  <a:lnTo>
                    <a:pt x="374396" y="1540840"/>
                  </a:lnTo>
                  <a:lnTo>
                    <a:pt x="370967" y="1540840"/>
                  </a:lnTo>
                  <a:lnTo>
                    <a:pt x="374091" y="1538300"/>
                  </a:lnTo>
                  <a:lnTo>
                    <a:pt x="375450" y="1540840"/>
                  </a:lnTo>
                  <a:lnTo>
                    <a:pt x="375450" y="1505839"/>
                  </a:lnTo>
                  <a:lnTo>
                    <a:pt x="364274" y="1507134"/>
                  </a:lnTo>
                  <a:lnTo>
                    <a:pt x="364274" y="1538300"/>
                  </a:lnTo>
                  <a:lnTo>
                    <a:pt x="362927" y="1539570"/>
                  </a:lnTo>
                  <a:lnTo>
                    <a:pt x="362927" y="1672920"/>
                  </a:lnTo>
                  <a:lnTo>
                    <a:pt x="362927" y="1679270"/>
                  </a:lnTo>
                  <a:lnTo>
                    <a:pt x="357924" y="1680540"/>
                  </a:lnTo>
                  <a:lnTo>
                    <a:pt x="356031" y="1678000"/>
                  </a:lnTo>
                  <a:lnTo>
                    <a:pt x="356362" y="1676730"/>
                  </a:lnTo>
                  <a:lnTo>
                    <a:pt x="357035" y="1674190"/>
                  </a:lnTo>
                  <a:lnTo>
                    <a:pt x="357378" y="1672920"/>
                  </a:lnTo>
                  <a:lnTo>
                    <a:pt x="362927" y="1672920"/>
                  </a:lnTo>
                  <a:lnTo>
                    <a:pt x="362927" y="1539570"/>
                  </a:lnTo>
                  <a:lnTo>
                    <a:pt x="361099" y="1540840"/>
                  </a:lnTo>
                  <a:lnTo>
                    <a:pt x="361099" y="1597990"/>
                  </a:lnTo>
                  <a:lnTo>
                    <a:pt x="357428" y="1599260"/>
                  </a:lnTo>
                  <a:lnTo>
                    <a:pt x="355117" y="1597990"/>
                  </a:lnTo>
                  <a:lnTo>
                    <a:pt x="355790" y="1596732"/>
                  </a:lnTo>
                  <a:lnTo>
                    <a:pt x="361099" y="1597990"/>
                  </a:lnTo>
                  <a:lnTo>
                    <a:pt x="361099" y="1540840"/>
                  </a:lnTo>
                  <a:lnTo>
                    <a:pt x="360057" y="1539176"/>
                  </a:lnTo>
                  <a:lnTo>
                    <a:pt x="360057" y="1551000"/>
                  </a:lnTo>
                  <a:lnTo>
                    <a:pt x="355587" y="1551000"/>
                  </a:lnTo>
                  <a:lnTo>
                    <a:pt x="355587" y="1584020"/>
                  </a:lnTo>
                  <a:lnTo>
                    <a:pt x="354241" y="1585290"/>
                  </a:lnTo>
                  <a:lnTo>
                    <a:pt x="352602" y="1586560"/>
                  </a:lnTo>
                  <a:lnTo>
                    <a:pt x="353656" y="1585290"/>
                  </a:lnTo>
                  <a:lnTo>
                    <a:pt x="355587" y="1584020"/>
                  </a:lnTo>
                  <a:lnTo>
                    <a:pt x="355587" y="1551000"/>
                  </a:lnTo>
                  <a:lnTo>
                    <a:pt x="353656" y="1551000"/>
                  </a:lnTo>
                  <a:lnTo>
                    <a:pt x="354444" y="1548460"/>
                  </a:lnTo>
                  <a:lnTo>
                    <a:pt x="356031" y="1547190"/>
                  </a:lnTo>
                  <a:lnTo>
                    <a:pt x="359257" y="1547190"/>
                  </a:lnTo>
                  <a:lnTo>
                    <a:pt x="360057" y="1551000"/>
                  </a:lnTo>
                  <a:lnTo>
                    <a:pt x="360057" y="1539176"/>
                  </a:lnTo>
                  <a:lnTo>
                    <a:pt x="359511" y="1538300"/>
                  </a:lnTo>
                  <a:lnTo>
                    <a:pt x="359257" y="1538300"/>
                  </a:lnTo>
                  <a:lnTo>
                    <a:pt x="357454" y="1537030"/>
                  </a:lnTo>
                  <a:lnTo>
                    <a:pt x="352069" y="1533220"/>
                  </a:lnTo>
                  <a:lnTo>
                    <a:pt x="364274" y="1538300"/>
                  </a:lnTo>
                  <a:lnTo>
                    <a:pt x="364274" y="1507134"/>
                  </a:lnTo>
                  <a:lnTo>
                    <a:pt x="358305" y="1507820"/>
                  </a:lnTo>
                  <a:lnTo>
                    <a:pt x="352882" y="1508010"/>
                  </a:lnTo>
                  <a:lnTo>
                    <a:pt x="352882" y="1528140"/>
                  </a:lnTo>
                  <a:lnTo>
                    <a:pt x="352056" y="1530680"/>
                  </a:lnTo>
                  <a:lnTo>
                    <a:pt x="351142" y="1530680"/>
                  </a:lnTo>
                  <a:lnTo>
                    <a:pt x="351142" y="1557350"/>
                  </a:lnTo>
                  <a:lnTo>
                    <a:pt x="348576" y="1558620"/>
                  </a:lnTo>
                  <a:lnTo>
                    <a:pt x="346570" y="1557350"/>
                  </a:lnTo>
                  <a:lnTo>
                    <a:pt x="349681" y="1554810"/>
                  </a:lnTo>
                  <a:lnTo>
                    <a:pt x="351142" y="1557350"/>
                  </a:lnTo>
                  <a:lnTo>
                    <a:pt x="351142" y="1530680"/>
                  </a:lnTo>
                  <a:lnTo>
                    <a:pt x="350037" y="1530680"/>
                  </a:lnTo>
                  <a:lnTo>
                    <a:pt x="349923" y="1529410"/>
                  </a:lnTo>
                  <a:lnTo>
                    <a:pt x="349681" y="1526870"/>
                  </a:lnTo>
                  <a:lnTo>
                    <a:pt x="352882" y="1528140"/>
                  </a:lnTo>
                  <a:lnTo>
                    <a:pt x="352882" y="1508010"/>
                  </a:lnTo>
                  <a:lnTo>
                    <a:pt x="347306" y="1508201"/>
                  </a:lnTo>
                  <a:lnTo>
                    <a:pt x="347306" y="1551000"/>
                  </a:lnTo>
                  <a:lnTo>
                    <a:pt x="343331" y="1551000"/>
                  </a:lnTo>
                  <a:lnTo>
                    <a:pt x="343331" y="1562430"/>
                  </a:lnTo>
                  <a:lnTo>
                    <a:pt x="336689" y="1562430"/>
                  </a:lnTo>
                  <a:lnTo>
                    <a:pt x="336689" y="1711020"/>
                  </a:lnTo>
                  <a:lnTo>
                    <a:pt x="335343" y="1714830"/>
                  </a:lnTo>
                  <a:lnTo>
                    <a:pt x="332968" y="1713865"/>
                  </a:lnTo>
                  <a:lnTo>
                    <a:pt x="332968" y="1723720"/>
                  </a:lnTo>
                  <a:lnTo>
                    <a:pt x="329603" y="1726260"/>
                  </a:lnTo>
                  <a:lnTo>
                    <a:pt x="326986" y="1724990"/>
                  </a:lnTo>
                  <a:lnTo>
                    <a:pt x="327367" y="1723720"/>
                  </a:lnTo>
                  <a:lnTo>
                    <a:pt x="332968" y="1723720"/>
                  </a:lnTo>
                  <a:lnTo>
                    <a:pt x="332968" y="1713865"/>
                  </a:lnTo>
                  <a:lnTo>
                    <a:pt x="329158" y="1712290"/>
                  </a:lnTo>
                  <a:lnTo>
                    <a:pt x="326072" y="1711020"/>
                  </a:lnTo>
                  <a:lnTo>
                    <a:pt x="327367" y="1707210"/>
                  </a:lnTo>
                  <a:lnTo>
                    <a:pt x="331876" y="1707210"/>
                  </a:lnTo>
                  <a:lnTo>
                    <a:pt x="333209" y="1709750"/>
                  </a:lnTo>
                  <a:lnTo>
                    <a:pt x="336689" y="1711020"/>
                  </a:lnTo>
                  <a:lnTo>
                    <a:pt x="336689" y="1562430"/>
                  </a:lnTo>
                  <a:lnTo>
                    <a:pt x="337477" y="1559890"/>
                  </a:lnTo>
                  <a:lnTo>
                    <a:pt x="339064" y="1558620"/>
                  </a:lnTo>
                  <a:lnTo>
                    <a:pt x="342239" y="1558620"/>
                  </a:lnTo>
                  <a:lnTo>
                    <a:pt x="343331" y="1562430"/>
                  </a:lnTo>
                  <a:lnTo>
                    <a:pt x="343331" y="1551000"/>
                  </a:lnTo>
                  <a:lnTo>
                    <a:pt x="341198" y="1551000"/>
                  </a:lnTo>
                  <a:lnTo>
                    <a:pt x="337185" y="1556080"/>
                  </a:lnTo>
                  <a:lnTo>
                    <a:pt x="336384" y="1554810"/>
                  </a:lnTo>
                  <a:lnTo>
                    <a:pt x="334797" y="1552270"/>
                  </a:lnTo>
                  <a:lnTo>
                    <a:pt x="335508" y="1551000"/>
                  </a:lnTo>
                  <a:lnTo>
                    <a:pt x="336219" y="1549730"/>
                  </a:lnTo>
                  <a:lnTo>
                    <a:pt x="336931" y="1548460"/>
                  </a:lnTo>
                  <a:lnTo>
                    <a:pt x="343585" y="1545920"/>
                  </a:lnTo>
                  <a:lnTo>
                    <a:pt x="345960" y="1548460"/>
                  </a:lnTo>
                  <a:lnTo>
                    <a:pt x="347306" y="1551000"/>
                  </a:lnTo>
                  <a:lnTo>
                    <a:pt x="347306" y="1508201"/>
                  </a:lnTo>
                  <a:lnTo>
                    <a:pt x="328993" y="1508836"/>
                  </a:lnTo>
                  <a:lnTo>
                    <a:pt x="328993" y="1591640"/>
                  </a:lnTo>
                  <a:lnTo>
                    <a:pt x="323684" y="1589100"/>
                  </a:lnTo>
                  <a:lnTo>
                    <a:pt x="323392" y="1589100"/>
                  </a:lnTo>
                  <a:lnTo>
                    <a:pt x="319963" y="1588236"/>
                  </a:lnTo>
                  <a:lnTo>
                    <a:pt x="319963" y="1604340"/>
                  </a:lnTo>
                  <a:lnTo>
                    <a:pt x="319963" y="1608162"/>
                  </a:lnTo>
                  <a:lnTo>
                    <a:pt x="319417" y="1608162"/>
                  </a:lnTo>
                  <a:lnTo>
                    <a:pt x="319417" y="1697050"/>
                  </a:lnTo>
                  <a:lnTo>
                    <a:pt x="316242" y="1704670"/>
                  </a:lnTo>
                  <a:lnTo>
                    <a:pt x="312229" y="1703400"/>
                  </a:lnTo>
                  <a:lnTo>
                    <a:pt x="311188" y="1699590"/>
                  </a:lnTo>
                  <a:lnTo>
                    <a:pt x="315709" y="1700860"/>
                  </a:lnTo>
                  <a:lnTo>
                    <a:pt x="315950" y="1698320"/>
                  </a:lnTo>
                  <a:lnTo>
                    <a:pt x="319417" y="1697050"/>
                  </a:lnTo>
                  <a:lnTo>
                    <a:pt x="319417" y="1608162"/>
                  </a:lnTo>
                  <a:lnTo>
                    <a:pt x="316496" y="1608162"/>
                  </a:lnTo>
                  <a:lnTo>
                    <a:pt x="316496" y="1633550"/>
                  </a:lnTo>
                  <a:lnTo>
                    <a:pt x="313042" y="1632280"/>
                  </a:lnTo>
                  <a:lnTo>
                    <a:pt x="309600" y="1631010"/>
                  </a:lnTo>
                  <a:lnTo>
                    <a:pt x="308559" y="1631505"/>
                  </a:lnTo>
                  <a:lnTo>
                    <a:pt x="308559" y="1651330"/>
                  </a:lnTo>
                  <a:lnTo>
                    <a:pt x="306476" y="1652600"/>
                  </a:lnTo>
                  <a:lnTo>
                    <a:pt x="304838" y="1651914"/>
                  </a:lnTo>
                  <a:lnTo>
                    <a:pt x="304838" y="1684350"/>
                  </a:lnTo>
                  <a:lnTo>
                    <a:pt x="304546" y="1686890"/>
                  </a:lnTo>
                  <a:lnTo>
                    <a:pt x="301371" y="1685620"/>
                  </a:lnTo>
                  <a:lnTo>
                    <a:pt x="299237" y="1686890"/>
                  </a:lnTo>
                  <a:lnTo>
                    <a:pt x="299529" y="1684350"/>
                  </a:lnTo>
                  <a:lnTo>
                    <a:pt x="304838" y="1684350"/>
                  </a:lnTo>
                  <a:lnTo>
                    <a:pt x="304838" y="1651914"/>
                  </a:lnTo>
                  <a:lnTo>
                    <a:pt x="303479" y="1651330"/>
                  </a:lnTo>
                  <a:lnTo>
                    <a:pt x="300685" y="1648790"/>
                  </a:lnTo>
                  <a:lnTo>
                    <a:pt x="299237" y="1651330"/>
                  </a:lnTo>
                  <a:lnTo>
                    <a:pt x="297395" y="1650492"/>
                  </a:lnTo>
                  <a:lnTo>
                    <a:pt x="297395" y="1669110"/>
                  </a:lnTo>
                  <a:lnTo>
                    <a:pt x="296608" y="1671650"/>
                  </a:lnTo>
                  <a:lnTo>
                    <a:pt x="295516" y="1672526"/>
                  </a:lnTo>
                  <a:lnTo>
                    <a:pt x="295516" y="1714830"/>
                  </a:lnTo>
                  <a:lnTo>
                    <a:pt x="295516" y="1716100"/>
                  </a:lnTo>
                  <a:lnTo>
                    <a:pt x="293928" y="1717370"/>
                  </a:lnTo>
                  <a:lnTo>
                    <a:pt x="292087" y="1718640"/>
                  </a:lnTo>
                  <a:lnTo>
                    <a:pt x="291934" y="1717370"/>
                  </a:lnTo>
                  <a:lnTo>
                    <a:pt x="291795" y="1716100"/>
                  </a:lnTo>
                  <a:lnTo>
                    <a:pt x="292341" y="1714830"/>
                  </a:lnTo>
                  <a:lnTo>
                    <a:pt x="295516" y="1714830"/>
                  </a:lnTo>
                  <a:lnTo>
                    <a:pt x="295516" y="1672526"/>
                  </a:lnTo>
                  <a:lnTo>
                    <a:pt x="295021" y="1672920"/>
                  </a:lnTo>
                  <a:lnTo>
                    <a:pt x="291795" y="1672920"/>
                  </a:lnTo>
                  <a:lnTo>
                    <a:pt x="292582" y="1671650"/>
                  </a:lnTo>
                  <a:lnTo>
                    <a:pt x="294220" y="1669110"/>
                  </a:lnTo>
                  <a:lnTo>
                    <a:pt x="297395" y="1669110"/>
                  </a:lnTo>
                  <a:lnTo>
                    <a:pt x="297395" y="1650492"/>
                  </a:lnTo>
                  <a:lnTo>
                    <a:pt x="296456" y="1650060"/>
                  </a:lnTo>
                  <a:lnTo>
                    <a:pt x="293674" y="1648790"/>
                  </a:lnTo>
                  <a:lnTo>
                    <a:pt x="299529" y="1642440"/>
                  </a:lnTo>
                  <a:lnTo>
                    <a:pt x="304838" y="1644980"/>
                  </a:lnTo>
                  <a:lnTo>
                    <a:pt x="304292" y="1648790"/>
                  </a:lnTo>
                  <a:lnTo>
                    <a:pt x="305333" y="1651330"/>
                  </a:lnTo>
                  <a:lnTo>
                    <a:pt x="308559" y="1651330"/>
                  </a:lnTo>
                  <a:lnTo>
                    <a:pt x="308559" y="1631505"/>
                  </a:lnTo>
                  <a:lnTo>
                    <a:pt x="306920" y="1632280"/>
                  </a:lnTo>
                  <a:lnTo>
                    <a:pt x="306793" y="1631010"/>
                  </a:lnTo>
                  <a:lnTo>
                    <a:pt x="306425" y="1627200"/>
                  </a:lnTo>
                  <a:lnTo>
                    <a:pt x="313321" y="1631010"/>
                  </a:lnTo>
                  <a:lnTo>
                    <a:pt x="316242" y="1629740"/>
                  </a:lnTo>
                  <a:lnTo>
                    <a:pt x="316496" y="1633550"/>
                  </a:lnTo>
                  <a:lnTo>
                    <a:pt x="316496" y="1608162"/>
                  </a:lnTo>
                  <a:lnTo>
                    <a:pt x="316242" y="1608162"/>
                  </a:lnTo>
                  <a:lnTo>
                    <a:pt x="316242" y="1606880"/>
                  </a:lnTo>
                  <a:lnTo>
                    <a:pt x="316242" y="1604340"/>
                  </a:lnTo>
                  <a:lnTo>
                    <a:pt x="319963" y="1604340"/>
                  </a:lnTo>
                  <a:lnTo>
                    <a:pt x="319963" y="1588236"/>
                  </a:lnTo>
                  <a:lnTo>
                    <a:pt x="318376" y="1587830"/>
                  </a:lnTo>
                  <a:lnTo>
                    <a:pt x="319963" y="1586560"/>
                  </a:lnTo>
                  <a:lnTo>
                    <a:pt x="321805" y="1585290"/>
                  </a:lnTo>
                  <a:lnTo>
                    <a:pt x="328993" y="1591640"/>
                  </a:lnTo>
                  <a:lnTo>
                    <a:pt x="328993" y="1508836"/>
                  </a:lnTo>
                  <a:lnTo>
                    <a:pt x="321411" y="1509090"/>
                  </a:lnTo>
                  <a:lnTo>
                    <a:pt x="317042" y="1509471"/>
                  </a:lnTo>
                  <a:lnTo>
                    <a:pt x="317042" y="1594180"/>
                  </a:lnTo>
                  <a:lnTo>
                    <a:pt x="315455" y="1596732"/>
                  </a:lnTo>
                  <a:lnTo>
                    <a:pt x="314121" y="1597990"/>
                  </a:lnTo>
                  <a:lnTo>
                    <a:pt x="311734" y="1599260"/>
                  </a:lnTo>
                  <a:lnTo>
                    <a:pt x="310934" y="1597990"/>
                  </a:lnTo>
                  <a:lnTo>
                    <a:pt x="310146" y="1596732"/>
                  </a:lnTo>
                  <a:lnTo>
                    <a:pt x="312229" y="1595450"/>
                  </a:lnTo>
                  <a:lnTo>
                    <a:pt x="312775" y="1595450"/>
                  </a:lnTo>
                  <a:lnTo>
                    <a:pt x="313575" y="1596732"/>
                  </a:lnTo>
                  <a:lnTo>
                    <a:pt x="314121" y="1595450"/>
                  </a:lnTo>
                  <a:lnTo>
                    <a:pt x="317042" y="1594180"/>
                  </a:lnTo>
                  <a:lnTo>
                    <a:pt x="317042" y="1509471"/>
                  </a:lnTo>
                  <a:lnTo>
                    <a:pt x="310400" y="1510030"/>
                  </a:lnTo>
                  <a:lnTo>
                    <a:pt x="310400" y="1512900"/>
                  </a:lnTo>
                  <a:lnTo>
                    <a:pt x="310400" y="1570050"/>
                  </a:lnTo>
                  <a:lnTo>
                    <a:pt x="309600" y="1572590"/>
                  </a:lnTo>
                  <a:lnTo>
                    <a:pt x="308013" y="1573860"/>
                  </a:lnTo>
                  <a:lnTo>
                    <a:pt x="304838" y="1573860"/>
                  </a:lnTo>
                  <a:lnTo>
                    <a:pt x="305638" y="1571320"/>
                  </a:lnTo>
                  <a:lnTo>
                    <a:pt x="307225" y="1570050"/>
                  </a:lnTo>
                  <a:lnTo>
                    <a:pt x="310400" y="1570050"/>
                  </a:lnTo>
                  <a:lnTo>
                    <a:pt x="310400" y="1512900"/>
                  </a:lnTo>
                  <a:lnTo>
                    <a:pt x="310146" y="1515440"/>
                  </a:lnTo>
                  <a:lnTo>
                    <a:pt x="306679" y="1515440"/>
                  </a:lnTo>
                  <a:lnTo>
                    <a:pt x="306679" y="1514170"/>
                  </a:lnTo>
                  <a:lnTo>
                    <a:pt x="306679" y="1512900"/>
                  </a:lnTo>
                  <a:lnTo>
                    <a:pt x="307073" y="1511630"/>
                  </a:lnTo>
                  <a:lnTo>
                    <a:pt x="307467" y="1510360"/>
                  </a:lnTo>
                  <a:lnTo>
                    <a:pt x="308267" y="1514170"/>
                  </a:lnTo>
                  <a:lnTo>
                    <a:pt x="310400" y="1512900"/>
                  </a:lnTo>
                  <a:lnTo>
                    <a:pt x="310400" y="1510030"/>
                  </a:lnTo>
                  <a:lnTo>
                    <a:pt x="306362" y="1510360"/>
                  </a:lnTo>
                  <a:lnTo>
                    <a:pt x="301917" y="1510360"/>
                  </a:lnTo>
                  <a:lnTo>
                    <a:pt x="301917" y="1567510"/>
                  </a:lnTo>
                  <a:lnTo>
                    <a:pt x="300824" y="1577670"/>
                  </a:lnTo>
                  <a:lnTo>
                    <a:pt x="295516" y="1575130"/>
                  </a:lnTo>
                  <a:lnTo>
                    <a:pt x="292087" y="1573860"/>
                  </a:lnTo>
                  <a:lnTo>
                    <a:pt x="299237" y="1573860"/>
                  </a:lnTo>
                  <a:lnTo>
                    <a:pt x="301917" y="1567510"/>
                  </a:lnTo>
                  <a:lnTo>
                    <a:pt x="301917" y="1510360"/>
                  </a:lnTo>
                  <a:lnTo>
                    <a:pt x="291261" y="1510360"/>
                  </a:lnTo>
                  <a:lnTo>
                    <a:pt x="286905" y="1509636"/>
                  </a:lnTo>
                  <a:lnTo>
                    <a:pt x="286905" y="1634820"/>
                  </a:lnTo>
                  <a:lnTo>
                    <a:pt x="285877" y="1637360"/>
                  </a:lnTo>
                  <a:lnTo>
                    <a:pt x="282511" y="1636090"/>
                  </a:lnTo>
                  <a:lnTo>
                    <a:pt x="285737" y="1633550"/>
                  </a:lnTo>
                  <a:lnTo>
                    <a:pt x="286905" y="1634820"/>
                  </a:lnTo>
                  <a:lnTo>
                    <a:pt x="286905" y="1509636"/>
                  </a:lnTo>
                  <a:lnTo>
                    <a:pt x="285699" y="1509433"/>
                  </a:lnTo>
                  <a:lnTo>
                    <a:pt x="285699" y="1631010"/>
                  </a:lnTo>
                  <a:lnTo>
                    <a:pt x="281139" y="1631010"/>
                  </a:lnTo>
                  <a:lnTo>
                    <a:pt x="284403" y="1628470"/>
                  </a:lnTo>
                  <a:lnTo>
                    <a:pt x="285699" y="1631010"/>
                  </a:lnTo>
                  <a:lnTo>
                    <a:pt x="285699" y="1509433"/>
                  </a:lnTo>
                  <a:lnTo>
                    <a:pt x="284403" y="1509217"/>
                  </a:lnTo>
                  <a:lnTo>
                    <a:pt x="284403" y="1599260"/>
                  </a:lnTo>
                  <a:lnTo>
                    <a:pt x="284099" y="1601800"/>
                  </a:lnTo>
                  <a:lnTo>
                    <a:pt x="278790" y="1601800"/>
                  </a:lnTo>
                  <a:lnTo>
                    <a:pt x="279095" y="1599260"/>
                  </a:lnTo>
                  <a:lnTo>
                    <a:pt x="282270" y="1600530"/>
                  </a:lnTo>
                  <a:lnTo>
                    <a:pt x="284403" y="1599260"/>
                  </a:lnTo>
                  <a:lnTo>
                    <a:pt x="284403" y="1509217"/>
                  </a:lnTo>
                  <a:lnTo>
                    <a:pt x="276161" y="1507820"/>
                  </a:lnTo>
                  <a:lnTo>
                    <a:pt x="272986" y="1507820"/>
                  </a:lnTo>
                  <a:lnTo>
                    <a:pt x="272986" y="1669110"/>
                  </a:lnTo>
                  <a:lnTo>
                    <a:pt x="272694" y="1671650"/>
                  </a:lnTo>
                  <a:lnTo>
                    <a:pt x="267385" y="1671650"/>
                  </a:lnTo>
                  <a:lnTo>
                    <a:pt x="267627" y="1669110"/>
                  </a:lnTo>
                  <a:lnTo>
                    <a:pt x="272986" y="1669110"/>
                  </a:lnTo>
                  <a:lnTo>
                    <a:pt x="272986" y="1507820"/>
                  </a:lnTo>
                  <a:lnTo>
                    <a:pt x="271894" y="1507820"/>
                  </a:lnTo>
                  <a:lnTo>
                    <a:pt x="267931" y="1507566"/>
                  </a:lnTo>
                  <a:lnTo>
                    <a:pt x="267931" y="1597990"/>
                  </a:lnTo>
                  <a:lnTo>
                    <a:pt x="260235" y="1594180"/>
                  </a:lnTo>
                  <a:lnTo>
                    <a:pt x="260756" y="1592910"/>
                  </a:lnTo>
                  <a:lnTo>
                    <a:pt x="261289" y="1591640"/>
                  </a:lnTo>
                  <a:lnTo>
                    <a:pt x="261823" y="1590382"/>
                  </a:lnTo>
                  <a:lnTo>
                    <a:pt x="266039" y="1589100"/>
                  </a:lnTo>
                  <a:lnTo>
                    <a:pt x="264452" y="1594180"/>
                  </a:lnTo>
                  <a:lnTo>
                    <a:pt x="267385" y="1594180"/>
                  </a:lnTo>
                  <a:lnTo>
                    <a:pt x="267931" y="1597990"/>
                  </a:lnTo>
                  <a:lnTo>
                    <a:pt x="267931" y="1507566"/>
                  </a:lnTo>
                  <a:lnTo>
                    <a:pt x="259689" y="1507020"/>
                  </a:lnTo>
                  <a:lnTo>
                    <a:pt x="259689" y="1585290"/>
                  </a:lnTo>
                  <a:lnTo>
                    <a:pt x="254381" y="1582750"/>
                  </a:lnTo>
                  <a:lnTo>
                    <a:pt x="254381" y="1675460"/>
                  </a:lnTo>
                  <a:lnTo>
                    <a:pt x="254139" y="1676730"/>
                  </a:lnTo>
                  <a:lnTo>
                    <a:pt x="248831" y="1676730"/>
                  </a:lnTo>
                  <a:lnTo>
                    <a:pt x="249072" y="1674190"/>
                  </a:lnTo>
                  <a:lnTo>
                    <a:pt x="252247" y="1675460"/>
                  </a:lnTo>
                  <a:lnTo>
                    <a:pt x="254381" y="1675460"/>
                  </a:lnTo>
                  <a:lnTo>
                    <a:pt x="254381" y="1582750"/>
                  </a:lnTo>
                  <a:lnTo>
                    <a:pt x="249072" y="1582750"/>
                  </a:lnTo>
                  <a:lnTo>
                    <a:pt x="250659" y="1581480"/>
                  </a:lnTo>
                  <a:lnTo>
                    <a:pt x="252501" y="1578940"/>
                  </a:lnTo>
                  <a:lnTo>
                    <a:pt x="259689" y="1585290"/>
                  </a:lnTo>
                  <a:lnTo>
                    <a:pt x="259689" y="1507020"/>
                  </a:lnTo>
                  <a:lnTo>
                    <a:pt x="258102" y="1506905"/>
                  </a:lnTo>
                  <a:lnTo>
                    <a:pt x="258102" y="1539570"/>
                  </a:lnTo>
                  <a:lnTo>
                    <a:pt x="254838" y="1542110"/>
                  </a:lnTo>
                  <a:lnTo>
                    <a:pt x="254215" y="1540840"/>
                  </a:lnTo>
                  <a:lnTo>
                    <a:pt x="253593" y="1539570"/>
                  </a:lnTo>
                  <a:lnTo>
                    <a:pt x="254609" y="1538300"/>
                  </a:lnTo>
                  <a:lnTo>
                    <a:pt x="258102" y="1539570"/>
                  </a:lnTo>
                  <a:lnTo>
                    <a:pt x="258102" y="1506905"/>
                  </a:lnTo>
                  <a:lnTo>
                    <a:pt x="244817" y="1506029"/>
                  </a:lnTo>
                  <a:lnTo>
                    <a:pt x="244817" y="1585290"/>
                  </a:lnTo>
                  <a:lnTo>
                    <a:pt x="243217" y="1586560"/>
                  </a:lnTo>
                  <a:lnTo>
                    <a:pt x="240195" y="1588719"/>
                  </a:lnTo>
                  <a:lnTo>
                    <a:pt x="239509" y="1586966"/>
                  </a:lnTo>
                  <a:lnTo>
                    <a:pt x="239509" y="1624660"/>
                  </a:lnTo>
                  <a:lnTo>
                    <a:pt x="238709" y="1627200"/>
                  </a:lnTo>
                  <a:lnTo>
                    <a:pt x="237921" y="1624660"/>
                  </a:lnTo>
                  <a:lnTo>
                    <a:pt x="236867" y="1624660"/>
                  </a:lnTo>
                  <a:lnTo>
                    <a:pt x="236867" y="1699590"/>
                  </a:lnTo>
                  <a:lnTo>
                    <a:pt x="233692" y="1704670"/>
                  </a:lnTo>
                  <a:lnTo>
                    <a:pt x="230225" y="1705940"/>
                  </a:lnTo>
                  <a:lnTo>
                    <a:pt x="229946" y="1704670"/>
                  </a:lnTo>
                  <a:lnTo>
                    <a:pt x="229679" y="1703400"/>
                  </a:lnTo>
                  <a:lnTo>
                    <a:pt x="226263" y="1703400"/>
                  </a:lnTo>
                  <a:lnTo>
                    <a:pt x="225894" y="1700860"/>
                  </a:lnTo>
                  <a:lnTo>
                    <a:pt x="225717" y="1699590"/>
                  </a:lnTo>
                  <a:lnTo>
                    <a:pt x="225717" y="1722450"/>
                  </a:lnTo>
                  <a:lnTo>
                    <a:pt x="224370" y="1727530"/>
                  </a:lnTo>
                  <a:lnTo>
                    <a:pt x="222542" y="1726260"/>
                  </a:lnTo>
                  <a:lnTo>
                    <a:pt x="217474" y="1727530"/>
                  </a:lnTo>
                  <a:lnTo>
                    <a:pt x="217805" y="1726260"/>
                  </a:lnTo>
                  <a:lnTo>
                    <a:pt x="218478" y="1723720"/>
                  </a:lnTo>
                  <a:lnTo>
                    <a:pt x="218821" y="1722450"/>
                  </a:lnTo>
                  <a:lnTo>
                    <a:pt x="220649" y="1723720"/>
                  </a:lnTo>
                  <a:lnTo>
                    <a:pt x="225717" y="1722450"/>
                  </a:lnTo>
                  <a:lnTo>
                    <a:pt x="225717" y="1699590"/>
                  </a:lnTo>
                  <a:lnTo>
                    <a:pt x="236867" y="1699590"/>
                  </a:lnTo>
                  <a:lnTo>
                    <a:pt x="236867" y="1624660"/>
                  </a:lnTo>
                  <a:lnTo>
                    <a:pt x="235788" y="1624660"/>
                  </a:lnTo>
                  <a:lnTo>
                    <a:pt x="236080" y="1622120"/>
                  </a:lnTo>
                  <a:lnTo>
                    <a:pt x="239255" y="1622120"/>
                  </a:lnTo>
                  <a:lnTo>
                    <a:pt x="239509" y="1624660"/>
                  </a:lnTo>
                  <a:lnTo>
                    <a:pt x="239509" y="1586966"/>
                  </a:lnTo>
                  <a:lnTo>
                    <a:pt x="238925" y="1585468"/>
                  </a:lnTo>
                  <a:lnTo>
                    <a:pt x="238925" y="1589620"/>
                  </a:lnTo>
                  <a:lnTo>
                    <a:pt x="236080" y="1591640"/>
                  </a:lnTo>
                  <a:lnTo>
                    <a:pt x="235534" y="1589100"/>
                  </a:lnTo>
                  <a:lnTo>
                    <a:pt x="231267" y="1586560"/>
                  </a:lnTo>
                  <a:lnTo>
                    <a:pt x="238925" y="1589620"/>
                  </a:lnTo>
                  <a:lnTo>
                    <a:pt x="238925" y="1585468"/>
                  </a:lnTo>
                  <a:lnTo>
                    <a:pt x="237375" y="1581480"/>
                  </a:lnTo>
                  <a:lnTo>
                    <a:pt x="239255" y="1581480"/>
                  </a:lnTo>
                  <a:lnTo>
                    <a:pt x="238709" y="1584020"/>
                  </a:lnTo>
                  <a:lnTo>
                    <a:pt x="239255" y="1585290"/>
                  </a:lnTo>
                  <a:lnTo>
                    <a:pt x="244817" y="1585290"/>
                  </a:lnTo>
                  <a:lnTo>
                    <a:pt x="244817" y="1506029"/>
                  </a:lnTo>
                  <a:lnTo>
                    <a:pt x="233603" y="1505280"/>
                  </a:lnTo>
                  <a:lnTo>
                    <a:pt x="229984" y="1504797"/>
                  </a:lnTo>
                  <a:lnTo>
                    <a:pt x="229984" y="1586560"/>
                  </a:lnTo>
                  <a:lnTo>
                    <a:pt x="229984" y="1651330"/>
                  </a:lnTo>
                  <a:lnTo>
                    <a:pt x="229984" y="1652600"/>
                  </a:lnTo>
                  <a:lnTo>
                    <a:pt x="229184" y="1655140"/>
                  </a:lnTo>
                  <a:lnTo>
                    <a:pt x="228396" y="1652600"/>
                  </a:lnTo>
                  <a:lnTo>
                    <a:pt x="226263" y="1652600"/>
                  </a:lnTo>
                  <a:lnTo>
                    <a:pt x="226758" y="1650060"/>
                  </a:lnTo>
                  <a:lnTo>
                    <a:pt x="229984" y="1651330"/>
                  </a:lnTo>
                  <a:lnTo>
                    <a:pt x="229984" y="1586560"/>
                  </a:lnTo>
                  <a:lnTo>
                    <a:pt x="228892" y="1592910"/>
                  </a:lnTo>
                  <a:lnTo>
                    <a:pt x="227914" y="1590382"/>
                  </a:lnTo>
                  <a:lnTo>
                    <a:pt x="226441" y="1586560"/>
                  </a:lnTo>
                  <a:lnTo>
                    <a:pt x="225958" y="1585290"/>
                  </a:lnTo>
                  <a:lnTo>
                    <a:pt x="222542" y="1586560"/>
                  </a:lnTo>
                  <a:lnTo>
                    <a:pt x="222542" y="1624660"/>
                  </a:lnTo>
                  <a:lnTo>
                    <a:pt x="221742" y="1627200"/>
                  </a:lnTo>
                  <a:lnTo>
                    <a:pt x="220154" y="1628470"/>
                  </a:lnTo>
                  <a:lnTo>
                    <a:pt x="219862" y="1628470"/>
                  </a:lnTo>
                  <a:lnTo>
                    <a:pt x="219862" y="1651330"/>
                  </a:lnTo>
                  <a:lnTo>
                    <a:pt x="218274" y="1653870"/>
                  </a:lnTo>
                  <a:lnTo>
                    <a:pt x="216928" y="1653870"/>
                  </a:lnTo>
                  <a:lnTo>
                    <a:pt x="214553" y="1656410"/>
                  </a:lnTo>
                  <a:lnTo>
                    <a:pt x="213931" y="1655140"/>
                  </a:lnTo>
                  <a:lnTo>
                    <a:pt x="212712" y="1652600"/>
                  </a:lnTo>
                  <a:lnTo>
                    <a:pt x="216928" y="1652600"/>
                  </a:lnTo>
                  <a:lnTo>
                    <a:pt x="219862" y="1651330"/>
                  </a:lnTo>
                  <a:lnTo>
                    <a:pt x="219862" y="1628470"/>
                  </a:lnTo>
                  <a:lnTo>
                    <a:pt x="218821" y="1628470"/>
                  </a:lnTo>
                  <a:lnTo>
                    <a:pt x="218821" y="1644980"/>
                  </a:lnTo>
                  <a:lnTo>
                    <a:pt x="218821" y="1648790"/>
                  </a:lnTo>
                  <a:lnTo>
                    <a:pt x="215099" y="1648790"/>
                  </a:lnTo>
                  <a:lnTo>
                    <a:pt x="215099" y="1644980"/>
                  </a:lnTo>
                  <a:lnTo>
                    <a:pt x="218821" y="1644980"/>
                  </a:lnTo>
                  <a:lnTo>
                    <a:pt x="218821" y="1628470"/>
                  </a:lnTo>
                  <a:lnTo>
                    <a:pt x="216928" y="1628470"/>
                  </a:lnTo>
                  <a:lnTo>
                    <a:pt x="217779" y="1625930"/>
                  </a:lnTo>
                  <a:lnTo>
                    <a:pt x="219367" y="1624660"/>
                  </a:lnTo>
                  <a:lnTo>
                    <a:pt x="222542" y="1624660"/>
                  </a:lnTo>
                  <a:lnTo>
                    <a:pt x="222542" y="1586560"/>
                  </a:lnTo>
                  <a:lnTo>
                    <a:pt x="222592" y="1585290"/>
                  </a:lnTo>
                  <a:lnTo>
                    <a:pt x="222783" y="1581480"/>
                  </a:lnTo>
                  <a:lnTo>
                    <a:pt x="228892" y="1586560"/>
                  </a:lnTo>
                  <a:lnTo>
                    <a:pt x="229984" y="1586560"/>
                  </a:lnTo>
                  <a:lnTo>
                    <a:pt x="229984" y="1504797"/>
                  </a:lnTo>
                  <a:lnTo>
                    <a:pt x="215341" y="1502841"/>
                  </a:lnTo>
                  <a:lnTo>
                    <a:pt x="215341" y="1577670"/>
                  </a:lnTo>
                  <a:lnTo>
                    <a:pt x="214896" y="1578114"/>
                  </a:lnTo>
                  <a:lnTo>
                    <a:pt x="214896" y="1625930"/>
                  </a:lnTo>
                  <a:lnTo>
                    <a:pt x="212559" y="1629740"/>
                  </a:lnTo>
                  <a:lnTo>
                    <a:pt x="210832" y="1630502"/>
                  </a:lnTo>
                  <a:lnTo>
                    <a:pt x="210832" y="1690700"/>
                  </a:lnTo>
                  <a:lnTo>
                    <a:pt x="207111" y="1689138"/>
                  </a:lnTo>
                  <a:lnTo>
                    <a:pt x="207111" y="1704670"/>
                  </a:lnTo>
                  <a:lnTo>
                    <a:pt x="204508" y="1704670"/>
                  </a:lnTo>
                  <a:lnTo>
                    <a:pt x="202565" y="1703400"/>
                  </a:lnTo>
                  <a:lnTo>
                    <a:pt x="205816" y="1700860"/>
                  </a:lnTo>
                  <a:lnTo>
                    <a:pt x="207111" y="1704670"/>
                  </a:lnTo>
                  <a:lnTo>
                    <a:pt x="207111" y="1689138"/>
                  </a:lnTo>
                  <a:lnTo>
                    <a:pt x="201803" y="1686890"/>
                  </a:lnTo>
                  <a:lnTo>
                    <a:pt x="203936" y="1694510"/>
                  </a:lnTo>
                  <a:lnTo>
                    <a:pt x="202260" y="1693240"/>
                  </a:lnTo>
                  <a:lnTo>
                    <a:pt x="198920" y="1690700"/>
                  </a:lnTo>
                  <a:lnTo>
                    <a:pt x="199847" y="1689430"/>
                  </a:lnTo>
                  <a:lnTo>
                    <a:pt x="204482" y="1683080"/>
                  </a:lnTo>
                  <a:lnTo>
                    <a:pt x="209537" y="1684350"/>
                  </a:lnTo>
                  <a:lnTo>
                    <a:pt x="210832" y="1690700"/>
                  </a:lnTo>
                  <a:lnTo>
                    <a:pt x="210832" y="1630502"/>
                  </a:lnTo>
                  <a:lnTo>
                    <a:pt x="209791" y="1630946"/>
                  </a:lnTo>
                  <a:lnTo>
                    <a:pt x="209791" y="1656410"/>
                  </a:lnTo>
                  <a:lnTo>
                    <a:pt x="207657" y="1657680"/>
                  </a:lnTo>
                  <a:lnTo>
                    <a:pt x="205524" y="1660220"/>
                  </a:lnTo>
                  <a:lnTo>
                    <a:pt x="203136" y="1660220"/>
                  </a:lnTo>
                  <a:lnTo>
                    <a:pt x="205816" y="1657680"/>
                  </a:lnTo>
                  <a:lnTo>
                    <a:pt x="207949" y="1656410"/>
                  </a:lnTo>
                  <a:lnTo>
                    <a:pt x="209791" y="1656410"/>
                  </a:lnTo>
                  <a:lnTo>
                    <a:pt x="209791" y="1630946"/>
                  </a:lnTo>
                  <a:lnTo>
                    <a:pt x="209638" y="1631010"/>
                  </a:lnTo>
                  <a:lnTo>
                    <a:pt x="209537" y="1629740"/>
                  </a:lnTo>
                  <a:lnTo>
                    <a:pt x="210032" y="1628470"/>
                  </a:lnTo>
                  <a:lnTo>
                    <a:pt x="211924" y="1627200"/>
                  </a:lnTo>
                  <a:lnTo>
                    <a:pt x="213258" y="1625930"/>
                  </a:lnTo>
                  <a:lnTo>
                    <a:pt x="214896" y="1625930"/>
                  </a:lnTo>
                  <a:lnTo>
                    <a:pt x="214896" y="1578114"/>
                  </a:lnTo>
                  <a:lnTo>
                    <a:pt x="207657" y="1585290"/>
                  </a:lnTo>
                  <a:lnTo>
                    <a:pt x="207657" y="1577670"/>
                  </a:lnTo>
                  <a:lnTo>
                    <a:pt x="207657" y="1575130"/>
                  </a:lnTo>
                  <a:lnTo>
                    <a:pt x="215341" y="1577670"/>
                  </a:lnTo>
                  <a:lnTo>
                    <a:pt x="215341" y="1502841"/>
                  </a:lnTo>
                  <a:lnTo>
                    <a:pt x="213258" y="1502562"/>
                  </a:lnTo>
                  <a:lnTo>
                    <a:pt x="213258" y="1551000"/>
                  </a:lnTo>
                  <a:lnTo>
                    <a:pt x="213258" y="1552270"/>
                  </a:lnTo>
                  <a:lnTo>
                    <a:pt x="211620" y="1553540"/>
                  </a:lnTo>
                  <a:lnTo>
                    <a:pt x="209791" y="1554810"/>
                  </a:lnTo>
                  <a:lnTo>
                    <a:pt x="209664" y="1553540"/>
                  </a:lnTo>
                  <a:lnTo>
                    <a:pt x="209537" y="1552270"/>
                  </a:lnTo>
                  <a:lnTo>
                    <a:pt x="210032" y="1551000"/>
                  </a:lnTo>
                  <a:lnTo>
                    <a:pt x="213258" y="1551000"/>
                  </a:lnTo>
                  <a:lnTo>
                    <a:pt x="213258" y="1502562"/>
                  </a:lnTo>
                  <a:lnTo>
                    <a:pt x="205816" y="1501559"/>
                  </a:lnTo>
                  <a:lnTo>
                    <a:pt x="205816" y="1571320"/>
                  </a:lnTo>
                  <a:lnTo>
                    <a:pt x="205816" y="1575130"/>
                  </a:lnTo>
                  <a:lnTo>
                    <a:pt x="202095" y="1575130"/>
                  </a:lnTo>
                  <a:lnTo>
                    <a:pt x="202095" y="1572590"/>
                  </a:lnTo>
                  <a:lnTo>
                    <a:pt x="202095" y="1571320"/>
                  </a:lnTo>
                  <a:lnTo>
                    <a:pt x="205816" y="1571320"/>
                  </a:lnTo>
                  <a:lnTo>
                    <a:pt x="205816" y="1501559"/>
                  </a:lnTo>
                  <a:lnTo>
                    <a:pt x="205168" y="1501470"/>
                  </a:lnTo>
                  <a:lnTo>
                    <a:pt x="195834" y="1500225"/>
                  </a:lnTo>
                  <a:lnTo>
                    <a:pt x="195834" y="1726260"/>
                  </a:lnTo>
                  <a:lnTo>
                    <a:pt x="193281" y="1727530"/>
                  </a:lnTo>
                  <a:lnTo>
                    <a:pt x="191287" y="1726260"/>
                  </a:lnTo>
                  <a:lnTo>
                    <a:pt x="194411" y="1723720"/>
                  </a:lnTo>
                  <a:lnTo>
                    <a:pt x="195834" y="1726260"/>
                  </a:lnTo>
                  <a:lnTo>
                    <a:pt x="195834" y="1500225"/>
                  </a:lnTo>
                  <a:lnTo>
                    <a:pt x="195694" y="1500200"/>
                  </a:lnTo>
                  <a:lnTo>
                    <a:pt x="195453" y="1500200"/>
                  </a:lnTo>
                  <a:lnTo>
                    <a:pt x="194906" y="1501470"/>
                  </a:lnTo>
                  <a:lnTo>
                    <a:pt x="194411" y="1501470"/>
                  </a:lnTo>
                  <a:lnTo>
                    <a:pt x="194411" y="1545920"/>
                  </a:lnTo>
                  <a:lnTo>
                    <a:pt x="194106" y="1548460"/>
                  </a:lnTo>
                  <a:lnTo>
                    <a:pt x="192544" y="1545983"/>
                  </a:lnTo>
                  <a:lnTo>
                    <a:pt x="192519" y="1712290"/>
                  </a:lnTo>
                  <a:lnTo>
                    <a:pt x="191973" y="1716100"/>
                  </a:lnTo>
                  <a:lnTo>
                    <a:pt x="189344" y="1717370"/>
                  </a:lnTo>
                  <a:lnTo>
                    <a:pt x="185077" y="1716100"/>
                  </a:lnTo>
                  <a:lnTo>
                    <a:pt x="186423" y="1713560"/>
                  </a:lnTo>
                  <a:lnTo>
                    <a:pt x="189103" y="1713560"/>
                  </a:lnTo>
                  <a:lnTo>
                    <a:pt x="192519" y="1712290"/>
                  </a:lnTo>
                  <a:lnTo>
                    <a:pt x="192519" y="1545945"/>
                  </a:lnTo>
                  <a:lnTo>
                    <a:pt x="191185" y="1543380"/>
                  </a:lnTo>
                  <a:lnTo>
                    <a:pt x="190931" y="1542110"/>
                  </a:lnTo>
                  <a:lnTo>
                    <a:pt x="190690" y="1540840"/>
                  </a:lnTo>
                  <a:lnTo>
                    <a:pt x="190690" y="1567510"/>
                  </a:lnTo>
                  <a:lnTo>
                    <a:pt x="190690" y="1571320"/>
                  </a:lnTo>
                  <a:lnTo>
                    <a:pt x="186969" y="1571320"/>
                  </a:lnTo>
                  <a:lnTo>
                    <a:pt x="186969" y="1570050"/>
                  </a:lnTo>
                  <a:lnTo>
                    <a:pt x="186969" y="1568780"/>
                  </a:lnTo>
                  <a:lnTo>
                    <a:pt x="186969" y="1567510"/>
                  </a:lnTo>
                  <a:lnTo>
                    <a:pt x="190690" y="1567510"/>
                  </a:lnTo>
                  <a:lnTo>
                    <a:pt x="190690" y="1540840"/>
                  </a:lnTo>
                  <a:lnTo>
                    <a:pt x="192519" y="1543380"/>
                  </a:lnTo>
                  <a:lnTo>
                    <a:pt x="194411" y="1545920"/>
                  </a:lnTo>
                  <a:lnTo>
                    <a:pt x="194411" y="1501470"/>
                  </a:lnTo>
                  <a:lnTo>
                    <a:pt x="193319" y="1501470"/>
                  </a:lnTo>
                  <a:lnTo>
                    <a:pt x="193319" y="1500200"/>
                  </a:lnTo>
                  <a:lnTo>
                    <a:pt x="193611" y="1500200"/>
                  </a:lnTo>
                  <a:lnTo>
                    <a:pt x="181114" y="1498168"/>
                  </a:lnTo>
                  <a:lnTo>
                    <a:pt x="181114" y="1568780"/>
                  </a:lnTo>
                  <a:lnTo>
                    <a:pt x="180073" y="1568284"/>
                  </a:lnTo>
                  <a:lnTo>
                    <a:pt x="180073" y="1665300"/>
                  </a:lnTo>
                  <a:lnTo>
                    <a:pt x="176847" y="1672920"/>
                  </a:lnTo>
                  <a:lnTo>
                    <a:pt x="170243" y="1672920"/>
                  </a:lnTo>
                  <a:lnTo>
                    <a:pt x="169976" y="1671650"/>
                  </a:lnTo>
                  <a:lnTo>
                    <a:pt x="169456" y="1669110"/>
                  </a:lnTo>
                  <a:lnTo>
                    <a:pt x="174459" y="1671650"/>
                  </a:lnTo>
                  <a:lnTo>
                    <a:pt x="175806" y="1669110"/>
                  </a:lnTo>
                  <a:lnTo>
                    <a:pt x="176047" y="1669110"/>
                  </a:lnTo>
                  <a:lnTo>
                    <a:pt x="175882" y="1667840"/>
                  </a:lnTo>
                  <a:lnTo>
                    <a:pt x="175552" y="1665300"/>
                  </a:lnTo>
                  <a:lnTo>
                    <a:pt x="180073" y="1665300"/>
                  </a:lnTo>
                  <a:lnTo>
                    <a:pt x="180073" y="1568284"/>
                  </a:lnTo>
                  <a:lnTo>
                    <a:pt x="175806" y="1566240"/>
                  </a:lnTo>
                  <a:lnTo>
                    <a:pt x="175552" y="1566240"/>
                  </a:lnTo>
                  <a:lnTo>
                    <a:pt x="170497" y="1564970"/>
                  </a:lnTo>
                  <a:lnTo>
                    <a:pt x="172224" y="1563700"/>
                  </a:lnTo>
                  <a:lnTo>
                    <a:pt x="173964" y="1562430"/>
                  </a:lnTo>
                  <a:lnTo>
                    <a:pt x="181114" y="1568780"/>
                  </a:lnTo>
                  <a:lnTo>
                    <a:pt x="181114" y="1498168"/>
                  </a:lnTo>
                  <a:lnTo>
                    <a:pt x="177685" y="1497609"/>
                  </a:lnTo>
                  <a:lnTo>
                    <a:pt x="177685" y="1551000"/>
                  </a:lnTo>
                  <a:lnTo>
                    <a:pt x="174510" y="1552270"/>
                  </a:lnTo>
                  <a:lnTo>
                    <a:pt x="172605" y="1551000"/>
                  </a:lnTo>
                  <a:lnTo>
                    <a:pt x="173240" y="1549730"/>
                  </a:lnTo>
                  <a:lnTo>
                    <a:pt x="177685" y="1551000"/>
                  </a:lnTo>
                  <a:lnTo>
                    <a:pt x="177685" y="1497609"/>
                  </a:lnTo>
                  <a:lnTo>
                    <a:pt x="170243" y="1496390"/>
                  </a:lnTo>
                  <a:lnTo>
                    <a:pt x="170243" y="1539570"/>
                  </a:lnTo>
                  <a:lnTo>
                    <a:pt x="168363" y="1540929"/>
                  </a:lnTo>
                  <a:lnTo>
                    <a:pt x="168363" y="1566240"/>
                  </a:lnTo>
                  <a:lnTo>
                    <a:pt x="166230" y="1567510"/>
                  </a:lnTo>
                  <a:lnTo>
                    <a:pt x="166230" y="1689430"/>
                  </a:lnTo>
                  <a:lnTo>
                    <a:pt x="164388" y="1688160"/>
                  </a:lnTo>
                  <a:lnTo>
                    <a:pt x="160667" y="1683080"/>
                  </a:lnTo>
                  <a:lnTo>
                    <a:pt x="157492" y="1678000"/>
                  </a:lnTo>
                  <a:lnTo>
                    <a:pt x="164147" y="1685620"/>
                  </a:lnTo>
                  <a:lnTo>
                    <a:pt x="164388" y="1686890"/>
                  </a:lnTo>
                  <a:lnTo>
                    <a:pt x="166230" y="1689430"/>
                  </a:lnTo>
                  <a:lnTo>
                    <a:pt x="166230" y="1567510"/>
                  </a:lnTo>
                  <a:lnTo>
                    <a:pt x="164147" y="1570050"/>
                  </a:lnTo>
                  <a:lnTo>
                    <a:pt x="162013" y="1568780"/>
                  </a:lnTo>
                  <a:lnTo>
                    <a:pt x="164388" y="1567510"/>
                  </a:lnTo>
                  <a:lnTo>
                    <a:pt x="166776" y="1566240"/>
                  </a:lnTo>
                  <a:lnTo>
                    <a:pt x="168363" y="1566240"/>
                  </a:lnTo>
                  <a:lnTo>
                    <a:pt x="168363" y="1540929"/>
                  </a:lnTo>
                  <a:lnTo>
                    <a:pt x="166725" y="1542110"/>
                  </a:lnTo>
                  <a:lnTo>
                    <a:pt x="164058" y="1540840"/>
                  </a:lnTo>
                  <a:lnTo>
                    <a:pt x="164490" y="1539570"/>
                  </a:lnTo>
                  <a:lnTo>
                    <a:pt x="170243" y="1539570"/>
                  </a:lnTo>
                  <a:lnTo>
                    <a:pt x="170243" y="1496390"/>
                  </a:lnTo>
                  <a:lnTo>
                    <a:pt x="168109" y="1496225"/>
                  </a:lnTo>
                  <a:lnTo>
                    <a:pt x="168109" y="1534490"/>
                  </a:lnTo>
                  <a:lnTo>
                    <a:pt x="167563" y="1537030"/>
                  </a:lnTo>
                  <a:lnTo>
                    <a:pt x="163601" y="1535760"/>
                  </a:lnTo>
                  <a:lnTo>
                    <a:pt x="160667" y="1535760"/>
                  </a:lnTo>
                  <a:lnTo>
                    <a:pt x="160667" y="1539570"/>
                  </a:lnTo>
                  <a:lnTo>
                    <a:pt x="155117" y="1539570"/>
                  </a:lnTo>
                  <a:lnTo>
                    <a:pt x="160426" y="1535760"/>
                  </a:lnTo>
                  <a:lnTo>
                    <a:pt x="162928" y="1533220"/>
                  </a:lnTo>
                  <a:lnTo>
                    <a:pt x="165366" y="1530756"/>
                  </a:lnTo>
                  <a:lnTo>
                    <a:pt x="168109" y="1534490"/>
                  </a:lnTo>
                  <a:lnTo>
                    <a:pt x="168109" y="1496225"/>
                  </a:lnTo>
                  <a:lnTo>
                    <a:pt x="154495" y="1495120"/>
                  </a:lnTo>
                  <a:lnTo>
                    <a:pt x="149517" y="1494320"/>
                  </a:lnTo>
                  <a:lnTo>
                    <a:pt x="149517" y="1567510"/>
                  </a:lnTo>
                  <a:lnTo>
                    <a:pt x="149517" y="1570050"/>
                  </a:lnTo>
                  <a:lnTo>
                    <a:pt x="147929" y="1571320"/>
                  </a:lnTo>
                  <a:lnTo>
                    <a:pt x="146088" y="1572590"/>
                  </a:lnTo>
                  <a:lnTo>
                    <a:pt x="145935" y="1571320"/>
                  </a:lnTo>
                  <a:lnTo>
                    <a:pt x="145796" y="1570050"/>
                  </a:lnTo>
                  <a:lnTo>
                    <a:pt x="146062" y="1568780"/>
                  </a:lnTo>
                  <a:lnTo>
                    <a:pt x="146342" y="1567510"/>
                  </a:lnTo>
                  <a:lnTo>
                    <a:pt x="149517" y="1567510"/>
                  </a:lnTo>
                  <a:lnTo>
                    <a:pt x="149517" y="1494320"/>
                  </a:lnTo>
                  <a:lnTo>
                    <a:pt x="142074" y="1493126"/>
                  </a:lnTo>
                  <a:lnTo>
                    <a:pt x="142074" y="1563700"/>
                  </a:lnTo>
                  <a:lnTo>
                    <a:pt x="142074" y="1578940"/>
                  </a:lnTo>
                  <a:lnTo>
                    <a:pt x="141109" y="1584020"/>
                  </a:lnTo>
                  <a:lnTo>
                    <a:pt x="137871" y="1587830"/>
                  </a:lnTo>
                  <a:lnTo>
                    <a:pt x="134683" y="1590382"/>
                  </a:lnTo>
                  <a:lnTo>
                    <a:pt x="134556" y="1587830"/>
                  </a:lnTo>
                  <a:lnTo>
                    <a:pt x="134493" y="1586560"/>
                  </a:lnTo>
                  <a:lnTo>
                    <a:pt x="134378" y="1584020"/>
                  </a:lnTo>
                  <a:lnTo>
                    <a:pt x="139446" y="1584020"/>
                  </a:lnTo>
                  <a:lnTo>
                    <a:pt x="139230" y="1582750"/>
                  </a:lnTo>
                  <a:lnTo>
                    <a:pt x="138811" y="1580210"/>
                  </a:lnTo>
                  <a:lnTo>
                    <a:pt x="138404" y="1577670"/>
                  </a:lnTo>
                  <a:lnTo>
                    <a:pt x="142074" y="1578940"/>
                  </a:lnTo>
                  <a:lnTo>
                    <a:pt x="142074" y="1563700"/>
                  </a:lnTo>
                  <a:lnTo>
                    <a:pt x="141579" y="1567510"/>
                  </a:lnTo>
                  <a:lnTo>
                    <a:pt x="138899" y="1568780"/>
                  </a:lnTo>
                  <a:lnTo>
                    <a:pt x="134683" y="1567510"/>
                  </a:lnTo>
                  <a:lnTo>
                    <a:pt x="135712" y="1566240"/>
                  </a:lnTo>
                  <a:lnTo>
                    <a:pt x="136766" y="1564970"/>
                  </a:lnTo>
                  <a:lnTo>
                    <a:pt x="134683" y="1563700"/>
                  </a:lnTo>
                  <a:lnTo>
                    <a:pt x="134797" y="1562430"/>
                  </a:lnTo>
                  <a:lnTo>
                    <a:pt x="135051" y="1559890"/>
                  </a:lnTo>
                  <a:lnTo>
                    <a:pt x="135178" y="1558620"/>
                  </a:lnTo>
                  <a:lnTo>
                    <a:pt x="137858" y="1566240"/>
                  </a:lnTo>
                  <a:lnTo>
                    <a:pt x="142074" y="1563700"/>
                  </a:lnTo>
                  <a:lnTo>
                    <a:pt x="142074" y="1493126"/>
                  </a:lnTo>
                  <a:lnTo>
                    <a:pt x="138734" y="1492580"/>
                  </a:lnTo>
                  <a:lnTo>
                    <a:pt x="133883" y="1492199"/>
                  </a:lnTo>
                  <a:lnTo>
                    <a:pt x="133883" y="1511630"/>
                  </a:lnTo>
                  <a:lnTo>
                    <a:pt x="132791" y="1511922"/>
                  </a:lnTo>
                  <a:lnTo>
                    <a:pt x="132791" y="1551000"/>
                  </a:lnTo>
                  <a:lnTo>
                    <a:pt x="132549" y="1553540"/>
                  </a:lnTo>
                  <a:lnTo>
                    <a:pt x="129374" y="1552270"/>
                  </a:lnTo>
                  <a:lnTo>
                    <a:pt x="127241" y="1552270"/>
                  </a:lnTo>
                  <a:lnTo>
                    <a:pt x="127482" y="1551000"/>
                  </a:lnTo>
                  <a:lnTo>
                    <a:pt x="132791" y="1551000"/>
                  </a:lnTo>
                  <a:lnTo>
                    <a:pt x="132791" y="1511922"/>
                  </a:lnTo>
                  <a:lnTo>
                    <a:pt x="131203" y="1512341"/>
                  </a:lnTo>
                  <a:lnTo>
                    <a:pt x="131203" y="1535760"/>
                  </a:lnTo>
                  <a:lnTo>
                    <a:pt x="130962" y="1538300"/>
                  </a:lnTo>
                  <a:lnTo>
                    <a:pt x="130416" y="1540840"/>
                  </a:lnTo>
                  <a:lnTo>
                    <a:pt x="128828" y="1538300"/>
                  </a:lnTo>
                  <a:lnTo>
                    <a:pt x="129070" y="1535760"/>
                  </a:lnTo>
                  <a:lnTo>
                    <a:pt x="129374" y="1533220"/>
                  </a:lnTo>
                  <a:lnTo>
                    <a:pt x="131203" y="1535760"/>
                  </a:lnTo>
                  <a:lnTo>
                    <a:pt x="131203" y="1512341"/>
                  </a:lnTo>
                  <a:lnTo>
                    <a:pt x="129070" y="1512900"/>
                  </a:lnTo>
                  <a:lnTo>
                    <a:pt x="126288" y="1514106"/>
                  </a:lnTo>
                  <a:lnTo>
                    <a:pt x="125107" y="1513598"/>
                  </a:lnTo>
                  <a:lnTo>
                    <a:pt x="125107" y="1675460"/>
                  </a:lnTo>
                  <a:lnTo>
                    <a:pt x="124561" y="1679270"/>
                  </a:lnTo>
                  <a:lnTo>
                    <a:pt x="120040" y="1679270"/>
                  </a:lnTo>
                  <a:lnTo>
                    <a:pt x="119545" y="1683080"/>
                  </a:lnTo>
                  <a:lnTo>
                    <a:pt x="116319" y="1681810"/>
                  </a:lnTo>
                  <a:lnTo>
                    <a:pt x="120586" y="1674190"/>
                  </a:lnTo>
                  <a:lnTo>
                    <a:pt x="125107" y="1675460"/>
                  </a:lnTo>
                  <a:lnTo>
                    <a:pt x="125107" y="1513598"/>
                  </a:lnTo>
                  <a:lnTo>
                    <a:pt x="123520" y="1512900"/>
                  </a:lnTo>
                  <a:lnTo>
                    <a:pt x="121132" y="1511630"/>
                  </a:lnTo>
                  <a:lnTo>
                    <a:pt x="133883" y="1511630"/>
                  </a:lnTo>
                  <a:lnTo>
                    <a:pt x="133883" y="1492199"/>
                  </a:lnTo>
                  <a:lnTo>
                    <a:pt x="113944" y="1490599"/>
                  </a:lnTo>
                  <a:lnTo>
                    <a:pt x="113944" y="1511630"/>
                  </a:lnTo>
                  <a:lnTo>
                    <a:pt x="110591" y="1514170"/>
                  </a:lnTo>
                  <a:lnTo>
                    <a:pt x="107975" y="1512900"/>
                  </a:lnTo>
                  <a:lnTo>
                    <a:pt x="108356" y="1511630"/>
                  </a:lnTo>
                  <a:lnTo>
                    <a:pt x="113944" y="1511630"/>
                  </a:lnTo>
                  <a:lnTo>
                    <a:pt x="113944" y="1490599"/>
                  </a:lnTo>
                  <a:lnTo>
                    <a:pt x="107048" y="1490040"/>
                  </a:lnTo>
                  <a:lnTo>
                    <a:pt x="100939" y="1488922"/>
                  </a:lnTo>
                  <a:lnTo>
                    <a:pt x="100939" y="1559890"/>
                  </a:lnTo>
                  <a:lnTo>
                    <a:pt x="100939" y="1608162"/>
                  </a:lnTo>
                  <a:lnTo>
                    <a:pt x="100939" y="1609420"/>
                  </a:lnTo>
                  <a:lnTo>
                    <a:pt x="99352" y="1610690"/>
                  </a:lnTo>
                  <a:lnTo>
                    <a:pt x="97523" y="1611960"/>
                  </a:lnTo>
                  <a:lnTo>
                    <a:pt x="97370" y="1610690"/>
                  </a:lnTo>
                  <a:lnTo>
                    <a:pt x="97218" y="1609420"/>
                  </a:lnTo>
                  <a:lnTo>
                    <a:pt x="97523" y="1606880"/>
                  </a:lnTo>
                  <a:lnTo>
                    <a:pt x="100939" y="1608162"/>
                  </a:lnTo>
                  <a:lnTo>
                    <a:pt x="100939" y="1559890"/>
                  </a:lnTo>
                  <a:lnTo>
                    <a:pt x="100698" y="1562430"/>
                  </a:lnTo>
                  <a:lnTo>
                    <a:pt x="95389" y="1562430"/>
                  </a:lnTo>
                  <a:lnTo>
                    <a:pt x="95631" y="1559890"/>
                  </a:lnTo>
                  <a:lnTo>
                    <a:pt x="98806" y="1561160"/>
                  </a:lnTo>
                  <a:lnTo>
                    <a:pt x="100939" y="1559890"/>
                  </a:lnTo>
                  <a:lnTo>
                    <a:pt x="100939" y="1488922"/>
                  </a:lnTo>
                  <a:lnTo>
                    <a:pt x="100152" y="1488770"/>
                  </a:lnTo>
                  <a:lnTo>
                    <a:pt x="93802" y="1487500"/>
                  </a:lnTo>
                  <a:lnTo>
                    <a:pt x="90589" y="1486230"/>
                  </a:lnTo>
                  <a:lnTo>
                    <a:pt x="90576" y="1561160"/>
                  </a:lnTo>
                  <a:lnTo>
                    <a:pt x="87693" y="1566240"/>
                  </a:lnTo>
                  <a:lnTo>
                    <a:pt x="86017" y="1566240"/>
                  </a:lnTo>
                  <a:lnTo>
                    <a:pt x="86017" y="1651330"/>
                  </a:lnTo>
                  <a:lnTo>
                    <a:pt x="84658" y="1652600"/>
                  </a:lnTo>
                  <a:lnTo>
                    <a:pt x="84150" y="1653362"/>
                  </a:lnTo>
                  <a:lnTo>
                    <a:pt x="84150" y="1661490"/>
                  </a:lnTo>
                  <a:lnTo>
                    <a:pt x="82791" y="1662760"/>
                  </a:lnTo>
                  <a:lnTo>
                    <a:pt x="82092" y="1663293"/>
                  </a:lnTo>
                  <a:lnTo>
                    <a:pt x="82092" y="1688160"/>
                  </a:lnTo>
                  <a:lnTo>
                    <a:pt x="81838" y="1690700"/>
                  </a:lnTo>
                  <a:lnTo>
                    <a:pt x="78663" y="1689430"/>
                  </a:lnTo>
                  <a:lnTo>
                    <a:pt x="76542" y="1690700"/>
                  </a:lnTo>
                  <a:lnTo>
                    <a:pt x="76784" y="1688160"/>
                  </a:lnTo>
                  <a:lnTo>
                    <a:pt x="82092" y="1688160"/>
                  </a:lnTo>
                  <a:lnTo>
                    <a:pt x="82092" y="1663293"/>
                  </a:lnTo>
                  <a:lnTo>
                    <a:pt x="81089" y="1664030"/>
                  </a:lnTo>
                  <a:lnTo>
                    <a:pt x="82092" y="1661490"/>
                  </a:lnTo>
                  <a:lnTo>
                    <a:pt x="84150" y="1661490"/>
                  </a:lnTo>
                  <a:lnTo>
                    <a:pt x="84150" y="1653362"/>
                  </a:lnTo>
                  <a:lnTo>
                    <a:pt x="82956" y="1655140"/>
                  </a:lnTo>
                  <a:lnTo>
                    <a:pt x="83972" y="1652600"/>
                  </a:lnTo>
                  <a:lnTo>
                    <a:pt x="86017" y="1651330"/>
                  </a:lnTo>
                  <a:lnTo>
                    <a:pt x="86017" y="1566240"/>
                  </a:lnTo>
                  <a:lnTo>
                    <a:pt x="83972" y="1566240"/>
                  </a:lnTo>
                  <a:lnTo>
                    <a:pt x="83972" y="1644980"/>
                  </a:lnTo>
                  <a:lnTo>
                    <a:pt x="80251" y="1644243"/>
                  </a:lnTo>
                  <a:lnTo>
                    <a:pt x="80251" y="1656410"/>
                  </a:lnTo>
                  <a:lnTo>
                    <a:pt x="80251" y="1657680"/>
                  </a:lnTo>
                  <a:lnTo>
                    <a:pt x="77076" y="1660220"/>
                  </a:lnTo>
                  <a:lnTo>
                    <a:pt x="76542" y="1657680"/>
                  </a:lnTo>
                  <a:lnTo>
                    <a:pt x="77076" y="1656410"/>
                  </a:lnTo>
                  <a:lnTo>
                    <a:pt x="80251" y="1656410"/>
                  </a:lnTo>
                  <a:lnTo>
                    <a:pt x="80251" y="1644243"/>
                  </a:lnTo>
                  <a:lnTo>
                    <a:pt x="77584" y="1643710"/>
                  </a:lnTo>
                  <a:lnTo>
                    <a:pt x="76238" y="1648790"/>
                  </a:lnTo>
                  <a:lnTo>
                    <a:pt x="73863" y="1646148"/>
                  </a:lnTo>
                  <a:lnTo>
                    <a:pt x="73863" y="1769440"/>
                  </a:lnTo>
                  <a:lnTo>
                    <a:pt x="72821" y="1769148"/>
                  </a:lnTo>
                  <a:lnTo>
                    <a:pt x="72821" y="1871040"/>
                  </a:lnTo>
                  <a:lnTo>
                    <a:pt x="70688" y="1873580"/>
                  </a:lnTo>
                  <a:lnTo>
                    <a:pt x="62992" y="1872310"/>
                  </a:lnTo>
                  <a:lnTo>
                    <a:pt x="59817" y="1874850"/>
                  </a:lnTo>
                  <a:lnTo>
                    <a:pt x="59817" y="2031060"/>
                  </a:lnTo>
                  <a:lnTo>
                    <a:pt x="59817" y="2032330"/>
                  </a:lnTo>
                  <a:lnTo>
                    <a:pt x="59029" y="2034870"/>
                  </a:lnTo>
                  <a:lnTo>
                    <a:pt x="57937" y="2032330"/>
                  </a:lnTo>
                  <a:lnTo>
                    <a:pt x="57937" y="2238070"/>
                  </a:lnTo>
                  <a:lnTo>
                    <a:pt x="57937" y="2241880"/>
                  </a:lnTo>
                  <a:lnTo>
                    <a:pt x="57937" y="2305380"/>
                  </a:lnTo>
                  <a:lnTo>
                    <a:pt x="57937" y="2307920"/>
                  </a:lnTo>
                  <a:lnTo>
                    <a:pt x="56896" y="2310460"/>
                  </a:lnTo>
                  <a:lnTo>
                    <a:pt x="56095" y="2307920"/>
                  </a:lnTo>
                  <a:lnTo>
                    <a:pt x="54216" y="2307920"/>
                  </a:lnTo>
                  <a:lnTo>
                    <a:pt x="54762" y="2305380"/>
                  </a:lnTo>
                  <a:lnTo>
                    <a:pt x="57937" y="2305380"/>
                  </a:lnTo>
                  <a:lnTo>
                    <a:pt x="57937" y="2241880"/>
                  </a:lnTo>
                  <a:lnTo>
                    <a:pt x="54216" y="2241880"/>
                  </a:lnTo>
                  <a:lnTo>
                    <a:pt x="54216" y="2238070"/>
                  </a:lnTo>
                  <a:lnTo>
                    <a:pt x="57937" y="2238070"/>
                  </a:lnTo>
                  <a:lnTo>
                    <a:pt x="57937" y="2032330"/>
                  </a:lnTo>
                  <a:lnTo>
                    <a:pt x="56095" y="2032330"/>
                  </a:lnTo>
                  <a:lnTo>
                    <a:pt x="56591" y="2029790"/>
                  </a:lnTo>
                  <a:lnTo>
                    <a:pt x="59817" y="2031060"/>
                  </a:lnTo>
                  <a:lnTo>
                    <a:pt x="59817" y="1874850"/>
                  </a:lnTo>
                  <a:lnTo>
                    <a:pt x="61404" y="1869770"/>
                  </a:lnTo>
                  <a:lnTo>
                    <a:pt x="69646" y="1867230"/>
                  </a:lnTo>
                  <a:lnTo>
                    <a:pt x="72821" y="1871040"/>
                  </a:lnTo>
                  <a:lnTo>
                    <a:pt x="72821" y="1769148"/>
                  </a:lnTo>
                  <a:lnTo>
                    <a:pt x="69888" y="1768335"/>
                  </a:lnTo>
                  <a:lnTo>
                    <a:pt x="69888" y="1811350"/>
                  </a:lnTo>
                  <a:lnTo>
                    <a:pt x="58229" y="1813890"/>
                  </a:lnTo>
                  <a:lnTo>
                    <a:pt x="59817" y="1806270"/>
                  </a:lnTo>
                  <a:lnTo>
                    <a:pt x="60617" y="1808810"/>
                  </a:lnTo>
                  <a:lnTo>
                    <a:pt x="64338" y="1807540"/>
                  </a:lnTo>
                  <a:lnTo>
                    <a:pt x="63538" y="1806270"/>
                  </a:lnTo>
                  <a:lnTo>
                    <a:pt x="69888" y="1811350"/>
                  </a:lnTo>
                  <a:lnTo>
                    <a:pt x="69888" y="1768335"/>
                  </a:lnTo>
                  <a:lnTo>
                    <a:pt x="69342" y="1768170"/>
                  </a:lnTo>
                  <a:lnTo>
                    <a:pt x="69100" y="1770710"/>
                  </a:lnTo>
                  <a:lnTo>
                    <a:pt x="66967" y="1770710"/>
                  </a:lnTo>
                  <a:lnTo>
                    <a:pt x="67513" y="1768170"/>
                  </a:lnTo>
                  <a:lnTo>
                    <a:pt x="67386" y="1766900"/>
                  </a:lnTo>
                  <a:lnTo>
                    <a:pt x="67259" y="1765630"/>
                  </a:lnTo>
                  <a:lnTo>
                    <a:pt x="65620" y="1765630"/>
                  </a:lnTo>
                  <a:lnTo>
                    <a:pt x="65379" y="1766900"/>
                  </a:lnTo>
                  <a:lnTo>
                    <a:pt x="59270" y="1763090"/>
                  </a:lnTo>
                  <a:lnTo>
                    <a:pt x="70142" y="1763090"/>
                  </a:lnTo>
                  <a:lnTo>
                    <a:pt x="72821" y="1765630"/>
                  </a:lnTo>
                  <a:lnTo>
                    <a:pt x="73863" y="1769440"/>
                  </a:lnTo>
                  <a:lnTo>
                    <a:pt x="73863" y="1646148"/>
                  </a:lnTo>
                  <a:lnTo>
                    <a:pt x="72821" y="1644980"/>
                  </a:lnTo>
                  <a:lnTo>
                    <a:pt x="73342" y="1642440"/>
                  </a:lnTo>
                  <a:lnTo>
                    <a:pt x="73875" y="1639900"/>
                  </a:lnTo>
                  <a:lnTo>
                    <a:pt x="78181" y="1638630"/>
                  </a:lnTo>
                  <a:lnTo>
                    <a:pt x="82588" y="1639900"/>
                  </a:lnTo>
                  <a:lnTo>
                    <a:pt x="83972" y="1644980"/>
                  </a:lnTo>
                  <a:lnTo>
                    <a:pt x="83972" y="1566240"/>
                  </a:lnTo>
                  <a:lnTo>
                    <a:pt x="84226" y="1564970"/>
                  </a:lnTo>
                  <a:lnTo>
                    <a:pt x="83185" y="1563700"/>
                  </a:lnTo>
                  <a:lnTo>
                    <a:pt x="82092" y="1563700"/>
                  </a:lnTo>
                  <a:lnTo>
                    <a:pt x="81292" y="1561160"/>
                  </a:lnTo>
                  <a:lnTo>
                    <a:pt x="90576" y="1561160"/>
                  </a:lnTo>
                  <a:lnTo>
                    <a:pt x="90576" y="1486230"/>
                  </a:lnTo>
                  <a:lnTo>
                    <a:pt x="87693" y="1485087"/>
                  </a:lnTo>
                  <a:lnTo>
                    <a:pt x="87693" y="1496390"/>
                  </a:lnTo>
                  <a:lnTo>
                    <a:pt x="87693" y="1500200"/>
                  </a:lnTo>
                  <a:lnTo>
                    <a:pt x="83972" y="1500200"/>
                  </a:lnTo>
                  <a:lnTo>
                    <a:pt x="83972" y="1556080"/>
                  </a:lnTo>
                  <a:lnTo>
                    <a:pt x="83972" y="1558620"/>
                  </a:lnTo>
                  <a:lnTo>
                    <a:pt x="80759" y="1561160"/>
                  </a:lnTo>
                  <a:lnTo>
                    <a:pt x="80251" y="1558620"/>
                  </a:lnTo>
                  <a:lnTo>
                    <a:pt x="80251" y="1571320"/>
                  </a:lnTo>
                  <a:lnTo>
                    <a:pt x="79463" y="1573860"/>
                  </a:lnTo>
                  <a:lnTo>
                    <a:pt x="77876" y="1575130"/>
                  </a:lnTo>
                  <a:lnTo>
                    <a:pt x="74650" y="1575130"/>
                  </a:lnTo>
                  <a:lnTo>
                    <a:pt x="75450" y="1572590"/>
                  </a:lnTo>
                  <a:lnTo>
                    <a:pt x="77076" y="1571320"/>
                  </a:lnTo>
                  <a:lnTo>
                    <a:pt x="80251" y="1571320"/>
                  </a:lnTo>
                  <a:lnTo>
                    <a:pt x="80251" y="1558620"/>
                  </a:lnTo>
                  <a:lnTo>
                    <a:pt x="80759" y="1556080"/>
                  </a:lnTo>
                  <a:lnTo>
                    <a:pt x="83972" y="1556080"/>
                  </a:lnTo>
                  <a:lnTo>
                    <a:pt x="83972" y="1500200"/>
                  </a:lnTo>
                  <a:lnTo>
                    <a:pt x="83972" y="1496390"/>
                  </a:lnTo>
                  <a:lnTo>
                    <a:pt x="87693" y="1496390"/>
                  </a:lnTo>
                  <a:lnTo>
                    <a:pt x="87693" y="1485087"/>
                  </a:lnTo>
                  <a:lnTo>
                    <a:pt x="87401" y="1484960"/>
                  </a:lnTo>
                  <a:lnTo>
                    <a:pt x="84772" y="1483690"/>
                  </a:lnTo>
                  <a:lnTo>
                    <a:pt x="83566" y="1482420"/>
                  </a:lnTo>
                  <a:lnTo>
                    <a:pt x="82892" y="1481709"/>
                  </a:lnTo>
                  <a:lnTo>
                    <a:pt x="82892" y="1492580"/>
                  </a:lnTo>
                  <a:lnTo>
                    <a:pt x="78371" y="1491424"/>
                  </a:lnTo>
                  <a:lnTo>
                    <a:pt x="78371" y="1556080"/>
                  </a:lnTo>
                  <a:lnTo>
                    <a:pt x="78117" y="1558620"/>
                  </a:lnTo>
                  <a:lnTo>
                    <a:pt x="72821" y="1558620"/>
                  </a:lnTo>
                  <a:lnTo>
                    <a:pt x="73063" y="1556080"/>
                  </a:lnTo>
                  <a:lnTo>
                    <a:pt x="76238" y="1557350"/>
                  </a:lnTo>
                  <a:lnTo>
                    <a:pt x="78371" y="1556080"/>
                  </a:lnTo>
                  <a:lnTo>
                    <a:pt x="78371" y="1491424"/>
                  </a:lnTo>
                  <a:lnTo>
                    <a:pt x="77978" y="1491310"/>
                  </a:lnTo>
                  <a:lnTo>
                    <a:pt x="76962" y="1491056"/>
                  </a:lnTo>
                  <a:lnTo>
                    <a:pt x="76542" y="1490040"/>
                  </a:lnTo>
                  <a:lnTo>
                    <a:pt x="82892" y="1492580"/>
                  </a:lnTo>
                  <a:lnTo>
                    <a:pt x="82892" y="1481709"/>
                  </a:lnTo>
                  <a:lnTo>
                    <a:pt x="82384" y="1481150"/>
                  </a:lnTo>
                  <a:lnTo>
                    <a:pt x="82461" y="1477340"/>
                  </a:lnTo>
                  <a:lnTo>
                    <a:pt x="82638" y="1474800"/>
                  </a:lnTo>
                  <a:lnTo>
                    <a:pt x="85267" y="1473530"/>
                  </a:lnTo>
                  <a:lnTo>
                    <a:pt x="88188" y="1473530"/>
                  </a:lnTo>
                  <a:lnTo>
                    <a:pt x="93002" y="1472260"/>
                  </a:lnTo>
                  <a:lnTo>
                    <a:pt x="97523" y="1470990"/>
                  </a:lnTo>
                  <a:lnTo>
                    <a:pt x="102285" y="1469720"/>
                  </a:lnTo>
                  <a:lnTo>
                    <a:pt x="130708" y="1468450"/>
                  </a:lnTo>
                  <a:lnTo>
                    <a:pt x="159080" y="1468450"/>
                  </a:lnTo>
                  <a:lnTo>
                    <a:pt x="187452" y="1469720"/>
                  </a:lnTo>
                  <a:lnTo>
                    <a:pt x="215887" y="1472260"/>
                  </a:lnTo>
                  <a:lnTo>
                    <a:pt x="250659" y="1474800"/>
                  </a:lnTo>
                  <a:lnTo>
                    <a:pt x="268058" y="1474800"/>
                  </a:lnTo>
                  <a:lnTo>
                    <a:pt x="285445" y="1476070"/>
                  </a:lnTo>
                  <a:lnTo>
                    <a:pt x="284645" y="1473530"/>
                  </a:lnTo>
                  <a:lnTo>
                    <a:pt x="284899" y="1472260"/>
                  </a:lnTo>
                  <a:lnTo>
                    <a:pt x="286486" y="1476070"/>
                  </a:lnTo>
                  <a:lnTo>
                    <a:pt x="288124" y="1474800"/>
                  </a:lnTo>
                  <a:lnTo>
                    <a:pt x="289953" y="1473530"/>
                  </a:lnTo>
                  <a:lnTo>
                    <a:pt x="290207" y="1472260"/>
                  </a:lnTo>
                  <a:lnTo>
                    <a:pt x="292341" y="1472260"/>
                  </a:lnTo>
                  <a:lnTo>
                    <a:pt x="290499" y="1473530"/>
                  </a:lnTo>
                  <a:lnTo>
                    <a:pt x="290207" y="1476070"/>
                  </a:lnTo>
                  <a:lnTo>
                    <a:pt x="303974" y="1476070"/>
                  </a:lnTo>
                  <a:lnTo>
                    <a:pt x="312648" y="1477340"/>
                  </a:lnTo>
                  <a:lnTo>
                    <a:pt x="321322" y="1477340"/>
                  </a:lnTo>
                  <a:lnTo>
                    <a:pt x="330034" y="1478610"/>
                  </a:lnTo>
                  <a:lnTo>
                    <a:pt x="330581" y="1477340"/>
                  </a:lnTo>
                  <a:lnTo>
                    <a:pt x="332422" y="1477340"/>
                  </a:lnTo>
                  <a:lnTo>
                    <a:pt x="332968" y="1478610"/>
                  </a:lnTo>
                  <a:lnTo>
                    <a:pt x="335102" y="1478610"/>
                  </a:lnTo>
                  <a:lnTo>
                    <a:pt x="335889" y="1477340"/>
                  </a:lnTo>
                  <a:lnTo>
                    <a:pt x="337477" y="1476070"/>
                  </a:lnTo>
                  <a:lnTo>
                    <a:pt x="340652" y="1476070"/>
                  </a:lnTo>
                  <a:lnTo>
                    <a:pt x="341452" y="1478610"/>
                  </a:lnTo>
                  <a:lnTo>
                    <a:pt x="339318" y="1478610"/>
                  </a:lnTo>
                  <a:lnTo>
                    <a:pt x="337185" y="1479880"/>
                  </a:lnTo>
                  <a:lnTo>
                    <a:pt x="375678" y="1483690"/>
                  </a:lnTo>
                  <a:lnTo>
                    <a:pt x="391604" y="1483690"/>
                  </a:lnTo>
                  <a:lnTo>
                    <a:pt x="399567" y="1484960"/>
                  </a:lnTo>
                  <a:lnTo>
                    <a:pt x="413931" y="1484960"/>
                  </a:lnTo>
                  <a:lnTo>
                    <a:pt x="410756" y="1483690"/>
                  </a:lnTo>
                  <a:lnTo>
                    <a:pt x="407822" y="1482420"/>
                  </a:lnTo>
                  <a:lnTo>
                    <a:pt x="408368" y="1479880"/>
                  </a:lnTo>
                  <a:lnTo>
                    <a:pt x="410756" y="1482420"/>
                  </a:lnTo>
                  <a:lnTo>
                    <a:pt x="417106" y="1481150"/>
                  </a:lnTo>
                  <a:lnTo>
                    <a:pt x="419481" y="1483690"/>
                  </a:lnTo>
                  <a:lnTo>
                    <a:pt x="418985" y="1483690"/>
                  </a:lnTo>
                  <a:lnTo>
                    <a:pt x="418147" y="1484960"/>
                  </a:lnTo>
                  <a:lnTo>
                    <a:pt x="491629" y="1484960"/>
                  </a:lnTo>
                  <a:lnTo>
                    <a:pt x="516128" y="1483690"/>
                  </a:lnTo>
                  <a:lnTo>
                    <a:pt x="529615" y="1482420"/>
                  </a:lnTo>
                  <a:lnTo>
                    <a:pt x="570001" y="1482420"/>
                  </a:lnTo>
                  <a:lnTo>
                    <a:pt x="571093" y="1481150"/>
                  </a:lnTo>
                  <a:lnTo>
                    <a:pt x="574814" y="1481150"/>
                  </a:lnTo>
                  <a:lnTo>
                    <a:pt x="574814" y="1482420"/>
                  </a:lnTo>
                  <a:lnTo>
                    <a:pt x="624128" y="1482420"/>
                  </a:lnTo>
                  <a:lnTo>
                    <a:pt x="676516" y="1478610"/>
                  </a:lnTo>
                  <a:lnTo>
                    <a:pt x="685444" y="1477340"/>
                  </a:lnTo>
                  <a:lnTo>
                    <a:pt x="694372" y="1476070"/>
                  </a:lnTo>
                  <a:lnTo>
                    <a:pt x="706145" y="1473530"/>
                  </a:lnTo>
                  <a:lnTo>
                    <a:pt x="712038" y="1472260"/>
                  </a:lnTo>
                  <a:lnTo>
                    <a:pt x="715200" y="1470990"/>
                  </a:lnTo>
                  <a:lnTo>
                    <a:pt x="718388" y="1469720"/>
                  </a:lnTo>
                  <a:lnTo>
                    <a:pt x="725030" y="1468450"/>
                  </a:lnTo>
                  <a:lnTo>
                    <a:pt x="733018" y="1470990"/>
                  </a:lnTo>
                  <a:lnTo>
                    <a:pt x="733018" y="1462100"/>
                  </a:lnTo>
                  <a:lnTo>
                    <a:pt x="727951" y="1462100"/>
                  </a:lnTo>
                  <a:lnTo>
                    <a:pt x="728205" y="1460830"/>
                  </a:lnTo>
                  <a:lnTo>
                    <a:pt x="727417" y="1459560"/>
                  </a:lnTo>
                  <a:lnTo>
                    <a:pt x="726122" y="1458290"/>
                  </a:lnTo>
                  <a:lnTo>
                    <a:pt x="726465" y="1457020"/>
                  </a:lnTo>
                  <a:lnTo>
                    <a:pt x="727163" y="1454480"/>
                  </a:lnTo>
                  <a:lnTo>
                    <a:pt x="728751" y="1459560"/>
                  </a:lnTo>
                  <a:lnTo>
                    <a:pt x="729843" y="1460830"/>
                  </a:lnTo>
                  <a:lnTo>
                    <a:pt x="733742" y="1462100"/>
                  </a:lnTo>
                  <a:lnTo>
                    <a:pt x="733742" y="1415211"/>
                  </a:lnTo>
                  <a:lnTo>
                    <a:pt x="733513" y="1415110"/>
                  </a:lnTo>
                  <a:lnTo>
                    <a:pt x="733513" y="1413840"/>
                  </a:lnTo>
                  <a:lnTo>
                    <a:pt x="734301" y="1411300"/>
                  </a:lnTo>
                  <a:lnTo>
                    <a:pt x="735152" y="1413840"/>
                  </a:lnTo>
                  <a:lnTo>
                    <a:pt x="737235" y="1413840"/>
                  </a:lnTo>
                  <a:lnTo>
                    <a:pt x="737235" y="1407490"/>
                  </a:lnTo>
                  <a:lnTo>
                    <a:pt x="734301" y="1407490"/>
                  </a:lnTo>
                  <a:lnTo>
                    <a:pt x="733806" y="1406220"/>
                  </a:lnTo>
                  <a:lnTo>
                    <a:pt x="731672" y="1406220"/>
                  </a:lnTo>
                  <a:lnTo>
                    <a:pt x="726363" y="1403680"/>
                  </a:lnTo>
                  <a:lnTo>
                    <a:pt x="739609" y="1402410"/>
                  </a:lnTo>
                  <a:lnTo>
                    <a:pt x="739609" y="1287957"/>
                  </a:lnTo>
                  <a:lnTo>
                    <a:pt x="739165" y="1288110"/>
                  </a:lnTo>
                  <a:lnTo>
                    <a:pt x="737514" y="1287208"/>
                  </a:lnTo>
                  <a:lnTo>
                    <a:pt x="737514" y="1338910"/>
                  </a:lnTo>
                  <a:lnTo>
                    <a:pt x="735647" y="1338910"/>
                  </a:lnTo>
                  <a:lnTo>
                    <a:pt x="735647" y="1346530"/>
                  </a:lnTo>
                  <a:lnTo>
                    <a:pt x="729843" y="1349070"/>
                  </a:lnTo>
                  <a:lnTo>
                    <a:pt x="726122" y="1349070"/>
                  </a:lnTo>
                  <a:lnTo>
                    <a:pt x="726363" y="1347800"/>
                  </a:lnTo>
                  <a:lnTo>
                    <a:pt x="725576" y="1346530"/>
                  </a:lnTo>
                  <a:lnTo>
                    <a:pt x="724242" y="1346530"/>
                  </a:lnTo>
                  <a:lnTo>
                    <a:pt x="724052" y="1345260"/>
                  </a:lnTo>
                  <a:lnTo>
                    <a:pt x="723988" y="1344815"/>
                  </a:lnTo>
                  <a:lnTo>
                    <a:pt x="723988" y="1440510"/>
                  </a:lnTo>
                  <a:lnTo>
                    <a:pt x="723988" y="1445590"/>
                  </a:lnTo>
                  <a:lnTo>
                    <a:pt x="723442" y="1445780"/>
                  </a:lnTo>
                  <a:lnTo>
                    <a:pt x="723442" y="1453210"/>
                  </a:lnTo>
                  <a:lnTo>
                    <a:pt x="715213" y="1453210"/>
                  </a:lnTo>
                  <a:lnTo>
                    <a:pt x="717854" y="1451940"/>
                  </a:lnTo>
                  <a:lnTo>
                    <a:pt x="720521" y="1450670"/>
                  </a:lnTo>
                  <a:lnTo>
                    <a:pt x="718388" y="1446860"/>
                  </a:lnTo>
                  <a:lnTo>
                    <a:pt x="722401" y="1449400"/>
                  </a:lnTo>
                  <a:lnTo>
                    <a:pt x="723442" y="1453210"/>
                  </a:lnTo>
                  <a:lnTo>
                    <a:pt x="723442" y="1445780"/>
                  </a:lnTo>
                  <a:lnTo>
                    <a:pt x="720267" y="1446860"/>
                  </a:lnTo>
                  <a:lnTo>
                    <a:pt x="714870" y="1445615"/>
                  </a:lnTo>
                  <a:lnTo>
                    <a:pt x="714870" y="1451940"/>
                  </a:lnTo>
                  <a:lnTo>
                    <a:pt x="713511" y="1453210"/>
                  </a:lnTo>
                  <a:lnTo>
                    <a:pt x="712584" y="1453908"/>
                  </a:lnTo>
                  <a:lnTo>
                    <a:pt x="712584" y="1462100"/>
                  </a:lnTo>
                  <a:lnTo>
                    <a:pt x="710996" y="1465910"/>
                  </a:lnTo>
                  <a:lnTo>
                    <a:pt x="709358" y="1469720"/>
                  </a:lnTo>
                  <a:lnTo>
                    <a:pt x="709485" y="1468450"/>
                  </a:lnTo>
                  <a:lnTo>
                    <a:pt x="709904" y="1464640"/>
                  </a:lnTo>
                  <a:lnTo>
                    <a:pt x="707275" y="1464640"/>
                  </a:lnTo>
                  <a:lnTo>
                    <a:pt x="701421" y="1462100"/>
                  </a:lnTo>
                  <a:lnTo>
                    <a:pt x="712584" y="1462100"/>
                  </a:lnTo>
                  <a:lnTo>
                    <a:pt x="712584" y="1453908"/>
                  </a:lnTo>
                  <a:lnTo>
                    <a:pt x="711809" y="1454480"/>
                  </a:lnTo>
                  <a:lnTo>
                    <a:pt x="712825" y="1453210"/>
                  </a:lnTo>
                  <a:lnTo>
                    <a:pt x="714870" y="1451940"/>
                  </a:lnTo>
                  <a:lnTo>
                    <a:pt x="714870" y="1445615"/>
                  </a:lnTo>
                  <a:lnTo>
                    <a:pt x="709358" y="1444320"/>
                  </a:lnTo>
                  <a:lnTo>
                    <a:pt x="718388" y="1443050"/>
                  </a:lnTo>
                  <a:lnTo>
                    <a:pt x="718680" y="1441780"/>
                  </a:lnTo>
                  <a:lnTo>
                    <a:pt x="716546" y="1441780"/>
                  </a:lnTo>
                  <a:lnTo>
                    <a:pt x="717092" y="1439240"/>
                  </a:lnTo>
                  <a:lnTo>
                    <a:pt x="721309" y="1440510"/>
                  </a:lnTo>
                  <a:lnTo>
                    <a:pt x="723988" y="1440510"/>
                  </a:lnTo>
                  <a:lnTo>
                    <a:pt x="723988" y="1344815"/>
                  </a:lnTo>
                  <a:lnTo>
                    <a:pt x="723696" y="1342720"/>
                  </a:lnTo>
                  <a:lnTo>
                    <a:pt x="735647" y="1346530"/>
                  </a:lnTo>
                  <a:lnTo>
                    <a:pt x="735647" y="1338910"/>
                  </a:lnTo>
                  <a:lnTo>
                    <a:pt x="731456" y="1338910"/>
                  </a:lnTo>
                  <a:lnTo>
                    <a:pt x="731558" y="1337640"/>
                  </a:lnTo>
                  <a:lnTo>
                    <a:pt x="731672" y="1336370"/>
                  </a:lnTo>
                  <a:lnTo>
                    <a:pt x="731926" y="1336370"/>
                  </a:lnTo>
                  <a:lnTo>
                    <a:pt x="734606" y="1337640"/>
                  </a:lnTo>
                  <a:lnTo>
                    <a:pt x="735152" y="1337640"/>
                  </a:lnTo>
                  <a:lnTo>
                    <a:pt x="735393" y="1336370"/>
                  </a:lnTo>
                  <a:lnTo>
                    <a:pt x="737514" y="1338910"/>
                  </a:lnTo>
                  <a:lnTo>
                    <a:pt x="737514" y="1287208"/>
                  </a:lnTo>
                  <a:lnTo>
                    <a:pt x="736841" y="1286840"/>
                  </a:lnTo>
                  <a:lnTo>
                    <a:pt x="737514" y="1285570"/>
                  </a:lnTo>
                  <a:lnTo>
                    <a:pt x="742835" y="1286840"/>
                  </a:lnTo>
                  <a:lnTo>
                    <a:pt x="742835" y="1276680"/>
                  </a:lnTo>
                  <a:lnTo>
                    <a:pt x="742289" y="1279220"/>
                  </a:lnTo>
                  <a:lnTo>
                    <a:pt x="738022" y="1277950"/>
                  </a:lnTo>
                  <a:lnTo>
                    <a:pt x="735393" y="1277950"/>
                  </a:lnTo>
                  <a:lnTo>
                    <a:pt x="736434" y="1276680"/>
                  </a:lnTo>
                  <a:lnTo>
                    <a:pt x="737235" y="1275410"/>
                  </a:lnTo>
                  <a:lnTo>
                    <a:pt x="737235" y="1272870"/>
                  </a:lnTo>
                  <a:lnTo>
                    <a:pt x="739114" y="1274140"/>
                  </a:lnTo>
                  <a:lnTo>
                    <a:pt x="739114" y="1276680"/>
                  </a:lnTo>
                  <a:lnTo>
                    <a:pt x="742835" y="1276680"/>
                  </a:lnTo>
                  <a:lnTo>
                    <a:pt x="742835" y="1238580"/>
                  </a:lnTo>
                  <a:lnTo>
                    <a:pt x="746036" y="1239850"/>
                  </a:lnTo>
                  <a:lnTo>
                    <a:pt x="746036" y="1235875"/>
                  </a:lnTo>
                  <a:lnTo>
                    <a:pt x="744550" y="1234770"/>
                  </a:lnTo>
                  <a:lnTo>
                    <a:pt x="742835" y="1233500"/>
                  </a:lnTo>
                  <a:lnTo>
                    <a:pt x="743331" y="1230960"/>
                  </a:lnTo>
                  <a:lnTo>
                    <a:pt x="756081" y="1233500"/>
                  </a:lnTo>
                  <a:lnTo>
                    <a:pt x="756081" y="1212913"/>
                  </a:lnTo>
                  <a:lnTo>
                    <a:pt x="743572" y="1220800"/>
                  </a:lnTo>
                  <a:lnTo>
                    <a:pt x="739114" y="1222997"/>
                  </a:lnTo>
                  <a:lnTo>
                    <a:pt x="739114" y="1253820"/>
                  </a:lnTo>
                  <a:lnTo>
                    <a:pt x="738822" y="1255090"/>
                  </a:lnTo>
                  <a:lnTo>
                    <a:pt x="734847" y="1255090"/>
                  </a:lnTo>
                  <a:lnTo>
                    <a:pt x="734847" y="1263980"/>
                  </a:lnTo>
                  <a:lnTo>
                    <a:pt x="733513" y="1265250"/>
                  </a:lnTo>
                  <a:lnTo>
                    <a:pt x="731672" y="1266520"/>
                  </a:lnTo>
                  <a:lnTo>
                    <a:pt x="730605" y="1263980"/>
                  </a:lnTo>
                  <a:lnTo>
                    <a:pt x="730084" y="1262710"/>
                  </a:lnTo>
                  <a:lnTo>
                    <a:pt x="729843" y="1262710"/>
                  </a:lnTo>
                  <a:lnTo>
                    <a:pt x="722642" y="1258900"/>
                  </a:lnTo>
                  <a:lnTo>
                    <a:pt x="734847" y="1263980"/>
                  </a:lnTo>
                  <a:lnTo>
                    <a:pt x="734847" y="1255090"/>
                  </a:lnTo>
                  <a:lnTo>
                    <a:pt x="734606" y="1255090"/>
                  </a:lnTo>
                  <a:lnTo>
                    <a:pt x="733513" y="1255090"/>
                  </a:lnTo>
                  <a:lnTo>
                    <a:pt x="733640" y="1254518"/>
                  </a:lnTo>
                  <a:lnTo>
                    <a:pt x="732472" y="1253820"/>
                  </a:lnTo>
                  <a:lnTo>
                    <a:pt x="730364" y="1252550"/>
                  </a:lnTo>
                  <a:lnTo>
                    <a:pt x="726122" y="1250010"/>
                  </a:lnTo>
                  <a:lnTo>
                    <a:pt x="725576" y="1250010"/>
                  </a:lnTo>
                  <a:lnTo>
                    <a:pt x="722896" y="1247470"/>
                  </a:lnTo>
                  <a:lnTo>
                    <a:pt x="725576" y="1244930"/>
                  </a:lnTo>
                  <a:lnTo>
                    <a:pt x="726122" y="1247470"/>
                  </a:lnTo>
                  <a:lnTo>
                    <a:pt x="730084" y="1248740"/>
                  </a:lnTo>
                  <a:lnTo>
                    <a:pt x="733691" y="1253820"/>
                  </a:lnTo>
                  <a:lnTo>
                    <a:pt x="739114" y="1253820"/>
                  </a:lnTo>
                  <a:lnTo>
                    <a:pt x="739114" y="1222997"/>
                  </a:lnTo>
                  <a:lnTo>
                    <a:pt x="737235" y="1223911"/>
                  </a:lnTo>
                  <a:lnTo>
                    <a:pt x="737235" y="1233500"/>
                  </a:lnTo>
                  <a:lnTo>
                    <a:pt x="734237" y="1234770"/>
                  </a:lnTo>
                  <a:lnTo>
                    <a:pt x="732650" y="1232230"/>
                  </a:lnTo>
                  <a:lnTo>
                    <a:pt x="733348" y="1230960"/>
                  </a:lnTo>
                  <a:lnTo>
                    <a:pt x="737235" y="1233500"/>
                  </a:lnTo>
                  <a:lnTo>
                    <a:pt x="737235" y="1223911"/>
                  </a:lnTo>
                  <a:lnTo>
                    <a:pt x="731672" y="1226642"/>
                  </a:lnTo>
                  <a:lnTo>
                    <a:pt x="731672" y="1237310"/>
                  </a:lnTo>
                  <a:lnTo>
                    <a:pt x="730338" y="1238580"/>
                  </a:lnTo>
                  <a:lnTo>
                    <a:pt x="727710" y="1239850"/>
                  </a:lnTo>
                  <a:lnTo>
                    <a:pt x="726363" y="1239850"/>
                  </a:lnTo>
                  <a:lnTo>
                    <a:pt x="722401" y="1244269"/>
                  </a:lnTo>
                  <a:lnTo>
                    <a:pt x="722401" y="1432890"/>
                  </a:lnTo>
                  <a:lnTo>
                    <a:pt x="722401" y="1436700"/>
                  </a:lnTo>
                  <a:lnTo>
                    <a:pt x="718680" y="1436700"/>
                  </a:lnTo>
                  <a:lnTo>
                    <a:pt x="718680" y="1432890"/>
                  </a:lnTo>
                  <a:lnTo>
                    <a:pt x="722401" y="1432890"/>
                  </a:lnTo>
                  <a:lnTo>
                    <a:pt x="722401" y="1244269"/>
                  </a:lnTo>
                  <a:lnTo>
                    <a:pt x="718388" y="1248740"/>
                  </a:lnTo>
                  <a:lnTo>
                    <a:pt x="718388" y="1304620"/>
                  </a:lnTo>
                  <a:lnTo>
                    <a:pt x="717588" y="1307160"/>
                  </a:lnTo>
                  <a:lnTo>
                    <a:pt x="717588" y="1332560"/>
                  </a:lnTo>
                  <a:lnTo>
                    <a:pt x="716292" y="1336370"/>
                  </a:lnTo>
                  <a:lnTo>
                    <a:pt x="716292" y="1345260"/>
                  </a:lnTo>
                  <a:lnTo>
                    <a:pt x="713638" y="1343990"/>
                  </a:lnTo>
                  <a:lnTo>
                    <a:pt x="710996" y="1342720"/>
                  </a:lnTo>
                  <a:lnTo>
                    <a:pt x="710692" y="1341450"/>
                  </a:lnTo>
                  <a:lnTo>
                    <a:pt x="709104" y="1341450"/>
                  </a:lnTo>
                  <a:lnTo>
                    <a:pt x="709104" y="1387170"/>
                  </a:lnTo>
                  <a:lnTo>
                    <a:pt x="707517" y="1392250"/>
                  </a:lnTo>
                  <a:lnTo>
                    <a:pt x="707275" y="1392110"/>
                  </a:lnTo>
                  <a:lnTo>
                    <a:pt x="707275" y="1418920"/>
                  </a:lnTo>
                  <a:lnTo>
                    <a:pt x="706970" y="1421460"/>
                  </a:lnTo>
                  <a:lnTo>
                    <a:pt x="701662" y="1421460"/>
                  </a:lnTo>
                  <a:lnTo>
                    <a:pt x="701967" y="1418920"/>
                  </a:lnTo>
                  <a:lnTo>
                    <a:pt x="705142" y="1420190"/>
                  </a:lnTo>
                  <a:lnTo>
                    <a:pt x="707275" y="1418920"/>
                  </a:lnTo>
                  <a:lnTo>
                    <a:pt x="707275" y="1392110"/>
                  </a:lnTo>
                  <a:lnTo>
                    <a:pt x="701662" y="1388821"/>
                  </a:lnTo>
                  <a:lnTo>
                    <a:pt x="701662" y="1406220"/>
                  </a:lnTo>
                  <a:lnTo>
                    <a:pt x="701421" y="1407490"/>
                  </a:lnTo>
                  <a:lnTo>
                    <a:pt x="699287" y="1407490"/>
                  </a:lnTo>
                  <a:lnTo>
                    <a:pt x="699287" y="1418920"/>
                  </a:lnTo>
                  <a:lnTo>
                    <a:pt x="696112" y="1422730"/>
                  </a:lnTo>
                  <a:lnTo>
                    <a:pt x="696899" y="1421460"/>
                  </a:lnTo>
                  <a:lnTo>
                    <a:pt x="692137" y="1421460"/>
                  </a:lnTo>
                  <a:lnTo>
                    <a:pt x="699287" y="1418920"/>
                  </a:lnTo>
                  <a:lnTo>
                    <a:pt x="699287" y="1407490"/>
                  </a:lnTo>
                  <a:lnTo>
                    <a:pt x="696112" y="1407490"/>
                  </a:lnTo>
                  <a:lnTo>
                    <a:pt x="696353" y="1406220"/>
                  </a:lnTo>
                  <a:lnTo>
                    <a:pt x="701662" y="1406220"/>
                  </a:lnTo>
                  <a:lnTo>
                    <a:pt x="701662" y="1388821"/>
                  </a:lnTo>
                  <a:lnTo>
                    <a:pt x="694524" y="1384630"/>
                  </a:lnTo>
                  <a:lnTo>
                    <a:pt x="696112" y="1393520"/>
                  </a:lnTo>
                  <a:lnTo>
                    <a:pt x="694601" y="1392250"/>
                  </a:lnTo>
                  <a:lnTo>
                    <a:pt x="691591" y="1389710"/>
                  </a:lnTo>
                  <a:lnTo>
                    <a:pt x="693978" y="1387170"/>
                  </a:lnTo>
                  <a:lnTo>
                    <a:pt x="690549" y="1379550"/>
                  </a:lnTo>
                  <a:lnTo>
                    <a:pt x="696264" y="1378280"/>
                  </a:lnTo>
                  <a:lnTo>
                    <a:pt x="703008" y="1378280"/>
                  </a:lnTo>
                  <a:lnTo>
                    <a:pt x="708152" y="1380820"/>
                  </a:lnTo>
                  <a:lnTo>
                    <a:pt x="709104" y="1387170"/>
                  </a:lnTo>
                  <a:lnTo>
                    <a:pt x="709104" y="1341450"/>
                  </a:lnTo>
                  <a:lnTo>
                    <a:pt x="705688" y="1341450"/>
                  </a:lnTo>
                  <a:lnTo>
                    <a:pt x="707275" y="1340180"/>
                  </a:lnTo>
                  <a:lnTo>
                    <a:pt x="709104" y="1338910"/>
                  </a:lnTo>
                  <a:lnTo>
                    <a:pt x="716292" y="1345260"/>
                  </a:lnTo>
                  <a:lnTo>
                    <a:pt x="716292" y="1336370"/>
                  </a:lnTo>
                  <a:lnTo>
                    <a:pt x="714667" y="1336370"/>
                  </a:lnTo>
                  <a:lnTo>
                    <a:pt x="712279" y="1337640"/>
                  </a:lnTo>
                  <a:lnTo>
                    <a:pt x="710450" y="1335100"/>
                  </a:lnTo>
                  <a:lnTo>
                    <a:pt x="712825" y="1333830"/>
                  </a:lnTo>
                  <a:lnTo>
                    <a:pt x="713371" y="1333830"/>
                  </a:lnTo>
                  <a:lnTo>
                    <a:pt x="714171" y="1335100"/>
                  </a:lnTo>
                  <a:lnTo>
                    <a:pt x="714667" y="1333830"/>
                  </a:lnTo>
                  <a:lnTo>
                    <a:pt x="717588" y="1332560"/>
                  </a:lnTo>
                  <a:lnTo>
                    <a:pt x="717588" y="1307160"/>
                  </a:lnTo>
                  <a:lnTo>
                    <a:pt x="716000" y="1308430"/>
                  </a:lnTo>
                  <a:lnTo>
                    <a:pt x="712825" y="1308430"/>
                  </a:lnTo>
                  <a:lnTo>
                    <a:pt x="713625" y="1305890"/>
                  </a:lnTo>
                  <a:lnTo>
                    <a:pt x="715213" y="1304620"/>
                  </a:lnTo>
                  <a:lnTo>
                    <a:pt x="718388" y="1304620"/>
                  </a:lnTo>
                  <a:lnTo>
                    <a:pt x="718388" y="1248740"/>
                  </a:lnTo>
                  <a:lnTo>
                    <a:pt x="718388" y="1238580"/>
                  </a:lnTo>
                  <a:lnTo>
                    <a:pt x="724166" y="1239507"/>
                  </a:lnTo>
                  <a:lnTo>
                    <a:pt x="723188" y="1234770"/>
                  </a:lnTo>
                  <a:lnTo>
                    <a:pt x="728751" y="1233500"/>
                  </a:lnTo>
                  <a:lnTo>
                    <a:pt x="731672" y="1237310"/>
                  </a:lnTo>
                  <a:lnTo>
                    <a:pt x="731672" y="1226642"/>
                  </a:lnTo>
                  <a:lnTo>
                    <a:pt x="728040" y="1228420"/>
                  </a:lnTo>
                  <a:lnTo>
                    <a:pt x="714667" y="1232535"/>
                  </a:lnTo>
                  <a:lnTo>
                    <a:pt x="714667" y="1286840"/>
                  </a:lnTo>
                  <a:lnTo>
                    <a:pt x="712038" y="1289672"/>
                  </a:lnTo>
                  <a:lnTo>
                    <a:pt x="712038" y="1309700"/>
                  </a:lnTo>
                  <a:lnTo>
                    <a:pt x="710196" y="1310970"/>
                  </a:lnTo>
                  <a:lnTo>
                    <a:pt x="705383" y="1309700"/>
                  </a:lnTo>
                  <a:lnTo>
                    <a:pt x="707517" y="1312240"/>
                  </a:lnTo>
                  <a:lnTo>
                    <a:pt x="706183" y="1313510"/>
                  </a:lnTo>
                  <a:lnTo>
                    <a:pt x="705383" y="1316050"/>
                  </a:lnTo>
                  <a:lnTo>
                    <a:pt x="701967" y="1316050"/>
                  </a:lnTo>
                  <a:lnTo>
                    <a:pt x="701967" y="1317320"/>
                  </a:lnTo>
                  <a:lnTo>
                    <a:pt x="700874" y="1319860"/>
                  </a:lnTo>
                  <a:lnTo>
                    <a:pt x="699833" y="1319860"/>
                  </a:lnTo>
                  <a:lnTo>
                    <a:pt x="699528" y="1321130"/>
                  </a:lnTo>
                  <a:lnTo>
                    <a:pt x="700074" y="1322400"/>
                  </a:lnTo>
                  <a:lnTo>
                    <a:pt x="701662" y="1323670"/>
                  </a:lnTo>
                  <a:lnTo>
                    <a:pt x="701167" y="1327480"/>
                  </a:lnTo>
                  <a:lnTo>
                    <a:pt x="700747" y="1327277"/>
                  </a:lnTo>
                  <a:lnTo>
                    <a:pt x="700747" y="1338910"/>
                  </a:lnTo>
                  <a:lnTo>
                    <a:pt x="699223" y="1340180"/>
                  </a:lnTo>
                  <a:lnTo>
                    <a:pt x="695210" y="1338910"/>
                  </a:lnTo>
                  <a:lnTo>
                    <a:pt x="693026" y="1336954"/>
                  </a:lnTo>
                  <a:lnTo>
                    <a:pt x="693026" y="1369390"/>
                  </a:lnTo>
                  <a:lnTo>
                    <a:pt x="692010" y="1371930"/>
                  </a:lnTo>
                  <a:lnTo>
                    <a:pt x="688670" y="1370660"/>
                  </a:lnTo>
                  <a:lnTo>
                    <a:pt x="691857" y="1368120"/>
                  </a:lnTo>
                  <a:lnTo>
                    <a:pt x="693026" y="1369390"/>
                  </a:lnTo>
                  <a:lnTo>
                    <a:pt x="693026" y="1336954"/>
                  </a:lnTo>
                  <a:lnTo>
                    <a:pt x="692391" y="1336370"/>
                  </a:lnTo>
                  <a:lnTo>
                    <a:pt x="693280" y="1333830"/>
                  </a:lnTo>
                  <a:lnTo>
                    <a:pt x="693724" y="1332560"/>
                  </a:lnTo>
                  <a:lnTo>
                    <a:pt x="696658" y="1335100"/>
                  </a:lnTo>
                  <a:lnTo>
                    <a:pt x="696112" y="1337640"/>
                  </a:lnTo>
                  <a:lnTo>
                    <a:pt x="700747" y="1338910"/>
                  </a:lnTo>
                  <a:lnTo>
                    <a:pt x="700747" y="1327277"/>
                  </a:lnTo>
                  <a:lnTo>
                    <a:pt x="693432" y="1323670"/>
                  </a:lnTo>
                  <a:lnTo>
                    <a:pt x="692391" y="1323670"/>
                  </a:lnTo>
                  <a:lnTo>
                    <a:pt x="692391" y="1321130"/>
                  </a:lnTo>
                  <a:lnTo>
                    <a:pt x="694766" y="1322400"/>
                  </a:lnTo>
                  <a:lnTo>
                    <a:pt x="696112" y="1321130"/>
                  </a:lnTo>
                  <a:lnTo>
                    <a:pt x="694766" y="1319860"/>
                  </a:lnTo>
                  <a:lnTo>
                    <a:pt x="691845" y="1319860"/>
                  </a:lnTo>
                  <a:lnTo>
                    <a:pt x="692391" y="1316050"/>
                  </a:lnTo>
                  <a:lnTo>
                    <a:pt x="694766" y="1316050"/>
                  </a:lnTo>
                  <a:lnTo>
                    <a:pt x="697941" y="1323670"/>
                  </a:lnTo>
                  <a:lnTo>
                    <a:pt x="699833" y="1317320"/>
                  </a:lnTo>
                  <a:lnTo>
                    <a:pt x="701967" y="1317320"/>
                  </a:lnTo>
                  <a:lnTo>
                    <a:pt x="701967" y="1316050"/>
                  </a:lnTo>
                  <a:lnTo>
                    <a:pt x="699528" y="1316050"/>
                  </a:lnTo>
                  <a:lnTo>
                    <a:pt x="699846" y="1312240"/>
                  </a:lnTo>
                  <a:lnTo>
                    <a:pt x="703554" y="1312240"/>
                  </a:lnTo>
                  <a:lnTo>
                    <a:pt x="702754" y="1310970"/>
                  </a:lnTo>
                  <a:lnTo>
                    <a:pt x="702360" y="1309700"/>
                  </a:lnTo>
                  <a:lnTo>
                    <a:pt x="701967" y="1308430"/>
                  </a:lnTo>
                  <a:lnTo>
                    <a:pt x="699833" y="1308430"/>
                  </a:lnTo>
                  <a:lnTo>
                    <a:pt x="702208" y="1307160"/>
                  </a:lnTo>
                  <a:lnTo>
                    <a:pt x="705929" y="1307160"/>
                  </a:lnTo>
                  <a:lnTo>
                    <a:pt x="710996" y="1304620"/>
                  </a:lnTo>
                  <a:lnTo>
                    <a:pt x="712038" y="1309700"/>
                  </a:lnTo>
                  <a:lnTo>
                    <a:pt x="712038" y="1289672"/>
                  </a:lnTo>
                  <a:lnTo>
                    <a:pt x="711123" y="1290650"/>
                  </a:lnTo>
                  <a:lnTo>
                    <a:pt x="708799" y="1290650"/>
                  </a:lnTo>
                  <a:lnTo>
                    <a:pt x="709409" y="1289380"/>
                  </a:lnTo>
                  <a:lnTo>
                    <a:pt x="712038" y="1288110"/>
                  </a:lnTo>
                  <a:lnTo>
                    <a:pt x="714667" y="1286840"/>
                  </a:lnTo>
                  <a:lnTo>
                    <a:pt x="714667" y="1232535"/>
                  </a:lnTo>
                  <a:lnTo>
                    <a:pt x="711492" y="1233500"/>
                  </a:lnTo>
                  <a:lnTo>
                    <a:pt x="710996" y="1233500"/>
                  </a:lnTo>
                  <a:lnTo>
                    <a:pt x="710996" y="1280490"/>
                  </a:lnTo>
                  <a:lnTo>
                    <a:pt x="707605" y="1281760"/>
                  </a:lnTo>
                  <a:lnTo>
                    <a:pt x="705383" y="1281760"/>
                  </a:lnTo>
                  <a:lnTo>
                    <a:pt x="705383" y="1286840"/>
                  </a:lnTo>
                  <a:lnTo>
                    <a:pt x="701738" y="1288110"/>
                  </a:lnTo>
                  <a:lnTo>
                    <a:pt x="699427" y="1286840"/>
                  </a:lnTo>
                  <a:lnTo>
                    <a:pt x="700087" y="1285570"/>
                  </a:lnTo>
                  <a:lnTo>
                    <a:pt x="705383" y="1286840"/>
                  </a:lnTo>
                  <a:lnTo>
                    <a:pt x="705383" y="1281760"/>
                  </a:lnTo>
                  <a:lnTo>
                    <a:pt x="704989" y="1281760"/>
                  </a:lnTo>
                  <a:lnTo>
                    <a:pt x="705383" y="1280490"/>
                  </a:lnTo>
                  <a:lnTo>
                    <a:pt x="710996" y="1280490"/>
                  </a:lnTo>
                  <a:lnTo>
                    <a:pt x="710996" y="1233500"/>
                  </a:lnTo>
                  <a:lnTo>
                    <a:pt x="707771" y="1233500"/>
                  </a:lnTo>
                  <a:lnTo>
                    <a:pt x="706234" y="1233754"/>
                  </a:lnTo>
                  <a:lnTo>
                    <a:pt x="706970" y="1237310"/>
                  </a:lnTo>
                  <a:lnTo>
                    <a:pt x="709104" y="1237310"/>
                  </a:lnTo>
                  <a:lnTo>
                    <a:pt x="709104" y="1250010"/>
                  </a:lnTo>
                  <a:lnTo>
                    <a:pt x="709104" y="1257630"/>
                  </a:lnTo>
                  <a:lnTo>
                    <a:pt x="709104" y="1258900"/>
                  </a:lnTo>
                  <a:lnTo>
                    <a:pt x="708317" y="1262710"/>
                  </a:lnTo>
                  <a:lnTo>
                    <a:pt x="707517" y="1258900"/>
                  </a:lnTo>
                  <a:lnTo>
                    <a:pt x="705383" y="1258900"/>
                  </a:lnTo>
                  <a:lnTo>
                    <a:pt x="705929" y="1256360"/>
                  </a:lnTo>
                  <a:lnTo>
                    <a:pt x="709104" y="1257630"/>
                  </a:lnTo>
                  <a:lnTo>
                    <a:pt x="709104" y="1250010"/>
                  </a:lnTo>
                  <a:lnTo>
                    <a:pt x="703465" y="1252550"/>
                  </a:lnTo>
                  <a:lnTo>
                    <a:pt x="701040" y="1251280"/>
                  </a:lnTo>
                  <a:lnTo>
                    <a:pt x="702640" y="1248740"/>
                  </a:lnTo>
                  <a:lnTo>
                    <a:pt x="709104" y="1250010"/>
                  </a:lnTo>
                  <a:lnTo>
                    <a:pt x="709104" y="1237310"/>
                  </a:lnTo>
                  <a:lnTo>
                    <a:pt x="708558" y="1238580"/>
                  </a:lnTo>
                  <a:lnTo>
                    <a:pt x="705383" y="1238580"/>
                  </a:lnTo>
                  <a:lnTo>
                    <a:pt x="705383" y="1237310"/>
                  </a:lnTo>
                  <a:lnTo>
                    <a:pt x="706120" y="1233766"/>
                  </a:lnTo>
                  <a:lnTo>
                    <a:pt x="699833" y="1234770"/>
                  </a:lnTo>
                  <a:lnTo>
                    <a:pt x="701167" y="1236040"/>
                  </a:lnTo>
                  <a:lnTo>
                    <a:pt x="701967" y="1236040"/>
                  </a:lnTo>
                  <a:lnTo>
                    <a:pt x="701662" y="1237310"/>
                  </a:lnTo>
                  <a:lnTo>
                    <a:pt x="700074" y="1238580"/>
                  </a:lnTo>
                  <a:lnTo>
                    <a:pt x="699465" y="1237310"/>
                  </a:lnTo>
                  <a:lnTo>
                    <a:pt x="698487" y="1235278"/>
                  </a:lnTo>
                  <a:lnTo>
                    <a:pt x="698487" y="1305890"/>
                  </a:lnTo>
                  <a:lnTo>
                    <a:pt x="695121" y="1306499"/>
                  </a:lnTo>
                  <a:lnTo>
                    <a:pt x="697166" y="1310665"/>
                  </a:lnTo>
                  <a:lnTo>
                    <a:pt x="692391" y="1312240"/>
                  </a:lnTo>
                  <a:lnTo>
                    <a:pt x="693610" y="1307160"/>
                  </a:lnTo>
                  <a:lnTo>
                    <a:pt x="693699" y="1306741"/>
                  </a:lnTo>
                  <a:lnTo>
                    <a:pt x="691349" y="1307160"/>
                  </a:lnTo>
                  <a:lnTo>
                    <a:pt x="688670" y="1304620"/>
                  </a:lnTo>
                  <a:lnTo>
                    <a:pt x="684403" y="1304620"/>
                  </a:lnTo>
                  <a:lnTo>
                    <a:pt x="690549" y="1308430"/>
                  </a:lnTo>
                  <a:lnTo>
                    <a:pt x="690257" y="1309700"/>
                  </a:lnTo>
                  <a:lnTo>
                    <a:pt x="684949" y="1310970"/>
                  </a:lnTo>
                  <a:lnTo>
                    <a:pt x="684834" y="1312799"/>
                  </a:lnTo>
                  <a:lnTo>
                    <a:pt x="686041" y="1313510"/>
                  </a:lnTo>
                  <a:lnTo>
                    <a:pt x="684695" y="1313510"/>
                  </a:lnTo>
                  <a:lnTo>
                    <a:pt x="691349" y="1314780"/>
                  </a:lnTo>
                  <a:lnTo>
                    <a:pt x="690257" y="1315402"/>
                  </a:lnTo>
                  <a:lnTo>
                    <a:pt x="690257" y="1337640"/>
                  </a:lnTo>
                  <a:lnTo>
                    <a:pt x="690257" y="1340180"/>
                  </a:lnTo>
                  <a:lnTo>
                    <a:pt x="687400" y="1340180"/>
                  </a:lnTo>
                  <a:lnTo>
                    <a:pt x="687400" y="1439240"/>
                  </a:lnTo>
                  <a:lnTo>
                    <a:pt x="686333" y="1441780"/>
                  </a:lnTo>
                  <a:lnTo>
                    <a:pt x="682815" y="1440510"/>
                  </a:lnTo>
                  <a:lnTo>
                    <a:pt x="684491" y="1439240"/>
                  </a:lnTo>
                  <a:lnTo>
                    <a:pt x="686181" y="1437970"/>
                  </a:lnTo>
                  <a:lnTo>
                    <a:pt x="687400" y="1439240"/>
                  </a:lnTo>
                  <a:lnTo>
                    <a:pt x="687400" y="1340180"/>
                  </a:lnTo>
                  <a:lnTo>
                    <a:pt x="684695" y="1340180"/>
                  </a:lnTo>
                  <a:lnTo>
                    <a:pt x="684949" y="1337640"/>
                  </a:lnTo>
                  <a:lnTo>
                    <a:pt x="688124" y="1338910"/>
                  </a:lnTo>
                  <a:lnTo>
                    <a:pt x="690257" y="1337640"/>
                  </a:lnTo>
                  <a:lnTo>
                    <a:pt x="690257" y="1315402"/>
                  </a:lnTo>
                  <a:lnTo>
                    <a:pt x="686828" y="1317320"/>
                  </a:lnTo>
                  <a:lnTo>
                    <a:pt x="685863" y="1317320"/>
                  </a:lnTo>
                  <a:lnTo>
                    <a:pt x="684403" y="1326210"/>
                  </a:lnTo>
                  <a:lnTo>
                    <a:pt x="681164" y="1326997"/>
                  </a:lnTo>
                  <a:lnTo>
                    <a:pt x="681164" y="1451940"/>
                  </a:lnTo>
                  <a:lnTo>
                    <a:pt x="680186" y="1452867"/>
                  </a:lnTo>
                  <a:lnTo>
                    <a:pt x="680186" y="1463370"/>
                  </a:lnTo>
                  <a:lnTo>
                    <a:pt x="677252" y="1468450"/>
                  </a:lnTo>
                  <a:lnTo>
                    <a:pt x="673531" y="1468450"/>
                  </a:lnTo>
                  <a:lnTo>
                    <a:pt x="673785" y="1467180"/>
                  </a:lnTo>
                  <a:lnTo>
                    <a:pt x="672744" y="1465910"/>
                  </a:lnTo>
                  <a:lnTo>
                    <a:pt x="671703" y="1465910"/>
                  </a:lnTo>
                  <a:lnTo>
                    <a:pt x="671436" y="1464640"/>
                  </a:lnTo>
                  <a:lnTo>
                    <a:pt x="670902" y="1462100"/>
                  </a:lnTo>
                  <a:lnTo>
                    <a:pt x="680186" y="1463370"/>
                  </a:lnTo>
                  <a:lnTo>
                    <a:pt x="680186" y="1452867"/>
                  </a:lnTo>
                  <a:lnTo>
                    <a:pt x="679818" y="1453210"/>
                  </a:lnTo>
                  <a:lnTo>
                    <a:pt x="678103" y="1454480"/>
                  </a:lnTo>
                  <a:lnTo>
                    <a:pt x="679094" y="1453210"/>
                  </a:lnTo>
                  <a:lnTo>
                    <a:pt x="681164" y="1451940"/>
                  </a:lnTo>
                  <a:lnTo>
                    <a:pt x="681164" y="1326997"/>
                  </a:lnTo>
                  <a:lnTo>
                    <a:pt x="680974" y="1327035"/>
                  </a:lnTo>
                  <a:lnTo>
                    <a:pt x="680974" y="1337640"/>
                  </a:lnTo>
                  <a:lnTo>
                    <a:pt x="680186" y="1343990"/>
                  </a:lnTo>
                  <a:lnTo>
                    <a:pt x="675119" y="1338910"/>
                  </a:lnTo>
                  <a:lnTo>
                    <a:pt x="676719" y="1335100"/>
                  </a:lnTo>
                  <a:lnTo>
                    <a:pt x="677252" y="1333830"/>
                  </a:lnTo>
                  <a:lnTo>
                    <a:pt x="679386" y="1335100"/>
                  </a:lnTo>
                  <a:lnTo>
                    <a:pt x="678599" y="1337640"/>
                  </a:lnTo>
                  <a:lnTo>
                    <a:pt x="680974" y="1337640"/>
                  </a:lnTo>
                  <a:lnTo>
                    <a:pt x="680974" y="1327035"/>
                  </a:lnTo>
                  <a:lnTo>
                    <a:pt x="679094" y="1327480"/>
                  </a:lnTo>
                  <a:lnTo>
                    <a:pt x="674331" y="1326210"/>
                  </a:lnTo>
                  <a:lnTo>
                    <a:pt x="676236" y="1323670"/>
                  </a:lnTo>
                  <a:lnTo>
                    <a:pt x="679094" y="1319860"/>
                  </a:lnTo>
                  <a:lnTo>
                    <a:pt x="682815" y="1321130"/>
                  </a:lnTo>
                  <a:lnTo>
                    <a:pt x="683107" y="1319860"/>
                  </a:lnTo>
                  <a:lnTo>
                    <a:pt x="680974" y="1319860"/>
                  </a:lnTo>
                  <a:lnTo>
                    <a:pt x="684314" y="1316659"/>
                  </a:lnTo>
                  <a:lnTo>
                    <a:pt x="682523" y="1313510"/>
                  </a:lnTo>
                  <a:lnTo>
                    <a:pt x="679386" y="1313510"/>
                  </a:lnTo>
                  <a:lnTo>
                    <a:pt x="675665" y="1315300"/>
                  </a:lnTo>
                  <a:lnTo>
                    <a:pt x="675665" y="1318590"/>
                  </a:lnTo>
                  <a:lnTo>
                    <a:pt x="675424" y="1323670"/>
                  </a:lnTo>
                  <a:lnTo>
                    <a:pt x="673811" y="1322400"/>
                  </a:lnTo>
                  <a:lnTo>
                    <a:pt x="672198" y="1321130"/>
                  </a:lnTo>
                  <a:lnTo>
                    <a:pt x="672198" y="1323670"/>
                  </a:lnTo>
                  <a:lnTo>
                    <a:pt x="671703" y="1327480"/>
                  </a:lnTo>
                  <a:lnTo>
                    <a:pt x="671703" y="1440510"/>
                  </a:lnTo>
                  <a:lnTo>
                    <a:pt x="671398" y="1441780"/>
                  </a:lnTo>
                  <a:lnTo>
                    <a:pt x="669810" y="1441780"/>
                  </a:lnTo>
                  <a:lnTo>
                    <a:pt x="669810" y="1462100"/>
                  </a:lnTo>
                  <a:lnTo>
                    <a:pt x="666457" y="1464640"/>
                  </a:lnTo>
                  <a:lnTo>
                    <a:pt x="663841" y="1463370"/>
                  </a:lnTo>
                  <a:lnTo>
                    <a:pt x="664210" y="1462100"/>
                  </a:lnTo>
                  <a:lnTo>
                    <a:pt x="669810" y="1462100"/>
                  </a:lnTo>
                  <a:lnTo>
                    <a:pt x="669810" y="1441780"/>
                  </a:lnTo>
                  <a:lnTo>
                    <a:pt x="666089" y="1441780"/>
                  </a:lnTo>
                  <a:lnTo>
                    <a:pt x="666394" y="1439240"/>
                  </a:lnTo>
                  <a:lnTo>
                    <a:pt x="669569" y="1440510"/>
                  </a:lnTo>
                  <a:lnTo>
                    <a:pt x="671703" y="1440510"/>
                  </a:lnTo>
                  <a:lnTo>
                    <a:pt x="671703" y="1327480"/>
                  </a:lnTo>
                  <a:lnTo>
                    <a:pt x="668769" y="1331290"/>
                  </a:lnTo>
                  <a:lnTo>
                    <a:pt x="664806" y="1329194"/>
                  </a:lnTo>
                  <a:lnTo>
                    <a:pt x="664806" y="1429080"/>
                  </a:lnTo>
                  <a:lnTo>
                    <a:pt x="663511" y="1427810"/>
                  </a:lnTo>
                  <a:lnTo>
                    <a:pt x="659638" y="1424000"/>
                  </a:lnTo>
                  <a:lnTo>
                    <a:pt x="657059" y="1421460"/>
                  </a:lnTo>
                  <a:lnTo>
                    <a:pt x="656818" y="1421460"/>
                  </a:lnTo>
                  <a:lnTo>
                    <a:pt x="654278" y="1418920"/>
                  </a:lnTo>
                  <a:lnTo>
                    <a:pt x="651751" y="1416380"/>
                  </a:lnTo>
                  <a:lnTo>
                    <a:pt x="662673" y="1424000"/>
                  </a:lnTo>
                  <a:lnTo>
                    <a:pt x="662368" y="1422730"/>
                  </a:lnTo>
                  <a:lnTo>
                    <a:pt x="664806" y="1429080"/>
                  </a:lnTo>
                  <a:lnTo>
                    <a:pt x="664806" y="1329194"/>
                  </a:lnTo>
                  <a:lnTo>
                    <a:pt x="662368" y="1327912"/>
                  </a:lnTo>
                  <a:lnTo>
                    <a:pt x="662368" y="1387170"/>
                  </a:lnTo>
                  <a:lnTo>
                    <a:pt x="662127" y="1392250"/>
                  </a:lnTo>
                  <a:lnTo>
                    <a:pt x="656018" y="1390980"/>
                  </a:lnTo>
                  <a:lnTo>
                    <a:pt x="651510" y="1390980"/>
                  </a:lnTo>
                  <a:lnTo>
                    <a:pt x="651510" y="1453210"/>
                  </a:lnTo>
                  <a:lnTo>
                    <a:pt x="644613" y="1448130"/>
                  </a:lnTo>
                  <a:lnTo>
                    <a:pt x="638213" y="1451940"/>
                  </a:lnTo>
                  <a:lnTo>
                    <a:pt x="640892" y="1457020"/>
                  </a:lnTo>
                  <a:lnTo>
                    <a:pt x="636130" y="1455280"/>
                  </a:lnTo>
                  <a:lnTo>
                    <a:pt x="636130" y="1477340"/>
                  </a:lnTo>
                  <a:lnTo>
                    <a:pt x="632752" y="1479880"/>
                  </a:lnTo>
                  <a:lnTo>
                    <a:pt x="630135" y="1478610"/>
                  </a:lnTo>
                  <a:lnTo>
                    <a:pt x="630516" y="1477340"/>
                  </a:lnTo>
                  <a:lnTo>
                    <a:pt x="636130" y="1477340"/>
                  </a:lnTo>
                  <a:lnTo>
                    <a:pt x="636130" y="1455280"/>
                  </a:lnTo>
                  <a:lnTo>
                    <a:pt x="630529" y="1453210"/>
                  </a:lnTo>
                  <a:lnTo>
                    <a:pt x="630059" y="1451940"/>
                  </a:lnTo>
                  <a:lnTo>
                    <a:pt x="629602" y="1450670"/>
                  </a:lnTo>
                  <a:lnTo>
                    <a:pt x="628688" y="1448130"/>
                  </a:lnTo>
                  <a:lnTo>
                    <a:pt x="634542" y="1451940"/>
                  </a:lnTo>
                  <a:lnTo>
                    <a:pt x="636130" y="1450670"/>
                  </a:lnTo>
                  <a:lnTo>
                    <a:pt x="636625" y="1450670"/>
                  </a:lnTo>
                  <a:lnTo>
                    <a:pt x="635977" y="1449400"/>
                  </a:lnTo>
                  <a:lnTo>
                    <a:pt x="635660" y="1448765"/>
                  </a:lnTo>
                  <a:lnTo>
                    <a:pt x="639851" y="1446860"/>
                  </a:lnTo>
                  <a:lnTo>
                    <a:pt x="649122" y="1446860"/>
                  </a:lnTo>
                  <a:lnTo>
                    <a:pt x="651510" y="1453210"/>
                  </a:lnTo>
                  <a:lnTo>
                    <a:pt x="651510" y="1390980"/>
                  </a:lnTo>
                  <a:lnTo>
                    <a:pt x="651256" y="1390980"/>
                  </a:lnTo>
                  <a:lnTo>
                    <a:pt x="652475" y="1388440"/>
                  </a:lnTo>
                  <a:lnTo>
                    <a:pt x="653097" y="1387170"/>
                  </a:lnTo>
                  <a:lnTo>
                    <a:pt x="659193" y="1388440"/>
                  </a:lnTo>
                  <a:lnTo>
                    <a:pt x="662368" y="1387170"/>
                  </a:lnTo>
                  <a:lnTo>
                    <a:pt x="662368" y="1327912"/>
                  </a:lnTo>
                  <a:lnTo>
                    <a:pt x="661758" y="1327581"/>
                  </a:lnTo>
                  <a:lnTo>
                    <a:pt x="660539" y="1328750"/>
                  </a:lnTo>
                  <a:lnTo>
                    <a:pt x="658647" y="1330020"/>
                  </a:lnTo>
                  <a:lnTo>
                    <a:pt x="657847" y="1328750"/>
                  </a:lnTo>
                  <a:lnTo>
                    <a:pt x="657059" y="1327480"/>
                  </a:lnTo>
                  <a:lnTo>
                    <a:pt x="656818" y="1327480"/>
                  </a:lnTo>
                  <a:lnTo>
                    <a:pt x="655027" y="1326210"/>
                  </a:lnTo>
                  <a:lnTo>
                    <a:pt x="649668" y="1322400"/>
                  </a:lnTo>
                  <a:lnTo>
                    <a:pt x="660539" y="1326934"/>
                  </a:lnTo>
                  <a:lnTo>
                    <a:pt x="659193" y="1326210"/>
                  </a:lnTo>
                  <a:lnTo>
                    <a:pt x="669810" y="1327480"/>
                  </a:lnTo>
                  <a:lnTo>
                    <a:pt x="669747" y="1326210"/>
                  </a:lnTo>
                  <a:lnTo>
                    <a:pt x="669620" y="1323670"/>
                  </a:lnTo>
                  <a:lnTo>
                    <a:pt x="669569" y="1322400"/>
                  </a:lnTo>
                  <a:lnTo>
                    <a:pt x="672198" y="1323670"/>
                  </a:lnTo>
                  <a:lnTo>
                    <a:pt x="672198" y="1321130"/>
                  </a:lnTo>
                  <a:lnTo>
                    <a:pt x="665302" y="1319860"/>
                  </a:lnTo>
                  <a:lnTo>
                    <a:pt x="668299" y="1317320"/>
                  </a:lnTo>
                  <a:lnTo>
                    <a:pt x="669810" y="1316050"/>
                  </a:lnTo>
                  <a:lnTo>
                    <a:pt x="671156" y="1318590"/>
                  </a:lnTo>
                  <a:lnTo>
                    <a:pt x="675665" y="1318590"/>
                  </a:lnTo>
                  <a:lnTo>
                    <a:pt x="675665" y="1315300"/>
                  </a:lnTo>
                  <a:lnTo>
                    <a:pt x="674077" y="1316050"/>
                  </a:lnTo>
                  <a:lnTo>
                    <a:pt x="674865" y="1314780"/>
                  </a:lnTo>
                  <a:lnTo>
                    <a:pt x="675665" y="1313510"/>
                  </a:lnTo>
                  <a:lnTo>
                    <a:pt x="678053" y="1309700"/>
                  </a:lnTo>
                  <a:lnTo>
                    <a:pt x="677506" y="1309700"/>
                  </a:lnTo>
                  <a:lnTo>
                    <a:pt x="674077" y="1308430"/>
                  </a:lnTo>
                  <a:lnTo>
                    <a:pt x="674077" y="1313510"/>
                  </a:lnTo>
                  <a:lnTo>
                    <a:pt x="666394" y="1312240"/>
                  </a:lnTo>
                  <a:lnTo>
                    <a:pt x="666115" y="1308430"/>
                  </a:lnTo>
                  <a:lnTo>
                    <a:pt x="666026" y="1307160"/>
                  </a:lnTo>
                  <a:lnTo>
                    <a:pt x="665924" y="1305737"/>
                  </a:lnTo>
                  <a:lnTo>
                    <a:pt x="664260" y="1305382"/>
                  </a:lnTo>
                  <a:lnTo>
                    <a:pt x="664260" y="1321130"/>
                  </a:lnTo>
                  <a:lnTo>
                    <a:pt x="660260" y="1323670"/>
                  </a:lnTo>
                  <a:lnTo>
                    <a:pt x="658164" y="1322400"/>
                  </a:lnTo>
                  <a:lnTo>
                    <a:pt x="659130" y="1321130"/>
                  </a:lnTo>
                  <a:lnTo>
                    <a:pt x="664260" y="1321130"/>
                  </a:lnTo>
                  <a:lnTo>
                    <a:pt x="664260" y="1305382"/>
                  </a:lnTo>
                  <a:lnTo>
                    <a:pt x="660781" y="1304620"/>
                  </a:lnTo>
                  <a:lnTo>
                    <a:pt x="661454" y="1302080"/>
                  </a:lnTo>
                  <a:lnTo>
                    <a:pt x="662127" y="1299540"/>
                  </a:lnTo>
                  <a:lnTo>
                    <a:pt x="665276" y="1300949"/>
                  </a:lnTo>
                  <a:lnTo>
                    <a:pt x="665861" y="1299540"/>
                  </a:lnTo>
                  <a:lnTo>
                    <a:pt x="667981" y="1294460"/>
                  </a:lnTo>
                  <a:lnTo>
                    <a:pt x="676630" y="1295730"/>
                  </a:lnTo>
                  <a:lnTo>
                    <a:pt x="682637" y="1297000"/>
                  </a:lnTo>
                  <a:lnTo>
                    <a:pt x="696112" y="1297000"/>
                  </a:lnTo>
                  <a:lnTo>
                    <a:pt x="690549" y="1300810"/>
                  </a:lnTo>
                  <a:lnTo>
                    <a:pt x="680732" y="1302080"/>
                  </a:lnTo>
                  <a:lnTo>
                    <a:pt x="673531" y="1304620"/>
                  </a:lnTo>
                  <a:lnTo>
                    <a:pt x="678738" y="1305890"/>
                  </a:lnTo>
                  <a:lnTo>
                    <a:pt x="684657" y="1303350"/>
                  </a:lnTo>
                  <a:lnTo>
                    <a:pt x="691108" y="1300810"/>
                  </a:lnTo>
                  <a:lnTo>
                    <a:pt x="697941" y="1300810"/>
                  </a:lnTo>
                  <a:lnTo>
                    <a:pt x="698487" y="1305890"/>
                  </a:lnTo>
                  <a:lnTo>
                    <a:pt x="698487" y="1235278"/>
                  </a:lnTo>
                  <a:lnTo>
                    <a:pt x="698246" y="1234770"/>
                  </a:lnTo>
                  <a:lnTo>
                    <a:pt x="693978" y="1236040"/>
                  </a:lnTo>
                  <a:lnTo>
                    <a:pt x="690003" y="1236040"/>
                  </a:lnTo>
                  <a:lnTo>
                    <a:pt x="686282" y="1236294"/>
                  </a:lnTo>
                  <a:lnTo>
                    <a:pt x="686282" y="1238580"/>
                  </a:lnTo>
                  <a:lnTo>
                    <a:pt x="683107" y="1239850"/>
                  </a:lnTo>
                  <a:lnTo>
                    <a:pt x="682815" y="1242390"/>
                  </a:lnTo>
                  <a:lnTo>
                    <a:pt x="679640" y="1241120"/>
                  </a:lnTo>
                  <a:lnTo>
                    <a:pt x="682561" y="1238580"/>
                  </a:lnTo>
                  <a:lnTo>
                    <a:pt x="682815" y="1237310"/>
                  </a:lnTo>
                  <a:lnTo>
                    <a:pt x="686282" y="1238580"/>
                  </a:lnTo>
                  <a:lnTo>
                    <a:pt x="686282" y="1236294"/>
                  </a:lnTo>
                  <a:lnTo>
                    <a:pt x="652284" y="1238580"/>
                  </a:lnTo>
                  <a:lnTo>
                    <a:pt x="651256" y="1238631"/>
                  </a:lnTo>
                  <a:lnTo>
                    <a:pt x="651256" y="1251280"/>
                  </a:lnTo>
                  <a:lnTo>
                    <a:pt x="650709" y="1253820"/>
                  </a:lnTo>
                  <a:lnTo>
                    <a:pt x="648233" y="1253820"/>
                  </a:lnTo>
                  <a:lnTo>
                    <a:pt x="648233" y="1314780"/>
                  </a:lnTo>
                  <a:lnTo>
                    <a:pt x="645401" y="1312240"/>
                  </a:lnTo>
                  <a:lnTo>
                    <a:pt x="645401" y="1332560"/>
                  </a:lnTo>
                  <a:lnTo>
                    <a:pt x="644867" y="1335100"/>
                  </a:lnTo>
                  <a:lnTo>
                    <a:pt x="641692" y="1333830"/>
                  </a:lnTo>
                  <a:lnTo>
                    <a:pt x="641692" y="1332560"/>
                  </a:lnTo>
                  <a:lnTo>
                    <a:pt x="642480" y="1330020"/>
                  </a:lnTo>
                  <a:lnTo>
                    <a:pt x="643521" y="1332560"/>
                  </a:lnTo>
                  <a:lnTo>
                    <a:pt x="645401" y="1332560"/>
                  </a:lnTo>
                  <a:lnTo>
                    <a:pt x="645401" y="1312240"/>
                  </a:lnTo>
                  <a:lnTo>
                    <a:pt x="642480" y="1309700"/>
                  </a:lnTo>
                  <a:lnTo>
                    <a:pt x="643521" y="1308430"/>
                  </a:lnTo>
                  <a:lnTo>
                    <a:pt x="645147" y="1309700"/>
                  </a:lnTo>
                  <a:lnTo>
                    <a:pt x="647433" y="1312240"/>
                  </a:lnTo>
                  <a:lnTo>
                    <a:pt x="648233" y="1314780"/>
                  </a:lnTo>
                  <a:lnTo>
                    <a:pt x="648233" y="1253820"/>
                  </a:lnTo>
                  <a:lnTo>
                    <a:pt x="647534" y="1253820"/>
                  </a:lnTo>
                  <a:lnTo>
                    <a:pt x="647534" y="1251280"/>
                  </a:lnTo>
                  <a:lnTo>
                    <a:pt x="648335" y="1248740"/>
                  </a:lnTo>
                  <a:lnTo>
                    <a:pt x="649122" y="1252550"/>
                  </a:lnTo>
                  <a:lnTo>
                    <a:pt x="651256" y="1251280"/>
                  </a:lnTo>
                  <a:lnTo>
                    <a:pt x="651256" y="1238631"/>
                  </a:lnTo>
                  <a:lnTo>
                    <a:pt x="641477" y="1238999"/>
                  </a:lnTo>
                  <a:lnTo>
                    <a:pt x="641477" y="1313510"/>
                  </a:lnTo>
                  <a:lnTo>
                    <a:pt x="640753" y="1316050"/>
                  </a:lnTo>
                  <a:lnTo>
                    <a:pt x="639851" y="1316596"/>
                  </a:lnTo>
                  <a:lnTo>
                    <a:pt x="639851" y="1413840"/>
                  </a:lnTo>
                  <a:lnTo>
                    <a:pt x="639305" y="1416380"/>
                  </a:lnTo>
                  <a:lnTo>
                    <a:pt x="636625" y="1417650"/>
                  </a:lnTo>
                  <a:lnTo>
                    <a:pt x="632409" y="1417650"/>
                  </a:lnTo>
                  <a:lnTo>
                    <a:pt x="632409" y="1413840"/>
                  </a:lnTo>
                  <a:lnTo>
                    <a:pt x="632409" y="1411300"/>
                  </a:lnTo>
                  <a:lnTo>
                    <a:pt x="636384" y="1411300"/>
                  </a:lnTo>
                  <a:lnTo>
                    <a:pt x="637413" y="1412570"/>
                  </a:lnTo>
                  <a:lnTo>
                    <a:pt x="639851" y="1413840"/>
                  </a:lnTo>
                  <a:lnTo>
                    <a:pt x="639851" y="1316596"/>
                  </a:lnTo>
                  <a:lnTo>
                    <a:pt x="638632" y="1317320"/>
                  </a:lnTo>
                  <a:lnTo>
                    <a:pt x="638302" y="1314780"/>
                  </a:lnTo>
                  <a:lnTo>
                    <a:pt x="637971" y="1312240"/>
                  </a:lnTo>
                  <a:lnTo>
                    <a:pt x="641477" y="1313510"/>
                  </a:lnTo>
                  <a:lnTo>
                    <a:pt x="641477" y="1238999"/>
                  </a:lnTo>
                  <a:lnTo>
                    <a:pt x="632409" y="1239342"/>
                  </a:lnTo>
                  <a:lnTo>
                    <a:pt x="632409" y="1286840"/>
                  </a:lnTo>
                  <a:lnTo>
                    <a:pt x="632117" y="1289380"/>
                  </a:lnTo>
                  <a:lnTo>
                    <a:pt x="630732" y="1289380"/>
                  </a:lnTo>
                  <a:lnTo>
                    <a:pt x="630732" y="1299540"/>
                  </a:lnTo>
                  <a:lnTo>
                    <a:pt x="629373" y="1300810"/>
                  </a:lnTo>
                  <a:lnTo>
                    <a:pt x="628142" y="1301737"/>
                  </a:lnTo>
                  <a:lnTo>
                    <a:pt x="628142" y="1326210"/>
                  </a:lnTo>
                  <a:lnTo>
                    <a:pt x="624789" y="1325600"/>
                  </a:lnTo>
                  <a:lnTo>
                    <a:pt x="624789" y="1387170"/>
                  </a:lnTo>
                  <a:lnTo>
                    <a:pt x="622592" y="1385900"/>
                  </a:lnTo>
                  <a:lnTo>
                    <a:pt x="619239" y="1385900"/>
                  </a:lnTo>
                  <a:lnTo>
                    <a:pt x="617524" y="1387170"/>
                  </a:lnTo>
                  <a:lnTo>
                    <a:pt x="615696" y="1386573"/>
                  </a:lnTo>
                  <a:lnTo>
                    <a:pt x="615696" y="1479880"/>
                  </a:lnTo>
                  <a:lnTo>
                    <a:pt x="615391" y="1481150"/>
                  </a:lnTo>
                  <a:lnTo>
                    <a:pt x="610082" y="1481150"/>
                  </a:lnTo>
                  <a:lnTo>
                    <a:pt x="610387" y="1478610"/>
                  </a:lnTo>
                  <a:lnTo>
                    <a:pt x="613257" y="1479880"/>
                  </a:lnTo>
                  <a:lnTo>
                    <a:pt x="615696" y="1479880"/>
                  </a:lnTo>
                  <a:lnTo>
                    <a:pt x="615696" y="1386573"/>
                  </a:lnTo>
                  <a:lnTo>
                    <a:pt x="613676" y="1385900"/>
                  </a:lnTo>
                  <a:lnTo>
                    <a:pt x="609841" y="1384630"/>
                  </a:lnTo>
                  <a:lnTo>
                    <a:pt x="613219" y="1383360"/>
                  </a:lnTo>
                  <a:lnTo>
                    <a:pt x="623379" y="1379550"/>
                  </a:lnTo>
                  <a:lnTo>
                    <a:pt x="623087" y="1385900"/>
                  </a:lnTo>
                  <a:lnTo>
                    <a:pt x="624789" y="1387170"/>
                  </a:lnTo>
                  <a:lnTo>
                    <a:pt x="624789" y="1325600"/>
                  </a:lnTo>
                  <a:lnTo>
                    <a:pt x="621245" y="1324940"/>
                  </a:lnTo>
                  <a:lnTo>
                    <a:pt x="623633" y="1323670"/>
                  </a:lnTo>
                  <a:lnTo>
                    <a:pt x="622706" y="1322400"/>
                  </a:lnTo>
                  <a:lnTo>
                    <a:pt x="621792" y="1321130"/>
                  </a:lnTo>
                  <a:lnTo>
                    <a:pt x="621245" y="1321130"/>
                  </a:lnTo>
                  <a:lnTo>
                    <a:pt x="622198" y="1319860"/>
                  </a:lnTo>
                  <a:lnTo>
                    <a:pt x="626008" y="1314780"/>
                  </a:lnTo>
                  <a:lnTo>
                    <a:pt x="628142" y="1326210"/>
                  </a:lnTo>
                  <a:lnTo>
                    <a:pt x="628142" y="1301737"/>
                  </a:lnTo>
                  <a:lnTo>
                    <a:pt x="627672" y="1302080"/>
                  </a:lnTo>
                  <a:lnTo>
                    <a:pt x="628688" y="1300810"/>
                  </a:lnTo>
                  <a:lnTo>
                    <a:pt x="630732" y="1299540"/>
                  </a:lnTo>
                  <a:lnTo>
                    <a:pt x="630732" y="1289380"/>
                  </a:lnTo>
                  <a:lnTo>
                    <a:pt x="626808" y="1289380"/>
                  </a:lnTo>
                  <a:lnTo>
                    <a:pt x="627100" y="1286840"/>
                  </a:lnTo>
                  <a:lnTo>
                    <a:pt x="630275" y="1288110"/>
                  </a:lnTo>
                  <a:lnTo>
                    <a:pt x="632409" y="1286840"/>
                  </a:lnTo>
                  <a:lnTo>
                    <a:pt x="632409" y="1239342"/>
                  </a:lnTo>
                  <a:lnTo>
                    <a:pt x="624967" y="1239621"/>
                  </a:lnTo>
                  <a:lnTo>
                    <a:pt x="624967" y="1286840"/>
                  </a:lnTo>
                  <a:lnTo>
                    <a:pt x="623633" y="1289380"/>
                  </a:lnTo>
                  <a:lnTo>
                    <a:pt x="620699" y="1290993"/>
                  </a:lnTo>
                  <a:lnTo>
                    <a:pt x="620699" y="1365580"/>
                  </a:lnTo>
                  <a:lnTo>
                    <a:pt x="619417" y="1366850"/>
                  </a:lnTo>
                  <a:lnTo>
                    <a:pt x="617524" y="1368120"/>
                  </a:lnTo>
                  <a:lnTo>
                    <a:pt x="616991" y="1366850"/>
                  </a:lnTo>
                  <a:lnTo>
                    <a:pt x="615937" y="1364310"/>
                  </a:lnTo>
                  <a:lnTo>
                    <a:pt x="615696" y="1364310"/>
                  </a:lnTo>
                  <a:lnTo>
                    <a:pt x="608253" y="1360500"/>
                  </a:lnTo>
                  <a:lnTo>
                    <a:pt x="620699" y="1365580"/>
                  </a:lnTo>
                  <a:lnTo>
                    <a:pt x="620699" y="1290993"/>
                  </a:lnTo>
                  <a:lnTo>
                    <a:pt x="614349" y="1294460"/>
                  </a:lnTo>
                  <a:lnTo>
                    <a:pt x="614794" y="1291920"/>
                  </a:lnTo>
                  <a:lnTo>
                    <a:pt x="615696" y="1286840"/>
                  </a:lnTo>
                  <a:lnTo>
                    <a:pt x="619112" y="1290650"/>
                  </a:lnTo>
                  <a:lnTo>
                    <a:pt x="619112" y="1286840"/>
                  </a:lnTo>
                  <a:lnTo>
                    <a:pt x="624967" y="1286840"/>
                  </a:lnTo>
                  <a:lnTo>
                    <a:pt x="624967" y="1239621"/>
                  </a:lnTo>
                  <a:lnTo>
                    <a:pt x="614057" y="1240040"/>
                  </a:lnTo>
                  <a:lnTo>
                    <a:pt x="614057" y="1291920"/>
                  </a:lnTo>
                  <a:lnTo>
                    <a:pt x="611759" y="1290650"/>
                  </a:lnTo>
                  <a:lnTo>
                    <a:pt x="610006" y="1289685"/>
                  </a:lnTo>
                  <a:lnTo>
                    <a:pt x="610006" y="1309700"/>
                  </a:lnTo>
                  <a:lnTo>
                    <a:pt x="608647" y="1310970"/>
                  </a:lnTo>
                  <a:lnTo>
                    <a:pt x="606945" y="1312240"/>
                  </a:lnTo>
                  <a:lnTo>
                    <a:pt x="607949" y="1309700"/>
                  </a:lnTo>
                  <a:lnTo>
                    <a:pt x="610006" y="1309700"/>
                  </a:lnTo>
                  <a:lnTo>
                    <a:pt x="610006" y="1289685"/>
                  </a:lnTo>
                  <a:lnTo>
                    <a:pt x="609460" y="1289380"/>
                  </a:lnTo>
                  <a:lnTo>
                    <a:pt x="607161" y="1288110"/>
                  </a:lnTo>
                  <a:lnTo>
                    <a:pt x="604532" y="1289380"/>
                  </a:lnTo>
                  <a:lnTo>
                    <a:pt x="604278" y="1287640"/>
                  </a:lnTo>
                  <a:lnTo>
                    <a:pt x="604278" y="1308430"/>
                  </a:lnTo>
                  <a:lnTo>
                    <a:pt x="604278" y="1309700"/>
                  </a:lnTo>
                  <a:lnTo>
                    <a:pt x="603440" y="1312240"/>
                  </a:lnTo>
                  <a:lnTo>
                    <a:pt x="603034" y="1310970"/>
                  </a:lnTo>
                  <a:lnTo>
                    <a:pt x="602640" y="1309700"/>
                  </a:lnTo>
                  <a:lnTo>
                    <a:pt x="600557" y="1309700"/>
                  </a:lnTo>
                  <a:lnTo>
                    <a:pt x="601052" y="1307160"/>
                  </a:lnTo>
                  <a:lnTo>
                    <a:pt x="604278" y="1308430"/>
                  </a:lnTo>
                  <a:lnTo>
                    <a:pt x="604278" y="1287640"/>
                  </a:lnTo>
                  <a:lnTo>
                    <a:pt x="604164" y="1286840"/>
                  </a:lnTo>
                  <a:lnTo>
                    <a:pt x="603986" y="1285570"/>
                  </a:lnTo>
                  <a:lnTo>
                    <a:pt x="610882" y="1288110"/>
                  </a:lnTo>
                  <a:lnTo>
                    <a:pt x="613803" y="1286840"/>
                  </a:lnTo>
                  <a:lnTo>
                    <a:pt x="614057" y="1291920"/>
                  </a:lnTo>
                  <a:lnTo>
                    <a:pt x="614057" y="1240040"/>
                  </a:lnTo>
                  <a:lnTo>
                    <a:pt x="602399" y="1240485"/>
                  </a:lnTo>
                  <a:lnTo>
                    <a:pt x="602399" y="1266520"/>
                  </a:lnTo>
                  <a:lnTo>
                    <a:pt x="602145" y="1269060"/>
                  </a:lnTo>
                  <a:lnTo>
                    <a:pt x="600011" y="1268222"/>
                  </a:lnTo>
                  <a:lnTo>
                    <a:pt x="600011" y="1276680"/>
                  </a:lnTo>
                  <a:lnTo>
                    <a:pt x="598678" y="1277950"/>
                  </a:lnTo>
                  <a:lnTo>
                    <a:pt x="596836" y="1279220"/>
                  </a:lnTo>
                  <a:lnTo>
                    <a:pt x="595249" y="1276680"/>
                  </a:lnTo>
                  <a:lnTo>
                    <a:pt x="594956" y="1276680"/>
                  </a:lnTo>
                  <a:lnTo>
                    <a:pt x="593115" y="1275384"/>
                  </a:lnTo>
                  <a:lnTo>
                    <a:pt x="593115" y="1387170"/>
                  </a:lnTo>
                  <a:lnTo>
                    <a:pt x="589445" y="1388440"/>
                  </a:lnTo>
                  <a:lnTo>
                    <a:pt x="587121" y="1387170"/>
                  </a:lnTo>
                  <a:lnTo>
                    <a:pt x="587794" y="1385900"/>
                  </a:lnTo>
                  <a:lnTo>
                    <a:pt x="593115" y="1387170"/>
                  </a:lnTo>
                  <a:lnTo>
                    <a:pt x="593115" y="1275384"/>
                  </a:lnTo>
                  <a:lnTo>
                    <a:pt x="591375" y="1274140"/>
                  </a:lnTo>
                  <a:lnTo>
                    <a:pt x="587806" y="1271600"/>
                  </a:lnTo>
                  <a:lnTo>
                    <a:pt x="600011" y="1276680"/>
                  </a:lnTo>
                  <a:lnTo>
                    <a:pt x="600011" y="1268222"/>
                  </a:lnTo>
                  <a:lnTo>
                    <a:pt x="598919" y="1267790"/>
                  </a:lnTo>
                  <a:lnTo>
                    <a:pt x="596836" y="1269060"/>
                  </a:lnTo>
                  <a:lnTo>
                    <a:pt x="597090" y="1266520"/>
                  </a:lnTo>
                  <a:lnTo>
                    <a:pt x="602399" y="1266520"/>
                  </a:lnTo>
                  <a:lnTo>
                    <a:pt x="602399" y="1240485"/>
                  </a:lnTo>
                  <a:lnTo>
                    <a:pt x="601052" y="1240536"/>
                  </a:lnTo>
                  <a:lnTo>
                    <a:pt x="601052" y="1257630"/>
                  </a:lnTo>
                  <a:lnTo>
                    <a:pt x="590194" y="1257630"/>
                  </a:lnTo>
                  <a:lnTo>
                    <a:pt x="591947" y="1253820"/>
                  </a:lnTo>
                  <a:lnTo>
                    <a:pt x="593115" y="1251280"/>
                  </a:lnTo>
                  <a:lnTo>
                    <a:pt x="597090" y="1251280"/>
                  </a:lnTo>
                  <a:lnTo>
                    <a:pt x="598131" y="1252550"/>
                  </a:lnTo>
                  <a:lnTo>
                    <a:pt x="600557" y="1253820"/>
                  </a:lnTo>
                  <a:lnTo>
                    <a:pt x="601052" y="1257630"/>
                  </a:lnTo>
                  <a:lnTo>
                    <a:pt x="601052" y="1240536"/>
                  </a:lnTo>
                  <a:lnTo>
                    <a:pt x="591235" y="1240904"/>
                  </a:lnTo>
                  <a:lnTo>
                    <a:pt x="591235" y="1242390"/>
                  </a:lnTo>
                  <a:lnTo>
                    <a:pt x="589572" y="1243457"/>
                  </a:lnTo>
                  <a:lnTo>
                    <a:pt x="589572" y="1253820"/>
                  </a:lnTo>
                  <a:lnTo>
                    <a:pt x="588213" y="1256360"/>
                  </a:lnTo>
                  <a:lnTo>
                    <a:pt x="587514" y="1256880"/>
                  </a:lnTo>
                  <a:lnTo>
                    <a:pt x="587514" y="1270330"/>
                  </a:lnTo>
                  <a:lnTo>
                    <a:pt x="586473" y="1274140"/>
                  </a:lnTo>
                  <a:lnTo>
                    <a:pt x="586320" y="1274000"/>
                  </a:lnTo>
                  <a:lnTo>
                    <a:pt x="581952" y="1274000"/>
                  </a:lnTo>
                  <a:lnTo>
                    <a:pt x="581952" y="1418920"/>
                  </a:lnTo>
                  <a:lnTo>
                    <a:pt x="581406" y="1422730"/>
                  </a:lnTo>
                  <a:lnTo>
                    <a:pt x="578777" y="1424000"/>
                  </a:lnTo>
                  <a:lnTo>
                    <a:pt x="574509" y="1422730"/>
                  </a:lnTo>
                  <a:lnTo>
                    <a:pt x="572376" y="1417650"/>
                  </a:lnTo>
                  <a:lnTo>
                    <a:pt x="578485" y="1420190"/>
                  </a:lnTo>
                  <a:lnTo>
                    <a:pt x="581952" y="1418920"/>
                  </a:lnTo>
                  <a:lnTo>
                    <a:pt x="581952" y="1274000"/>
                  </a:lnTo>
                  <a:lnTo>
                    <a:pt x="572376" y="1274000"/>
                  </a:lnTo>
                  <a:lnTo>
                    <a:pt x="572376" y="1346530"/>
                  </a:lnTo>
                  <a:lnTo>
                    <a:pt x="569201" y="1345260"/>
                  </a:lnTo>
                  <a:lnTo>
                    <a:pt x="568680" y="1343990"/>
                  </a:lnTo>
                  <a:lnTo>
                    <a:pt x="568159" y="1342720"/>
                  </a:lnTo>
                  <a:lnTo>
                    <a:pt x="568667" y="1338910"/>
                  </a:lnTo>
                  <a:lnTo>
                    <a:pt x="571334" y="1338910"/>
                  </a:lnTo>
                  <a:lnTo>
                    <a:pt x="572135" y="1342720"/>
                  </a:lnTo>
                  <a:lnTo>
                    <a:pt x="572376" y="1346530"/>
                  </a:lnTo>
                  <a:lnTo>
                    <a:pt x="572376" y="1274000"/>
                  </a:lnTo>
                  <a:lnTo>
                    <a:pt x="561263" y="1274000"/>
                  </a:lnTo>
                  <a:lnTo>
                    <a:pt x="561263" y="1387170"/>
                  </a:lnTo>
                  <a:lnTo>
                    <a:pt x="561263" y="1389710"/>
                  </a:lnTo>
                  <a:lnTo>
                    <a:pt x="560971" y="1389710"/>
                  </a:lnTo>
                  <a:lnTo>
                    <a:pt x="560971" y="1418920"/>
                  </a:lnTo>
                  <a:lnTo>
                    <a:pt x="559384" y="1422730"/>
                  </a:lnTo>
                  <a:lnTo>
                    <a:pt x="554367" y="1419720"/>
                  </a:lnTo>
                  <a:lnTo>
                    <a:pt x="554367" y="1427810"/>
                  </a:lnTo>
                  <a:lnTo>
                    <a:pt x="549071" y="1425511"/>
                  </a:lnTo>
                  <a:lnTo>
                    <a:pt x="549071" y="1479880"/>
                  </a:lnTo>
                  <a:lnTo>
                    <a:pt x="542671" y="1479880"/>
                  </a:lnTo>
                  <a:lnTo>
                    <a:pt x="543458" y="1477340"/>
                  </a:lnTo>
                  <a:lnTo>
                    <a:pt x="545045" y="1476070"/>
                  </a:lnTo>
                  <a:lnTo>
                    <a:pt x="548220" y="1476070"/>
                  </a:lnTo>
                  <a:lnTo>
                    <a:pt x="549071" y="1479880"/>
                  </a:lnTo>
                  <a:lnTo>
                    <a:pt x="549071" y="1425511"/>
                  </a:lnTo>
                  <a:lnTo>
                    <a:pt x="548525" y="1425270"/>
                  </a:lnTo>
                  <a:lnTo>
                    <a:pt x="548220" y="1429080"/>
                  </a:lnTo>
                  <a:lnTo>
                    <a:pt x="544004" y="1424000"/>
                  </a:lnTo>
                  <a:lnTo>
                    <a:pt x="541324" y="1426540"/>
                  </a:lnTo>
                  <a:lnTo>
                    <a:pt x="541070" y="1424000"/>
                  </a:lnTo>
                  <a:lnTo>
                    <a:pt x="540829" y="1421460"/>
                  </a:lnTo>
                  <a:lnTo>
                    <a:pt x="542734" y="1417650"/>
                  </a:lnTo>
                  <a:lnTo>
                    <a:pt x="543217" y="1416672"/>
                  </a:lnTo>
                  <a:lnTo>
                    <a:pt x="540829" y="1417650"/>
                  </a:lnTo>
                  <a:lnTo>
                    <a:pt x="538949" y="1413840"/>
                  </a:lnTo>
                  <a:lnTo>
                    <a:pt x="544258" y="1411300"/>
                  </a:lnTo>
                  <a:lnTo>
                    <a:pt x="548767" y="1411300"/>
                  </a:lnTo>
                  <a:lnTo>
                    <a:pt x="548767" y="1414399"/>
                  </a:lnTo>
                  <a:lnTo>
                    <a:pt x="544398" y="1416189"/>
                  </a:lnTo>
                  <a:lnTo>
                    <a:pt x="547725" y="1425270"/>
                  </a:lnTo>
                  <a:lnTo>
                    <a:pt x="553834" y="1422730"/>
                  </a:lnTo>
                  <a:lnTo>
                    <a:pt x="554367" y="1427810"/>
                  </a:lnTo>
                  <a:lnTo>
                    <a:pt x="554367" y="1419720"/>
                  </a:lnTo>
                  <a:lnTo>
                    <a:pt x="553034" y="1418920"/>
                  </a:lnTo>
                  <a:lnTo>
                    <a:pt x="551942" y="1417040"/>
                  </a:lnTo>
                  <a:lnTo>
                    <a:pt x="551942" y="1418920"/>
                  </a:lnTo>
                  <a:lnTo>
                    <a:pt x="550659" y="1422730"/>
                  </a:lnTo>
                  <a:lnTo>
                    <a:pt x="548525" y="1420190"/>
                  </a:lnTo>
                  <a:lnTo>
                    <a:pt x="546392" y="1418920"/>
                  </a:lnTo>
                  <a:lnTo>
                    <a:pt x="547725" y="1416380"/>
                  </a:lnTo>
                  <a:lnTo>
                    <a:pt x="549859" y="1418920"/>
                  </a:lnTo>
                  <a:lnTo>
                    <a:pt x="551942" y="1418920"/>
                  </a:lnTo>
                  <a:lnTo>
                    <a:pt x="551942" y="1417040"/>
                  </a:lnTo>
                  <a:lnTo>
                    <a:pt x="551561" y="1416380"/>
                  </a:lnTo>
                  <a:lnTo>
                    <a:pt x="551319" y="1415961"/>
                  </a:lnTo>
                  <a:lnTo>
                    <a:pt x="551942" y="1416380"/>
                  </a:lnTo>
                  <a:lnTo>
                    <a:pt x="556209" y="1413840"/>
                  </a:lnTo>
                  <a:lnTo>
                    <a:pt x="558838" y="1416380"/>
                  </a:lnTo>
                  <a:lnTo>
                    <a:pt x="555663" y="1417650"/>
                  </a:lnTo>
                  <a:lnTo>
                    <a:pt x="555663" y="1418920"/>
                  </a:lnTo>
                  <a:lnTo>
                    <a:pt x="560971" y="1418920"/>
                  </a:lnTo>
                  <a:lnTo>
                    <a:pt x="560971" y="1389710"/>
                  </a:lnTo>
                  <a:lnTo>
                    <a:pt x="559676" y="1389710"/>
                  </a:lnTo>
                  <a:lnTo>
                    <a:pt x="557796" y="1390980"/>
                  </a:lnTo>
                  <a:lnTo>
                    <a:pt x="557542" y="1389710"/>
                  </a:lnTo>
                  <a:lnTo>
                    <a:pt x="558050" y="1387170"/>
                  </a:lnTo>
                  <a:lnTo>
                    <a:pt x="561263" y="1387170"/>
                  </a:lnTo>
                  <a:lnTo>
                    <a:pt x="561263" y="1274000"/>
                  </a:lnTo>
                  <a:lnTo>
                    <a:pt x="560476" y="1274000"/>
                  </a:lnTo>
                  <a:lnTo>
                    <a:pt x="560476" y="1354150"/>
                  </a:lnTo>
                  <a:lnTo>
                    <a:pt x="558838" y="1356690"/>
                  </a:lnTo>
                  <a:lnTo>
                    <a:pt x="557542" y="1356690"/>
                  </a:lnTo>
                  <a:lnTo>
                    <a:pt x="555167" y="1357960"/>
                  </a:lnTo>
                  <a:lnTo>
                    <a:pt x="553288" y="1355420"/>
                  </a:lnTo>
                  <a:lnTo>
                    <a:pt x="557009" y="1355420"/>
                  </a:lnTo>
                  <a:lnTo>
                    <a:pt x="560476" y="1354150"/>
                  </a:lnTo>
                  <a:lnTo>
                    <a:pt x="560476" y="1274000"/>
                  </a:lnTo>
                  <a:lnTo>
                    <a:pt x="540829" y="1274000"/>
                  </a:lnTo>
                  <a:lnTo>
                    <a:pt x="540829" y="1402410"/>
                  </a:lnTo>
                  <a:lnTo>
                    <a:pt x="540829" y="1406220"/>
                  </a:lnTo>
                  <a:lnTo>
                    <a:pt x="537108" y="1406220"/>
                  </a:lnTo>
                  <a:lnTo>
                    <a:pt x="537108" y="1403680"/>
                  </a:lnTo>
                  <a:lnTo>
                    <a:pt x="537108" y="1402410"/>
                  </a:lnTo>
                  <a:lnTo>
                    <a:pt x="540829" y="1402410"/>
                  </a:lnTo>
                  <a:lnTo>
                    <a:pt x="540829" y="1274000"/>
                  </a:lnTo>
                  <a:lnTo>
                    <a:pt x="527532" y="1274000"/>
                  </a:lnTo>
                  <a:lnTo>
                    <a:pt x="527532" y="1370660"/>
                  </a:lnTo>
                  <a:lnTo>
                    <a:pt x="523989" y="1373200"/>
                  </a:lnTo>
                  <a:lnTo>
                    <a:pt x="521665" y="1373200"/>
                  </a:lnTo>
                  <a:lnTo>
                    <a:pt x="522274" y="1371930"/>
                  </a:lnTo>
                  <a:lnTo>
                    <a:pt x="527532" y="1370660"/>
                  </a:lnTo>
                  <a:lnTo>
                    <a:pt x="527532" y="1274000"/>
                  </a:lnTo>
                  <a:lnTo>
                    <a:pt x="519734" y="1274000"/>
                  </a:lnTo>
                  <a:lnTo>
                    <a:pt x="518541" y="1277797"/>
                  </a:lnTo>
                  <a:lnTo>
                    <a:pt x="519049" y="1277950"/>
                  </a:lnTo>
                  <a:lnTo>
                    <a:pt x="518502" y="1277950"/>
                  </a:lnTo>
                  <a:lnTo>
                    <a:pt x="518261" y="1277950"/>
                  </a:lnTo>
                  <a:lnTo>
                    <a:pt x="518261" y="1390980"/>
                  </a:lnTo>
                  <a:lnTo>
                    <a:pt x="518261" y="1393520"/>
                  </a:lnTo>
                  <a:lnTo>
                    <a:pt x="517461" y="1396060"/>
                  </a:lnTo>
                  <a:lnTo>
                    <a:pt x="517194" y="1394790"/>
                  </a:lnTo>
                  <a:lnTo>
                    <a:pt x="516928" y="1393520"/>
                  </a:lnTo>
                  <a:lnTo>
                    <a:pt x="516674" y="1392250"/>
                  </a:lnTo>
                  <a:lnTo>
                    <a:pt x="514540" y="1393520"/>
                  </a:lnTo>
                  <a:lnTo>
                    <a:pt x="514807" y="1392250"/>
                  </a:lnTo>
                  <a:lnTo>
                    <a:pt x="515086" y="1390980"/>
                  </a:lnTo>
                  <a:lnTo>
                    <a:pt x="518261" y="1390980"/>
                  </a:lnTo>
                  <a:lnTo>
                    <a:pt x="518261" y="1277950"/>
                  </a:lnTo>
                  <a:lnTo>
                    <a:pt x="517715" y="1277950"/>
                  </a:lnTo>
                  <a:lnTo>
                    <a:pt x="517715" y="1304620"/>
                  </a:lnTo>
                  <a:lnTo>
                    <a:pt x="514286" y="1303350"/>
                  </a:lnTo>
                  <a:lnTo>
                    <a:pt x="512648" y="1304620"/>
                  </a:lnTo>
                  <a:lnTo>
                    <a:pt x="510819" y="1305890"/>
                  </a:lnTo>
                  <a:lnTo>
                    <a:pt x="508431" y="1309700"/>
                  </a:lnTo>
                  <a:lnTo>
                    <a:pt x="505256" y="1309700"/>
                  </a:lnTo>
                  <a:lnTo>
                    <a:pt x="505650" y="1307160"/>
                  </a:lnTo>
                  <a:lnTo>
                    <a:pt x="506056" y="1304620"/>
                  </a:lnTo>
                  <a:lnTo>
                    <a:pt x="506971" y="1302080"/>
                  </a:lnTo>
                  <a:lnTo>
                    <a:pt x="507885" y="1299540"/>
                  </a:lnTo>
                  <a:lnTo>
                    <a:pt x="516369" y="1300810"/>
                  </a:lnTo>
                  <a:lnTo>
                    <a:pt x="517715" y="1304620"/>
                  </a:lnTo>
                  <a:lnTo>
                    <a:pt x="517715" y="1277950"/>
                  </a:lnTo>
                  <a:lnTo>
                    <a:pt x="508977" y="1277950"/>
                  </a:lnTo>
                  <a:lnTo>
                    <a:pt x="509473" y="1280490"/>
                  </a:lnTo>
                  <a:lnTo>
                    <a:pt x="508977" y="1281760"/>
                  </a:lnTo>
                  <a:lnTo>
                    <a:pt x="506844" y="1281760"/>
                  </a:lnTo>
                  <a:lnTo>
                    <a:pt x="507339" y="1277950"/>
                  </a:lnTo>
                  <a:lnTo>
                    <a:pt x="507098" y="1276680"/>
                  </a:lnTo>
                  <a:lnTo>
                    <a:pt x="511060" y="1275410"/>
                  </a:lnTo>
                  <a:lnTo>
                    <a:pt x="518350" y="1277734"/>
                  </a:lnTo>
                  <a:lnTo>
                    <a:pt x="516813" y="1275410"/>
                  </a:lnTo>
                  <a:lnTo>
                    <a:pt x="515975" y="1274140"/>
                  </a:lnTo>
                  <a:lnTo>
                    <a:pt x="515874" y="1274000"/>
                  </a:lnTo>
                  <a:lnTo>
                    <a:pt x="515073" y="1272794"/>
                  </a:lnTo>
                  <a:lnTo>
                    <a:pt x="514286" y="1271600"/>
                  </a:lnTo>
                  <a:lnTo>
                    <a:pt x="513448" y="1270330"/>
                  </a:lnTo>
                  <a:lnTo>
                    <a:pt x="510819" y="1270330"/>
                  </a:lnTo>
                  <a:lnTo>
                    <a:pt x="511340" y="1269060"/>
                  </a:lnTo>
                  <a:lnTo>
                    <a:pt x="512394" y="1266520"/>
                  </a:lnTo>
                  <a:lnTo>
                    <a:pt x="513448" y="1263980"/>
                  </a:lnTo>
                  <a:lnTo>
                    <a:pt x="515073" y="1272794"/>
                  </a:lnTo>
                  <a:lnTo>
                    <a:pt x="520090" y="1272870"/>
                  </a:lnTo>
                  <a:lnTo>
                    <a:pt x="585241" y="1272870"/>
                  </a:lnTo>
                  <a:lnTo>
                    <a:pt x="581583" y="1269060"/>
                  </a:lnTo>
                  <a:lnTo>
                    <a:pt x="580364" y="1267790"/>
                  </a:lnTo>
                  <a:lnTo>
                    <a:pt x="576402" y="1269060"/>
                  </a:lnTo>
                  <a:lnTo>
                    <a:pt x="575856" y="1263980"/>
                  </a:lnTo>
                  <a:lnTo>
                    <a:pt x="582993" y="1267790"/>
                  </a:lnTo>
                  <a:lnTo>
                    <a:pt x="585673" y="1266520"/>
                  </a:lnTo>
                  <a:lnTo>
                    <a:pt x="585431" y="1269060"/>
                  </a:lnTo>
                  <a:lnTo>
                    <a:pt x="586219" y="1270330"/>
                  </a:lnTo>
                  <a:lnTo>
                    <a:pt x="587514" y="1270330"/>
                  </a:lnTo>
                  <a:lnTo>
                    <a:pt x="587514" y="1256880"/>
                  </a:lnTo>
                  <a:lnTo>
                    <a:pt x="586498" y="1257630"/>
                  </a:lnTo>
                  <a:lnTo>
                    <a:pt x="587514" y="1255090"/>
                  </a:lnTo>
                  <a:lnTo>
                    <a:pt x="589572" y="1253820"/>
                  </a:lnTo>
                  <a:lnTo>
                    <a:pt x="589572" y="1243457"/>
                  </a:lnTo>
                  <a:lnTo>
                    <a:pt x="587235" y="1244930"/>
                  </a:lnTo>
                  <a:lnTo>
                    <a:pt x="585165" y="1243660"/>
                  </a:lnTo>
                  <a:lnTo>
                    <a:pt x="586117" y="1241120"/>
                  </a:lnTo>
                  <a:lnTo>
                    <a:pt x="591235" y="1242390"/>
                  </a:lnTo>
                  <a:lnTo>
                    <a:pt x="591235" y="1240904"/>
                  </a:lnTo>
                  <a:lnTo>
                    <a:pt x="585381" y="1241120"/>
                  </a:lnTo>
                  <a:lnTo>
                    <a:pt x="571334" y="1241120"/>
                  </a:lnTo>
                  <a:lnTo>
                    <a:pt x="571334" y="1247470"/>
                  </a:lnTo>
                  <a:lnTo>
                    <a:pt x="570001" y="1257630"/>
                  </a:lnTo>
                  <a:lnTo>
                    <a:pt x="567486" y="1256360"/>
                  </a:lnTo>
                  <a:lnTo>
                    <a:pt x="564984" y="1255090"/>
                  </a:lnTo>
                  <a:lnTo>
                    <a:pt x="561517" y="1253820"/>
                  </a:lnTo>
                  <a:lnTo>
                    <a:pt x="568667" y="1253820"/>
                  </a:lnTo>
                  <a:lnTo>
                    <a:pt x="569734" y="1251280"/>
                  </a:lnTo>
                  <a:lnTo>
                    <a:pt x="571334" y="1247470"/>
                  </a:lnTo>
                  <a:lnTo>
                    <a:pt x="571334" y="1241120"/>
                  </a:lnTo>
                  <a:lnTo>
                    <a:pt x="536016" y="1241120"/>
                  </a:lnTo>
                  <a:lnTo>
                    <a:pt x="536016" y="1247470"/>
                  </a:lnTo>
                  <a:lnTo>
                    <a:pt x="533095" y="1251280"/>
                  </a:lnTo>
                  <a:lnTo>
                    <a:pt x="529424" y="1251280"/>
                  </a:lnTo>
                  <a:lnTo>
                    <a:pt x="529666" y="1250010"/>
                  </a:lnTo>
                  <a:lnTo>
                    <a:pt x="527532" y="1250010"/>
                  </a:lnTo>
                  <a:lnTo>
                    <a:pt x="526745" y="1246200"/>
                  </a:lnTo>
                  <a:lnTo>
                    <a:pt x="536016" y="1247470"/>
                  </a:lnTo>
                  <a:lnTo>
                    <a:pt x="536016" y="1241120"/>
                  </a:lnTo>
                  <a:lnTo>
                    <a:pt x="529247" y="1241120"/>
                  </a:lnTo>
                  <a:lnTo>
                    <a:pt x="506577" y="1239850"/>
                  </a:lnTo>
                  <a:lnTo>
                    <a:pt x="502310" y="1239380"/>
                  </a:lnTo>
                  <a:lnTo>
                    <a:pt x="502310" y="1350340"/>
                  </a:lnTo>
                  <a:lnTo>
                    <a:pt x="500291" y="1350340"/>
                  </a:lnTo>
                  <a:lnTo>
                    <a:pt x="500176" y="1350073"/>
                  </a:lnTo>
                  <a:lnTo>
                    <a:pt x="496227" y="1350073"/>
                  </a:lnTo>
                  <a:lnTo>
                    <a:pt x="496227" y="1443050"/>
                  </a:lnTo>
                  <a:lnTo>
                    <a:pt x="493852" y="1445590"/>
                  </a:lnTo>
                  <a:lnTo>
                    <a:pt x="491718" y="1446860"/>
                  </a:lnTo>
                  <a:lnTo>
                    <a:pt x="489331" y="1446860"/>
                  </a:lnTo>
                  <a:lnTo>
                    <a:pt x="491959" y="1445590"/>
                  </a:lnTo>
                  <a:lnTo>
                    <a:pt x="494347" y="1444320"/>
                  </a:lnTo>
                  <a:lnTo>
                    <a:pt x="496227" y="1443050"/>
                  </a:lnTo>
                  <a:lnTo>
                    <a:pt x="496227" y="1350073"/>
                  </a:lnTo>
                  <a:lnTo>
                    <a:pt x="491172" y="1350073"/>
                  </a:lnTo>
                  <a:lnTo>
                    <a:pt x="491172" y="1404950"/>
                  </a:lnTo>
                  <a:lnTo>
                    <a:pt x="487451" y="1406220"/>
                  </a:lnTo>
                  <a:lnTo>
                    <a:pt x="488238" y="1410030"/>
                  </a:lnTo>
                  <a:lnTo>
                    <a:pt x="486575" y="1409001"/>
                  </a:lnTo>
                  <a:lnTo>
                    <a:pt x="486575" y="1459560"/>
                  </a:lnTo>
                  <a:lnTo>
                    <a:pt x="485216" y="1460830"/>
                  </a:lnTo>
                  <a:lnTo>
                    <a:pt x="483514" y="1462100"/>
                  </a:lnTo>
                  <a:lnTo>
                    <a:pt x="484517" y="1460830"/>
                  </a:lnTo>
                  <a:lnTo>
                    <a:pt x="486575" y="1459560"/>
                  </a:lnTo>
                  <a:lnTo>
                    <a:pt x="486575" y="1409001"/>
                  </a:lnTo>
                  <a:lnTo>
                    <a:pt x="486206" y="1408760"/>
                  </a:lnTo>
                  <a:lnTo>
                    <a:pt x="484174" y="1407490"/>
                  </a:lnTo>
                  <a:lnTo>
                    <a:pt x="482142" y="1406220"/>
                  </a:lnTo>
                  <a:lnTo>
                    <a:pt x="478167" y="1407490"/>
                  </a:lnTo>
                  <a:lnTo>
                    <a:pt x="481520" y="1406220"/>
                  </a:lnTo>
                  <a:lnTo>
                    <a:pt x="488238" y="1403680"/>
                  </a:lnTo>
                  <a:lnTo>
                    <a:pt x="491172" y="1404950"/>
                  </a:lnTo>
                  <a:lnTo>
                    <a:pt x="491172" y="1350073"/>
                  </a:lnTo>
                  <a:lnTo>
                    <a:pt x="490131" y="1350073"/>
                  </a:lnTo>
                  <a:lnTo>
                    <a:pt x="490131" y="1363040"/>
                  </a:lnTo>
                  <a:lnTo>
                    <a:pt x="489826" y="1366850"/>
                  </a:lnTo>
                  <a:lnTo>
                    <a:pt x="488492" y="1366850"/>
                  </a:lnTo>
                  <a:lnTo>
                    <a:pt x="488492" y="1387170"/>
                  </a:lnTo>
                  <a:lnTo>
                    <a:pt x="486410" y="1390980"/>
                  </a:lnTo>
                  <a:lnTo>
                    <a:pt x="482396" y="1392250"/>
                  </a:lnTo>
                  <a:lnTo>
                    <a:pt x="482396" y="1387170"/>
                  </a:lnTo>
                  <a:lnTo>
                    <a:pt x="482396" y="1383360"/>
                  </a:lnTo>
                  <a:lnTo>
                    <a:pt x="484517" y="1389710"/>
                  </a:lnTo>
                  <a:lnTo>
                    <a:pt x="488492" y="1387170"/>
                  </a:lnTo>
                  <a:lnTo>
                    <a:pt x="488492" y="1366850"/>
                  </a:lnTo>
                  <a:lnTo>
                    <a:pt x="480809" y="1366850"/>
                  </a:lnTo>
                  <a:lnTo>
                    <a:pt x="480072" y="1364310"/>
                  </a:lnTo>
                  <a:lnTo>
                    <a:pt x="479704" y="1363040"/>
                  </a:lnTo>
                  <a:lnTo>
                    <a:pt x="478967" y="1360500"/>
                  </a:lnTo>
                  <a:lnTo>
                    <a:pt x="486651" y="1363040"/>
                  </a:lnTo>
                  <a:lnTo>
                    <a:pt x="490131" y="1363040"/>
                  </a:lnTo>
                  <a:lnTo>
                    <a:pt x="490131" y="1350073"/>
                  </a:lnTo>
                  <a:lnTo>
                    <a:pt x="477088" y="1350073"/>
                  </a:lnTo>
                  <a:lnTo>
                    <a:pt x="477088" y="1382090"/>
                  </a:lnTo>
                  <a:lnTo>
                    <a:pt x="476288" y="1385900"/>
                  </a:lnTo>
                  <a:lnTo>
                    <a:pt x="475246" y="1385277"/>
                  </a:lnTo>
                  <a:lnTo>
                    <a:pt x="475246" y="1426540"/>
                  </a:lnTo>
                  <a:lnTo>
                    <a:pt x="474700" y="1429080"/>
                  </a:lnTo>
                  <a:lnTo>
                    <a:pt x="471525" y="1429080"/>
                  </a:lnTo>
                  <a:lnTo>
                    <a:pt x="471525" y="1426540"/>
                  </a:lnTo>
                  <a:lnTo>
                    <a:pt x="472325" y="1424000"/>
                  </a:lnTo>
                  <a:lnTo>
                    <a:pt x="473113" y="1426540"/>
                  </a:lnTo>
                  <a:lnTo>
                    <a:pt x="475246" y="1426540"/>
                  </a:lnTo>
                  <a:lnTo>
                    <a:pt x="475246" y="1385277"/>
                  </a:lnTo>
                  <a:lnTo>
                    <a:pt x="472046" y="1383360"/>
                  </a:lnTo>
                  <a:lnTo>
                    <a:pt x="469938" y="1382090"/>
                  </a:lnTo>
                  <a:lnTo>
                    <a:pt x="471525" y="1378280"/>
                  </a:lnTo>
                  <a:lnTo>
                    <a:pt x="473367" y="1379550"/>
                  </a:lnTo>
                  <a:lnTo>
                    <a:pt x="473367" y="1382090"/>
                  </a:lnTo>
                  <a:lnTo>
                    <a:pt x="477088" y="1382090"/>
                  </a:lnTo>
                  <a:lnTo>
                    <a:pt x="477088" y="1350073"/>
                  </a:lnTo>
                  <a:lnTo>
                    <a:pt x="456641" y="1350073"/>
                  </a:lnTo>
                  <a:lnTo>
                    <a:pt x="456641" y="1417650"/>
                  </a:lnTo>
                  <a:lnTo>
                    <a:pt x="447294" y="1420393"/>
                  </a:lnTo>
                  <a:lnTo>
                    <a:pt x="447294" y="1425270"/>
                  </a:lnTo>
                  <a:lnTo>
                    <a:pt x="445935" y="1427810"/>
                  </a:lnTo>
                  <a:lnTo>
                    <a:pt x="445236" y="1428330"/>
                  </a:lnTo>
                  <a:lnTo>
                    <a:pt x="445236" y="1441780"/>
                  </a:lnTo>
                  <a:lnTo>
                    <a:pt x="444982" y="1444320"/>
                  </a:lnTo>
                  <a:lnTo>
                    <a:pt x="441807" y="1443050"/>
                  </a:lnTo>
                  <a:lnTo>
                    <a:pt x="439674" y="1443050"/>
                  </a:lnTo>
                  <a:lnTo>
                    <a:pt x="439928" y="1441780"/>
                  </a:lnTo>
                  <a:lnTo>
                    <a:pt x="445236" y="1441780"/>
                  </a:lnTo>
                  <a:lnTo>
                    <a:pt x="445236" y="1428330"/>
                  </a:lnTo>
                  <a:lnTo>
                    <a:pt x="444220" y="1429080"/>
                  </a:lnTo>
                  <a:lnTo>
                    <a:pt x="445236" y="1426540"/>
                  </a:lnTo>
                  <a:lnTo>
                    <a:pt x="447294" y="1425270"/>
                  </a:lnTo>
                  <a:lnTo>
                    <a:pt x="447294" y="1420393"/>
                  </a:lnTo>
                  <a:lnTo>
                    <a:pt x="443649" y="1421460"/>
                  </a:lnTo>
                  <a:lnTo>
                    <a:pt x="443598" y="1420190"/>
                  </a:lnTo>
                  <a:lnTo>
                    <a:pt x="443547" y="1418920"/>
                  </a:lnTo>
                  <a:lnTo>
                    <a:pt x="443496" y="1413840"/>
                  </a:lnTo>
                  <a:lnTo>
                    <a:pt x="443826" y="1410030"/>
                  </a:lnTo>
                  <a:lnTo>
                    <a:pt x="443941" y="1408760"/>
                  </a:lnTo>
                  <a:lnTo>
                    <a:pt x="451637" y="1418920"/>
                  </a:lnTo>
                  <a:lnTo>
                    <a:pt x="450837" y="1413840"/>
                  </a:lnTo>
                  <a:lnTo>
                    <a:pt x="456641" y="1417650"/>
                  </a:lnTo>
                  <a:lnTo>
                    <a:pt x="456641" y="1350073"/>
                  </a:lnTo>
                  <a:lnTo>
                    <a:pt x="443395" y="1350073"/>
                  </a:lnTo>
                  <a:lnTo>
                    <a:pt x="443395" y="1421460"/>
                  </a:lnTo>
                  <a:lnTo>
                    <a:pt x="443395" y="1422730"/>
                  </a:lnTo>
                  <a:lnTo>
                    <a:pt x="442607" y="1425270"/>
                  </a:lnTo>
                  <a:lnTo>
                    <a:pt x="441807" y="1422730"/>
                  </a:lnTo>
                  <a:lnTo>
                    <a:pt x="439674" y="1422730"/>
                  </a:lnTo>
                  <a:lnTo>
                    <a:pt x="439940" y="1421460"/>
                  </a:lnTo>
                  <a:lnTo>
                    <a:pt x="440220" y="1420190"/>
                  </a:lnTo>
                  <a:lnTo>
                    <a:pt x="443395" y="1421460"/>
                  </a:lnTo>
                  <a:lnTo>
                    <a:pt x="443395" y="1350073"/>
                  </a:lnTo>
                  <a:lnTo>
                    <a:pt x="436753" y="1350073"/>
                  </a:lnTo>
                  <a:lnTo>
                    <a:pt x="436753" y="1460830"/>
                  </a:lnTo>
                  <a:lnTo>
                    <a:pt x="430098" y="1465910"/>
                  </a:lnTo>
                  <a:lnTo>
                    <a:pt x="434124" y="1465910"/>
                  </a:lnTo>
                  <a:lnTo>
                    <a:pt x="433273" y="1469720"/>
                  </a:lnTo>
                  <a:lnTo>
                    <a:pt x="430314" y="1467180"/>
                  </a:lnTo>
                  <a:lnTo>
                    <a:pt x="425881" y="1463370"/>
                  </a:lnTo>
                  <a:lnTo>
                    <a:pt x="428129" y="1462100"/>
                  </a:lnTo>
                  <a:lnTo>
                    <a:pt x="430403" y="1460830"/>
                  </a:lnTo>
                  <a:lnTo>
                    <a:pt x="436753" y="1460830"/>
                  </a:lnTo>
                  <a:lnTo>
                    <a:pt x="436753" y="1350073"/>
                  </a:lnTo>
                  <a:lnTo>
                    <a:pt x="429310" y="1350073"/>
                  </a:lnTo>
                  <a:lnTo>
                    <a:pt x="429310" y="1412570"/>
                  </a:lnTo>
                  <a:lnTo>
                    <a:pt x="426377" y="1417650"/>
                  </a:lnTo>
                  <a:lnTo>
                    <a:pt x="422656" y="1417650"/>
                  </a:lnTo>
                  <a:lnTo>
                    <a:pt x="423202" y="1416380"/>
                  </a:lnTo>
                  <a:lnTo>
                    <a:pt x="422160" y="1415110"/>
                  </a:lnTo>
                  <a:lnTo>
                    <a:pt x="420827" y="1415110"/>
                  </a:lnTo>
                  <a:lnTo>
                    <a:pt x="420027" y="1411300"/>
                  </a:lnTo>
                  <a:lnTo>
                    <a:pt x="429310" y="1412570"/>
                  </a:lnTo>
                  <a:lnTo>
                    <a:pt x="429310" y="1350073"/>
                  </a:lnTo>
                  <a:lnTo>
                    <a:pt x="417893" y="1350073"/>
                  </a:lnTo>
                  <a:lnTo>
                    <a:pt x="417893" y="1383360"/>
                  </a:lnTo>
                  <a:lnTo>
                    <a:pt x="408622" y="1382090"/>
                  </a:lnTo>
                  <a:lnTo>
                    <a:pt x="408622" y="1401140"/>
                  </a:lnTo>
                  <a:lnTo>
                    <a:pt x="404101" y="1406220"/>
                  </a:lnTo>
                  <a:lnTo>
                    <a:pt x="404101" y="1462100"/>
                  </a:lnTo>
                  <a:lnTo>
                    <a:pt x="404101" y="1464640"/>
                  </a:lnTo>
                  <a:lnTo>
                    <a:pt x="403313" y="1467180"/>
                  </a:lnTo>
                  <a:lnTo>
                    <a:pt x="402513" y="1464640"/>
                  </a:lnTo>
                  <a:lnTo>
                    <a:pt x="400392" y="1464640"/>
                  </a:lnTo>
                  <a:lnTo>
                    <a:pt x="400392" y="1465910"/>
                  </a:lnTo>
                  <a:lnTo>
                    <a:pt x="400392" y="1468450"/>
                  </a:lnTo>
                  <a:lnTo>
                    <a:pt x="399592" y="1470990"/>
                  </a:lnTo>
                  <a:lnTo>
                    <a:pt x="398792" y="1468450"/>
                  </a:lnTo>
                  <a:lnTo>
                    <a:pt x="396671" y="1468450"/>
                  </a:lnTo>
                  <a:lnTo>
                    <a:pt x="396913" y="1465910"/>
                  </a:lnTo>
                  <a:lnTo>
                    <a:pt x="400392" y="1465910"/>
                  </a:lnTo>
                  <a:lnTo>
                    <a:pt x="400392" y="1464640"/>
                  </a:lnTo>
                  <a:lnTo>
                    <a:pt x="400659" y="1463370"/>
                  </a:lnTo>
                  <a:lnTo>
                    <a:pt x="400926" y="1462100"/>
                  </a:lnTo>
                  <a:lnTo>
                    <a:pt x="404101" y="1462100"/>
                  </a:lnTo>
                  <a:lnTo>
                    <a:pt x="404101" y="1406220"/>
                  </a:lnTo>
                  <a:lnTo>
                    <a:pt x="404901" y="1404950"/>
                  </a:lnTo>
                  <a:lnTo>
                    <a:pt x="398551" y="1403680"/>
                  </a:lnTo>
                  <a:lnTo>
                    <a:pt x="398551" y="1406220"/>
                  </a:lnTo>
                  <a:lnTo>
                    <a:pt x="398551" y="1407490"/>
                  </a:lnTo>
                  <a:lnTo>
                    <a:pt x="397713" y="1410030"/>
                  </a:lnTo>
                  <a:lnTo>
                    <a:pt x="396913" y="1407490"/>
                  </a:lnTo>
                  <a:lnTo>
                    <a:pt x="394830" y="1407490"/>
                  </a:lnTo>
                  <a:lnTo>
                    <a:pt x="395084" y="1404950"/>
                  </a:lnTo>
                  <a:lnTo>
                    <a:pt x="398551" y="1406220"/>
                  </a:lnTo>
                  <a:lnTo>
                    <a:pt x="398551" y="1403680"/>
                  </a:lnTo>
                  <a:lnTo>
                    <a:pt x="398005" y="1401140"/>
                  </a:lnTo>
                  <a:lnTo>
                    <a:pt x="408622" y="1401140"/>
                  </a:lnTo>
                  <a:lnTo>
                    <a:pt x="408622" y="1382090"/>
                  </a:lnTo>
                  <a:lnTo>
                    <a:pt x="411543" y="1378280"/>
                  </a:lnTo>
                  <a:lnTo>
                    <a:pt x="414477" y="1377010"/>
                  </a:lnTo>
                  <a:lnTo>
                    <a:pt x="414718" y="1379550"/>
                  </a:lnTo>
                  <a:lnTo>
                    <a:pt x="417106" y="1379550"/>
                  </a:lnTo>
                  <a:lnTo>
                    <a:pt x="417893" y="1383360"/>
                  </a:lnTo>
                  <a:lnTo>
                    <a:pt x="417893" y="1350073"/>
                  </a:lnTo>
                  <a:lnTo>
                    <a:pt x="400392" y="1350073"/>
                  </a:lnTo>
                  <a:lnTo>
                    <a:pt x="400392" y="1394790"/>
                  </a:lnTo>
                  <a:lnTo>
                    <a:pt x="400138" y="1397330"/>
                  </a:lnTo>
                  <a:lnTo>
                    <a:pt x="396913" y="1396060"/>
                  </a:lnTo>
                  <a:lnTo>
                    <a:pt x="394830" y="1396060"/>
                  </a:lnTo>
                  <a:lnTo>
                    <a:pt x="395084" y="1394790"/>
                  </a:lnTo>
                  <a:lnTo>
                    <a:pt x="400392" y="1394790"/>
                  </a:lnTo>
                  <a:lnTo>
                    <a:pt x="400392" y="1350073"/>
                  </a:lnTo>
                  <a:lnTo>
                    <a:pt x="398551" y="1350073"/>
                  </a:lnTo>
                  <a:lnTo>
                    <a:pt x="398551" y="1364310"/>
                  </a:lnTo>
                  <a:lnTo>
                    <a:pt x="398551" y="1368120"/>
                  </a:lnTo>
                  <a:lnTo>
                    <a:pt x="398551" y="1390980"/>
                  </a:lnTo>
                  <a:lnTo>
                    <a:pt x="398005" y="1393520"/>
                  </a:lnTo>
                  <a:lnTo>
                    <a:pt x="393738" y="1392250"/>
                  </a:lnTo>
                  <a:lnTo>
                    <a:pt x="391109" y="1393520"/>
                  </a:lnTo>
                  <a:lnTo>
                    <a:pt x="391909" y="1390980"/>
                  </a:lnTo>
                  <a:lnTo>
                    <a:pt x="392950" y="1389710"/>
                  </a:lnTo>
                  <a:lnTo>
                    <a:pt x="392950" y="1387170"/>
                  </a:lnTo>
                  <a:lnTo>
                    <a:pt x="395325" y="1387170"/>
                  </a:lnTo>
                  <a:lnTo>
                    <a:pt x="395871" y="1390980"/>
                  </a:lnTo>
                  <a:lnTo>
                    <a:pt x="398551" y="1390980"/>
                  </a:lnTo>
                  <a:lnTo>
                    <a:pt x="398551" y="1368120"/>
                  </a:lnTo>
                  <a:lnTo>
                    <a:pt x="394830" y="1368120"/>
                  </a:lnTo>
                  <a:lnTo>
                    <a:pt x="394830" y="1365580"/>
                  </a:lnTo>
                  <a:lnTo>
                    <a:pt x="394830" y="1364310"/>
                  </a:lnTo>
                  <a:lnTo>
                    <a:pt x="398551" y="1364310"/>
                  </a:lnTo>
                  <a:lnTo>
                    <a:pt x="398551" y="1350073"/>
                  </a:lnTo>
                  <a:lnTo>
                    <a:pt x="388734" y="1350073"/>
                  </a:lnTo>
                  <a:lnTo>
                    <a:pt x="388734" y="1393520"/>
                  </a:lnTo>
                  <a:lnTo>
                    <a:pt x="386080" y="1392250"/>
                  </a:lnTo>
                  <a:lnTo>
                    <a:pt x="383425" y="1390980"/>
                  </a:lnTo>
                  <a:lnTo>
                    <a:pt x="383120" y="1390980"/>
                  </a:lnTo>
                  <a:lnTo>
                    <a:pt x="379945" y="1390192"/>
                  </a:lnTo>
                  <a:lnTo>
                    <a:pt x="379945" y="1469720"/>
                  </a:lnTo>
                  <a:lnTo>
                    <a:pt x="379945" y="1470990"/>
                  </a:lnTo>
                  <a:lnTo>
                    <a:pt x="377812" y="1473530"/>
                  </a:lnTo>
                  <a:lnTo>
                    <a:pt x="374091" y="1473530"/>
                  </a:lnTo>
                  <a:lnTo>
                    <a:pt x="375183" y="1472260"/>
                  </a:lnTo>
                  <a:lnTo>
                    <a:pt x="375983" y="1470990"/>
                  </a:lnTo>
                  <a:lnTo>
                    <a:pt x="375983" y="1468450"/>
                  </a:lnTo>
                  <a:lnTo>
                    <a:pt x="379945" y="1469720"/>
                  </a:lnTo>
                  <a:lnTo>
                    <a:pt x="379945" y="1390192"/>
                  </a:lnTo>
                  <a:lnTo>
                    <a:pt x="378066" y="1389710"/>
                  </a:lnTo>
                  <a:lnTo>
                    <a:pt x="379704" y="1389710"/>
                  </a:lnTo>
                  <a:lnTo>
                    <a:pt x="381533" y="1387170"/>
                  </a:lnTo>
                  <a:lnTo>
                    <a:pt x="388734" y="1393520"/>
                  </a:lnTo>
                  <a:lnTo>
                    <a:pt x="388734" y="1350073"/>
                  </a:lnTo>
                  <a:lnTo>
                    <a:pt x="370916" y="1350073"/>
                  </a:lnTo>
                  <a:lnTo>
                    <a:pt x="370916" y="1357960"/>
                  </a:lnTo>
                  <a:lnTo>
                    <a:pt x="368541" y="1357960"/>
                  </a:lnTo>
                  <a:lnTo>
                    <a:pt x="368541" y="1445590"/>
                  </a:lnTo>
                  <a:lnTo>
                    <a:pt x="368287" y="1448130"/>
                  </a:lnTo>
                  <a:lnTo>
                    <a:pt x="365061" y="1446860"/>
                  </a:lnTo>
                  <a:lnTo>
                    <a:pt x="362927" y="1446860"/>
                  </a:lnTo>
                  <a:lnTo>
                    <a:pt x="363232" y="1445590"/>
                  </a:lnTo>
                  <a:lnTo>
                    <a:pt x="368541" y="1445590"/>
                  </a:lnTo>
                  <a:lnTo>
                    <a:pt x="368541" y="1357960"/>
                  </a:lnTo>
                  <a:lnTo>
                    <a:pt x="365607" y="1357960"/>
                  </a:lnTo>
                  <a:lnTo>
                    <a:pt x="365607" y="1427810"/>
                  </a:lnTo>
                  <a:lnTo>
                    <a:pt x="361099" y="1430350"/>
                  </a:lnTo>
                  <a:lnTo>
                    <a:pt x="358965" y="1430350"/>
                  </a:lnTo>
                  <a:lnTo>
                    <a:pt x="359219" y="1429080"/>
                  </a:lnTo>
                  <a:lnTo>
                    <a:pt x="359486" y="1427810"/>
                  </a:lnTo>
                  <a:lnTo>
                    <a:pt x="359752" y="1426540"/>
                  </a:lnTo>
                  <a:lnTo>
                    <a:pt x="357378" y="1426540"/>
                  </a:lnTo>
                  <a:lnTo>
                    <a:pt x="357771" y="1425270"/>
                  </a:lnTo>
                  <a:lnTo>
                    <a:pt x="358165" y="1424000"/>
                  </a:lnTo>
                  <a:lnTo>
                    <a:pt x="358965" y="1421460"/>
                  </a:lnTo>
                  <a:lnTo>
                    <a:pt x="365607" y="1427810"/>
                  </a:lnTo>
                  <a:lnTo>
                    <a:pt x="365607" y="1357960"/>
                  </a:lnTo>
                  <a:lnTo>
                    <a:pt x="362927" y="1357960"/>
                  </a:lnTo>
                  <a:lnTo>
                    <a:pt x="362927" y="1413840"/>
                  </a:lnTo>
                  <a:lnTo>
                    <a:pt x="359473" y="1415110"/>
                  </a:lnTo>
                  <a:lnTo>
                    <a:pt x="356882" y="1415110"/>
                  </a:lnTo>
                  <a:lnTo>
                    <a:pt x="357314" y="1413840"/>
                  </a:lnTo>
                  <a:lnTo>
                    <a:pt x="362927" y="1413840"/>
                  </a:lnTo>
                  <a:lnTo>
                    <a:pt x="362927" y="1357960"/>
                  </a:lnTo>
                  <a:lnTo>
                    <a:pt x="361340" y="1357960"/>
                  </a:lnTo>
                  <a:lnTo>
                    <a:pt x="361099" y="1363040"/>
                  </a:lnTo>
                  <a:lnTo>
                    <a:pt x="355790" y="1360500"/>
                  </a:lnTo>
                  <a:lnTo>
                    <a:pt x="356336" y="1365580"/>
                  </a:lnTo>
                  <a:lnTo>
                    <a:pt x="353402" y="1364767"/>
                  </a:lnTo>
                  <a:lnTo>
                    <a:pt x="353402" y="1371930"/>
                  </a:lnTo>
                  <a:lnTo>
                    <a:pt x="353161" y="1374470"/>
                  </a:lnTo>
                  <a:lnTo>
                    <a:pt x="351523" y="1373200"/>
                  </a:lnTo>
                  <a:lnTo>
                    <a:pt x="351523" y="1371930"/>
                  </a:lnTo>
                  <a:lnTo>
                    <a:pt x="349135" y="1374470"/>
                  </a:lnTo>
                  <a:lnTo>
                    <a:pt x="348640" y="1373200"/>
                  </a:lnTo>
                  <a:lnTo>
                    <a:pt x="348640" y="1424000"/>
                  </a:lnTo>
                  <a:lnTo>
                    <a:pt x="340906" y="1421460"/>
                  </a:lnTo>
                  <a:lnTo>
                    <a:pt x="340410" y="1425270"/>
                  </a:lnTo>
                  <a:lnTo>
                    <a:pt x="340410" y="1432890"/>
                  </a:lnTo>
                  <a:lnTo>
                    <a:pt x="340410" y="1434160"/>
                  </a:lnTo>
                  <a:lnTo>
                    <a:pt x="339610" y="1436700"/>
                  </a:lnTo>
                  <a:lnTo>
                    <a:pt x="338823" y="1434160"/>
                  </a:lnTo>
                  <a:lnTo>
                    <a:pt x="336689" y="1434160"/>
                  </a:lnTo>
                  <a:lnTo>
                    <a:pt x="336931" y="1432890"/>
                  </a:lnTo>
                  <a:lnTo>
                    <a:pt x="337185" y="1431620"/>
                  </a:lnTo>
                  <a:lnTo>
                    <a:pt x="340410" y="1432890"/>
                  </a:lnTo>
                  <a:lnTo>
                    <a:pt x="340410" y="1425270"/>
                  </a:lnTo>
                  <a:lnTo>
                    <a:pt x="335889" y="1422730"/>
                  </a:lnTo>
                  <a:lnTo>
                    <a:pt x="344373" y="1418920"/>
                  </a:lnTo>
                  <a:lnTo>
                    <a:pt x="347802" y="1418920"/>
                  </a:lnTo>
                  <a:lnTo>
                    <a:pt x="348640" y="1424000"/>
                  </a:lnTo>
                  <a:lnTo>
                    <a:pt x="348640" y="1373200"/>
                  </a:lnTo>
                  <a:lnTo>
                    <a:pt x="345960" y="1371930"/>
                  </a:lnTo>
                  <a:lnTo>
                    <a:pt x="346506" y="1370660"/>
                  </a:lnTo>
                  <a:lnTo>
                    <a:pt x="349681" y="1370660"/>
                  </a:lnTo>
                  <a:lnTo>
                    <a:pt x="349681" y="1368120"/>
                  </a:lnTo>
                  <a:lnTo>
                    <a:pt x="351815" y="1369390"/>
                  </a:lnTo>
                  <a:lnTo>
                    <a:pt x="351028" y="1371930"/>
                  </a:lnTo>
                  <a:lnTo>
                    <a:pt x="351523" y="1371930"/>
                  </a:lnTo>
                  <a:lnTo>
                    <a:pt x="353402" y="1371930"/>
                  </a:lnTo>
                  <a:lnTo>
                    <a:pt x="353402" y="1364767"/>
                  </a:lnTo>
                  <a:lnTo>
                    <a:pt x="351815" y="1364310"/>
                  </a:lnTo>
                  <a:lnTo>
                    <a:pt x="351028" y="1361770"/>
                  </a:lnTo>
                  <a:lnTo>
                    <a:pt x="353161" y="1360500"/>
                  </a:lnTo>
                  <a:lnTo>
                    <a:pt x="355536" y="1360500"/>
                  </a:lnTo>
                  <a:lnTo>
                    <a:pt x="353402" y="1357960"/>
                  </a:lnTo>
                  <a:lnTo>
                    <a:pt x="354749" y="1357960"/>
                  </a:lnTo>
                  <a:lnTo>
                    <a:pt x="355536" y="1355420"/>
                  </a:lnTo>
                  <a:lnTo>
                    <a:pt x="358165" y="1356690"/>
                  </a:lnTo>
                  <a:lnTo>
                    <a:pt x="360286" y="1357553"/>
                  </a:lnTo>
                  <a:lnTo>
                    <a:pt x="361492" y="1355420"/>
                  </a:lnTo>
                  <a:lnTo>
                    <a:pt x="362927" y="1352880"/>
                  </a:lnTo>
                  <a:lnTo>
                    <a:pt x="366407" y="1352880"/>
                  </a:lnTo>
                  <a:lnTo>
                    <a:pt x="366953" y="1355420"/>
                  </a:lnTo>
                  <a:lnTo>
                    <a:pt x="370370" y="1355420"/>
                  </a:lnTo>
                  <a:lnTo>
                    <a:pt x="370916" y="1357960"/>
                  </a:lnTo>
                  <a:lnTo>
                    <a:pt x="370916" y="1350073"/>
                  </a:lnTo>
                  <a:lnTo>
                    <a:pt x="366026" y="1350073"/>
                  </a:lnTo>
                  <a:lnTo>
                    <a:pt x="365633" y="1350073"/>
                  </a:lnTo>
                  <a:lnTo>
                    <a:pt x="365366" y="1350340"/>
                  </a:lnTo>
                  <a:lnTo>
                    <a:pt x="358165" y="1352880"/>
                  </a:lnTo>
                  <a:lnTo>
                    <a:pt x="351815" y="1352880"/>
                  </a:lnTo>
                  <a:lnTo>
                    <a:pt x="352348" y="1351610"/>
                  </a:lnTo>
                  <a:lnTo>
                    <a:pt x="352882" y="1350340"/>
                  </a:lnTo>
                  <a:lnTo>
                    <a:pt x="353949" y="1347800"/>
                  </a:lnTo>
                  <a:lnTo>
                    <a:pt x="361099" y="1346530"/>
                  </a:lnTo>
                  <a:lnTo>
                    <a:pt x="366649" y="1343990"/>
                  </a:lnTo>
                  <a:lnTo>
                    <a:pt x="372503" y="1340180"/>
                  </a:lnTo>
                  <a:lnTo>
                    <a:pt x="368541" y="1340180"/>
                  </a:lnTo>
                  <a:lnTo>
                    <a:pt x="368541" y="1337640"/>
                  </a:lnTo>
                  <a:lnTo>
                    <a:pt x="368541" y="1336370"/>
                  </a:lnTo>
                  <a:lnTo>
                    <a:pt x="374396" y="1336370"/>
                  </a:lnTo>
                  <a:lnTo>
                    <a:pt x="374091" y="1340180"/>
                  </a:lnTo>
                  <a:lnTo>
                    <a:pt x="372503" y="1340180"/>
                  </a:lnTo>
                  <a:lnTo>
                    <a:pt x="365607" y="1347800"/>
                  </a:lnTo>
                  <a:lnTo>
                    <a:pt x="364820" y="1347800"/>
                  </a:lnTo>
                  <a:lnTo>
                    <a:pt x="364820" y="1348397"/>
                  </a:lnTo>
                  <a:lnTo>
                    <a:pt x="364566" y="1348689"/>
                  </a:lnTo>
                  <a:lnTo>
                    <a:pt x="364566" y="1348943"/>
                  </a:lnTo>
                  <a:lnTo>
                    <a:pt x="364820" y="1348943"/>
                  </a:lnTo>
                  <a:lnTo>
                    <a:pt x="364820" y="1349070"/>
                  </a:lnTo>
                  <a:lnTo>
                    <a:pt x="366649" y="1349070"/>
                  </a:lnTo>
                  <a:lnTo>
                    <a:pt x="499732" y="1349070"/>
                  </a:lnTo>
                  <a:lnTo>
                    <a:pt x="497522" y="1343990"/>
                  </a:lnTo>
                  <a:lnTo>
                    <a:pt x="501942" y="1347800"/>
                  </a:lnTo>
                  <a:lnTo>
                    <a:pt x="502310" y="1350340"/>
                  </a:lnTo>
                  <a:lnTo>
                    <a:pt x="502310" y="1239380"/>
                  </a:lnTo>
                  <a:lnTo>
                    <a:pt x="501789" y="1239316"/>
                  </a:lnTo>
                  <a:lnTo>
                    <a:pt x="501789" y="1293190"/>
                  </a:lnTo>
                  <a:lnTo>
                    <a:pt x="493852" y="1300810"/>
                  </a:lnTo>
                  <a:lnTo>
                    <a:pt x="493852" y="1302080"/>
                  </a:lnTo>
                  <a:lnTo>
                    <a:pt x="493852" y="1304620"/>
                  </a:lnTo>
                  <a:lnTo>
                    <a:pt x="493001" y="1307160"/>
                  </a:lnTo>
                  <a:lnTo>
                    <a:pt x="492607" y="1305890"/>
                  </a:lnTo>
                  <a:lnTo>
                    <a:pt x="492213" y="1304620"/>
                  </a:lnTo>
                  <a:lnTo>
                    <a:pt x="490131" y="1304620"/>
                  </a:lnTo>
                  <a:lnTo>
                    <a:pt x="490626" y="1302080"/>
                  </a:lnTo>
                  <a:lnTo>
                    <a:pt x="493852" y="1302080"/>
                  </a:lnTo>
                  <a:lnTo>
                    <a:pt x="493852" y="1300810"/>
                  </a:lnTo>
                  <a:lnTo>
                    <a:pt x="493852" y="1291920"/>
                  </a:lnTo>
                  <a:lnTo>
                    <a:pt x="493852" y="1290650"/>
                  </a:lnTo>
                  <a:lnTo>
                    <a:pt x="501789" y="1293190"/>
                  </a:lnTo>
                  <a:lnTo>
                    <a:pt x="501789" y="1239316"/>
                  </a:lnTo>
                  <a:lnTo>
                    <a:pt x="475246" y="1236332"/>
                  </a:lnTo>
                  <a:lnTo>
                    <a:pt x="475246" y="1286840"/>
                  </a:lnTo>
                  <a:lnTo>
                    <a:pt x="474459" y="1289380"/>
                  </a:lnTo>
                  <a:lnTo>
                    <a:pt x="472871" y="1291920"/>
                  </a:lnTo>
                  <a:lnTo>
                    <a:pt x="469696" y="1290650"/>
                  </a:lnTo>
                  <a:lnTo>
                    <a:pt x="468896" y="1286840"/>
                  </a:lnTo>
                  <a:lnTo>
                    <a:pt x="472325" y="1288110"/>
                  </a:lnTo>
                  <a:lnTo>
                    <a:pt x="475246" y="1286840"/>
                  </a:lnTo>
                  <a:lnTo>
                    <a:pt x="475246" y="1236332"/>
                  </a:lnTo>
                  <a:lnTo>
                    <a:pt x="472732" y="1236040"/>
                  </a:lnTo>
                  <a:lnTo>
                    <a:pt x="470827" y="1235837"/>
                  </a:lnTo>
                  <a:lnTo>
                    <a:pt x="470827" y="1276680"/>
                  </a:lnTo>
                  <a:lnTo>
                    <a:pt x="470611" y="1279220"/>
                  </a:lnTo>
                  <a:lnTo>
                    <a:pt x="467588" y="1281760"/>
                  </a:lnTo>
                  <a:lnTo>
                    <a:pt x="462254" y="1281760"/>
                  </a:lnTo>
                  <a:lnTo>
                    <a:pt x="463334" y="1280490"/>
                  </a:lnTo>
                  <a:lnTo>
                    <a:pt x="467004" y="1279220"/>
                  </a:lnTo>
                  <a:lnTo>
                    <a:pt x="469696" y="1279220"/>
                  </a:lnTo>
                  <a:lnTo>
                    <a:pt x="467804" y="1277950"/>
                  </a:lnTo>
                  <a:lnTo>
                    <a:pt x="470827" y="1276680"/>
                  </a:lnTo>
                  <a:lnTo>
                    <a:pt x="470827" y="1235837"/>
                  </a:lnTo>
                  <a:lnTo>
                    <a:pt x="470192" y="1235760"/>
                  </a:lnTo>
                  <a:lnTo>
                    <a:pt x="470192" y="1247470"/>
                  </a:lnTo>
                  <a:lnTo>
                    <a:pt x="469696" y="1250010"/>
                  </a:lnTo>
                  <a:lnTo>
                    <a:pt x="468896" y="1253820"/>
                  </a:lnTo>
                  <a:lnTo>
                    <a:pt x="468071" y="1251280"/>
                  </a:lnTo>
                  <a:lnTo>
                    <a:pt x="467258" y="1248740"/>
                  </a:lnTo>
                  <a:lnTo>
                    <a:pt x="467525" y="1247470"/>
                  </a:lnTo>
                  <a:lnTo>
                    <a:pt x="468604" y="1242390"/>
                  </a:lnTo>
                  <a:lnTo>
                    <a:pt x="470192" y="1247470"/>
                  </a:lnTo>
                  <a:lnTo>
                    <a:pt x="470192" y="1235760"/>
                  </a:lnTo>
                  <a:lnTo>
                    <a:pt x="461454" y="1234770"/>
                  </a:lnTo>
                  <a:lnTo>
                    <a:pt x="460971" y="1234732"/>
                  </a:lnTo>
                  <a:lnTo>
                    <a:pt x="460971" y="1303350"/>
                  </a:lnTo>
                  <a:lnTo>
                    <a:pt x="459892" y="1305890"/>
                  </a:lnTo>
                  <a:lnTo>
                    <a:pt x="456399" y="1304620"/>
                  </a:lnTo>
                  <a:lnTo>
                    <a:pt x="459752" y="1302080"/>
                  </a:lnTo>
                  <a:lnTo>
                    <a:pt x="460971" y="1303350"/>
                  </a:lnTo>
                  <a:lnTo>
                    <a:pt x="460971" y="1234732"/>
                  </a:lnTo>
                  <a:lnTo>
                    <a:pt x="456641" y="1234376"/>
                  </a:lnTo>
                  <a:lnTo>
                    <a:pt x="456641" y="1285570"/>
                  </a:lnTo>
                  <a:lnTo>
                    <a:pt x="455053" y="1287005"/>
                  </a:lnTo>
                  <a:lnTo>
                    <a:pt x="455053" y="1316050"/>
                  </a:lnTo>
                  <a:lnTo>
                    <a:pt x="447370" y="1317320"/>
                  </a:lnTo>
                  <a:lnTo>
                    <a:pt x="445236" y="1319860"/>
                  </a:lnTo>
                  <a:lnTo>
                    <a:pt x="440994" y="1317320"/>
                  </a:lnTo>
                  <a:lnTo>
                    <a:pt x="438886" y="1316050"/>
                  </a:lnTo>
                  <a:lnTo>
                    <a:pt x="443649" y="1317320"/>
                  </a:lnTo>
                  <a:lnTo>
                    <a:pt x="445236" y="1316050"/>
                  </a:lnTo>
                  <a:lnTo>
                    <a:pt x="455053" y="1316050"/>
                  </a:lnTo>
                  <a:lnTo>
                    <a:pt x="455053" y="1287005"/>
                  </a:lnTo>
                  <a:lnTo>
                    <a:pt x="453466" y="1288440"/>
                  </a:lnTo>
                  <a:lnTo>
                    <a:pt x="453466" y="1300810"/>
                  </a:lnTo>
                  <a:lnTo>
                    <a:pt x="448703" y="1304620"/>
                  </a:lnTo>
                  <a:lnTo>
                    <a:pt x="448957" y="1309700"/>
                  </a:lnTo>
                  <a:lnTo>
                    <a:pt x="444982" y="1309700"/>
                  </a:lnTo>
                  <a:lnTo>
                    <a:pt x="444982" y="1305737"/>
                  </a:lnTo>
                  <a:lnTo>
                    <a:pt x="445236" y="1300810"/>
                  </a:lnTo>
                  <a:lnTo>
                    <a:pt x="453466" y="1300810"/>
                  </a:lnTo>
                  <a:lnTo>
                    <a:pt x="453466" y="1288440"/>
                  </a:lnTo>
                  <a:lnTo>
                    <a:pt x="452424" y="1289380"/>
                  </a:lnTo>
                  <a:lnTo>
                    <a:pt x="450545" y="1289380"/>
                  </a:lnTo>
                  <a:lnTo>
                    <a:pt x="446024" y="1294460"/>
                  </a:lnTo>
                  <a:lnTo>
                    <a:pt x="448957" y="1297000"/>
                  </a:lnTo>
                  <a:lnTo>
                    <a:pt x="447116" y="1298270"/>
                  </a:lnTo>
                  <a:lnTo>
                    <a:pt x="442607" y="1298270"/>
                  </a:lnTo>
                  <a:lnTo>
                    <a:pt x="441515" y="1297000"/>
                  </a:lnTo>
                  <a:lnTo>
                    <a:pt x="440220" y="1295730"/>
                  </a:lnTo>
                  <a:lnTo>
                    <a:pt x="445236" y="1294460"/>
                  </a:lnTo>
                  <a:lnTo>
                    <a:pt x="445782" y="1294460"/>
                  </a:lnTo>
                  <a:lnTo>
                    <a:pt x="439674" y="1291920"/>
                  </a:lnTo>
                  <a:lnTo>
                    <a:pt x="440588" y="1290650"/>
                  </a:lnTo>
                  <a:lnTo>
                    <a:pt x="441515" y="1289380"/>
                  </a:lnTo>
                  <a:lnTo>
                    <a:pt x="450291" y="1289380"/>
                  </a:lnTo>
                  <a:lnTo>
                    <a:pt x="452678" y="1286840"/>
                  </a:lnTo>
                  <a:lnTo>
                    <a:pt x="455053" y="1285570"/>
                  </a:lnTo>
                  <a:lnTo>
                    <a:pt x="456641" y="1285570"/>
                  </a:lnTo>
                  <a:lnTo>
                    <a:pt x="456641" y="1234376"/>
                  </a:lnTo>
                  <a:lnTo>
                    <a:pt x="442607" y="1233195"/>
                  </a:lnTo>
                  <a:lnTo>
                    <a:pt x="442607" y="1277950"/>
                  </a:lnTo>
                  <a:lnTo>
                    <a:pt x="441020" y="1280490"/>
                  </a:lnTo>
                  <a:lnTo>
                    <a:pt x="439674" y="1281760"/>
                  </a:lnTo>
                  <a:lnTo>
                    <a:pt x="437299" y="1283030"/>
                  </a:lnTo>
                  <a:lnTo>
                    <a:pt x="435952" y="1281226"/>
                  </a:lnTo>
                  <a:lnTo>
                    <a:pt x="435952" y="1317320"/>
                  </a:lnTo>
                  <a:lnTo>
                    <a:pt x="435952" y="1319860"/>
                  </a:lnTo>
                  <a:lnTo>
                    <a:pt x="432485" y="1322400"/>
                  </a:lnTo>
                  <a:lnTo>
                    <a:pt x="432358" y="1321130"/>
                  </a:lnTo>
                  <a:lnTo>
                    <a:pt x="432231" y="1319860"/>
                  </a:lnTo>
                  <a:lnTo>
                    <a:pt x="432485" y="1317320"/>
                  </a:lnTo>
                  <a:lnTo>
                    <a:pt x="435952" y="1317320"/>
                  </a:lnTo>
                  <a:lnTo>
                    <a:pt x="435952" y="1281226"/>
                  </a:lnTo>
                  <a:lnTo>
                    <a:pt x="435406" y="1280490"/>
                  </a:lnTo>
                  <a:lnTo>
                    <a:pt x="437794" y="1280490"/>
                  </a:lnTo>
                  <a:lnTo>
                    <a:pt x="438340" y="1279220"/>
                  </a:lnTo>
                  <a:lnTo>
                    <a:pt x="439127" y="1280490"/>
                  </a:lnTo>
                  <a:lnTo>
                    <a:pt x="439674" y="1280490"/>
                  </a:lnTo>
                  <a:lnTo>
                    <a:pt x="441134" y="1279220"/>
                  </a:lnTo>
                  <a:lnTo>
                    <a:pt x="442607" y="1277950"/>
                  </a:lnTo>
                  <a:lnTo>
                    <a:pt x="442607" y="1233195"/>
                  </a:lnTo>
                  <a:lnTo>
                    <a:pt x="441807" y="1233131"/>
                  </a:lnTo>
                  <a:lnTo>
                    <a:pt x="441807" y="1237310"/>
                  </a:lnTo>
                  <a:lnTo>
                    <a:pt x="441515" y="1239850"/>
                  </a:lnTo>
                  <a:lnTo>
                    <a:pt x="435952" y="1239850"/>
                  </a:lnTo>
                  <a:lnTo>
                    <a:pt x="435952" y="1237310"/>
                  </a:lnTo>
                  <a:lnTo>
                    <a:pt x="439674" y="1236040"/>
                  </a:lnTo>
                  <a:lnTo>
                    <a:pt x="441807" y="1237310"/>
                  </a:lnTo>
                  <a:lnTo>
                    <a:pt x="441807" y="1233131"/>
                  </a:lnTo>
                  <a:lnTo>
                    <a:pt x="431215" y="1232230"/>
                  </a:lnTo>
                  <a:lnTo>
                    <a:pt x="430098" y="1232230"/>
                  </a:lnTo>
                  <a:lnTo>
                    <a:pt x="430098" y="1281760"/>
                  </a:lnTo>
                  <a:lnTo>
                    <a:pt x="429056" y="1285570"/>
                  </a:lnTo>
                  <a:lnTo>
                    <a:pt x="424548" y="1284376"/>
                  </a:lnTo>
                  <a:lnTo>
                    <a:pt x="424548" y="1293190"/>
                  </a:lnTo>
                  <a:lnTo>
                    <a:pt x="424002" y="1297000"/>
                  </a:lnTo>
                  <a:lnTo>
                    <a:pt x="417652" y="1294460"/>
                  </a:lnTo>
                  <a:lnTo>
                    <a:pt x="417106" y="1298270"/>
                  </a:lnTo>
                  <a:lnTo>
                    <a:pt x="416572" y="1298270"/>
                  </a:lnTo>
                  <a:lnTo>
                    <a:pt x="416572" y="1323670"/>
                  </a:lnTo>
                  <a:lnTo>
                    <a:pt x="415404" y="1327480"/>
                  </a:lnTo>
                  <a:lnTo>
                    <a:pt x="413385" y="1327480"/>
                  </a:lnTo>
                  <a:lnTo>
                    <a:pt x="413131" y="1326210"/>
                  </a:lnTo>
                  <a:lnTo>
                    <a:pt x="414197" y="1324940"/>
                  </a:lnTo>
                  <a:lnTo>
                    <a:pt x="415264" y="1323670"/>
                  </a:lnTo>
                  <a:lnTo>
                    <a:pt x="413385" y="1323670"/>
                  </a:lnTo>
                  <a:lnTo>
                    <a:pt x="416153" y="1321130"/>
                  </a:lnTo>
                  <a:lnTo>
                    <a:pt x="416572" y="1323670"/>
                  </a:lnTo>
                  <a:lnTo>
                    <a:pt x="416572" y="1298270"/>
                  </a:lnTo>
                  <a:lnTo>
                    <a:pt x="414972" y="1298270"/>
                  </a:lnTo>
                  <a:lnTo>
                    <a:pt x="416064" y="1297000"/>
                  </a:lnTo>
                  <a:lnTo>
                    <a:pt x="417106" y="1297000"/>
                  </a:lnTo>
                  <a:lnTo>
                    <a:pt x="416572" y="1295730"/>
                  </a:lnTo>
                  <a:lnTo>
                    <a:pt x="416064" y="1294460"/>
                  </a:lnTo>
                  <a:lnTo>
                    <a:pt x="413385" y="1294460"/>
                  </a:lnTo>
                  <a:lnTo>
                    <a:pt x="413385" y="1297000"/>
                  </a:lnTo>
                  <a:lnTo>
                    <a:pt x="409422" y="1298270"/>
                  </a:lnTo>
                  <a:lnTo>
                    <a:pt x="407009" y="1297000"/>
                  </a:lnTo>
                  <a:lnTo>
                    <a:pt x="407784" y="1295730"/>
                  </a:lnTo>
                  <a:lnTo>
                    <a:pt x="413385" y="1297000"/>
                  </a:lnTo>
                  <a:lnTo>
                    <a:pt x="413385" y="1294460"/>
                  </a:lnTo>
                  <a:lnTo>
                    <a:pt x="412838" y="1294460"/>
                  </a:lnTo>
                  <a:lnTo>
                    <a:pt x="413385" y="1290650"/>
                  </a:lnTo>
                  <a:lnTo>
                    <a:pt x="415518" y="1293190"/>
                  </a:lnTo>
                  <a:lnTo>
                    <a:pt x="424548" y="1293190"/>
                  </a:lnTo>
                  <a:lnTo>
                    <a:pt x="424548" y="1284376"/>
                  </a:lnTo>
                  <a:lnTo>
                    <a:pt x="419481" y="1283030"/>
                  </a:lnTo>
                  <a:lnTo>
                    <a:pt x="420827" y="1277950"/>
                  </a:lnTo>
                  <a:lnTo>
                    <a:pt x="424294" y="1279220"/>
                  </a:lnTo>
                  <a:lnTo>
                    <a:pt x="425589" y="1281760"/>
                  </a:lnTo>
                  <a:lnTo>
                    <a:pt x="430098" y="1281760"/>
                  </a:lnTo>
                  <a:lnTo>
                    <a:pt x="430098" y="1232230"/>
                  </a:lnTo>
                  <a:lnTo>
                    <a:pt x="424548" y="1232230"/>
                  </a:lnTo>
                  <a:lnTo>
                    <a:pt x="424548" y="1265250"/>
                  </a:lnTo>
                  <a:lnTo>
                    <a:pt x="422656" y="1265999"/>
                  </a:lnTo>
                  <a:lnTo>
                    <a:pt x="422656" y="1272870"/>
                  </a:lnTo>
                  <a:lnTo>
                    <a:pt x="422414" y="1274140"/>
                  </a:lnTo>
                  <a:lnTo>
                    <a:pt x="417106" y="1274140"/>
                  </a:lnTo>
                  <a:lnTo>
                    <a:pt x="417347" y="1271600"/>
                  </a:lnTo>
                  <a:lnTo>
                    <a:pt x="420573" y="1272870"/>
                  </a:lnTo>
                  <a:lnTo>
                    <a:pt x="422656" y="1272870"/>
                  </a:lnTo>
                  <a:lnTo>
                    <a:pt x="422656" y="1265999"/>
                  </a:lnTo>
                  <a:lnTo>
                    <a:pt x="421335" y="1266520"/>
                  </a:lnTo>
                  <a:lnTo>
                    <a:pt x="420166" y="1265250"/>
                  </a:lnTo>
                  <a:lnTo>
                    <a:pt x="421182" y="1263980"/>
                  </a:lnTo>
                  <a:lnTo>
                    <a:pt x="424548" y="1265250"/>
                  </a:lnTo>
                  <a:lnTo>
                    <a:pt x="424548" y="1232230"/>
                  </a:lnTo>
                  <a:lnTo>
                    <a:pt x="410692" y="1232230"/>
                  </a:lnTo>
                  <a:lnTo>
                    <a:pt x="410692" y="1269060"/>
                  </a:lnTo>
                  <a:lnTo>
                    <a:pt x="409168" y="1269479"/>
                  </a:lnTo>
                  <a:lnTo>
                    <a:pt x="409168" y="1291920"/>
                  </a:lnTo>
                  <a:lnTo>
                    <a:pt x="400138" y="1296352"/>
                  </a:lnTo>
                  <a:lnTo>
                    <a:pt x="400138" y="1328750"/>
                  </a:lnTo>
                  <a:lnTo>
                    <a:pt x="398259" y="1338910"/>
                  </a:lnTo>
                  <a:lnTo>
                    <a:pt x="392950" y="1337640"/>
                  </a:lnTo>
                  <a:lnTo>
                    <a:pt x="392544" y="1336370"/>
                  </a:lnTo>
                  <a:lnTo>
                    <a:pt x="391363" y="1332560"/>
                  </a:lnTo>
                  <a:lnTo>
                    <a:pt x="395617" y="1333830"/>
                  </a:lnTo>
                  <a:lnTo>
                    <a:pt x="395414" y="1332560"/>
                  </a:lnTo>
                  <a:lnTo>
                    <a:pt x="395224" y="1331290"/>
                  </a:lnTo>
                  <a:lnTo>
                    <a:pt x="394830" y="1328750"/>
                  </a:lnTo>
                  <a:lnTo>
                    <a:pt x="400138" y="1328750"/>
                  </a:lnTo>
                  <a:lnTo>
                    <a:pt x="400138" y="1296352"/>
                  </a:lnTo>
                  <a:lnTo>
                    <a:pt x="398792" y="1297000"/>
                  </a:lnTo>
                  <a:lnTo>
                    <a:pt x="397713" y="1297000"/>
                  </a:lnTo>
                  <a:lnTo>
                    <a:pt x="398424" y="1294460"/>
                  </a:lnTo>
                  <a:lnTo>
                    <a:pt x="398792" y="1293190"/>
                  </a:lnTo>
                  <a:lnTo>
                    <a:pt x="402221" y="1293190"/>
                  </a:lnTo>
                  <a:lnTo>
                    <a:pt x="402221" y="1290650"/>
                  </a:lnTo>
                  <a:lnTo>
                    <a:pt x="409168" y="1291920"/>
                  </a:lnTo>
                  <a:lnTo>
                    <a:pt x="409168" y="1269479"/>
                  </a:lnTo>
                  <a:lnTo>
                    <a:pt x="405942" y="1270330"/>
                  </a:lnTo>
                  <a:lnTo>
                    <a:pt x="405688" y="1272870"/>
                  </a:lnTo>
                  <a:lnTo>
                    <a:pt x="407822" y="1272870"/>
                  </a:lnTo>
                  <a:lnTo>
                    <a:pt x="406234" y="1277950"/>
                  </a:lnTo>
                  <a:lnTo>
                    <a:pt x="405155" y="1275410"/>
                  </a:lnTo>
                  <a:lnTo>
                    <a:pt x="404622" y="1274140"/>
                  </a:lnTo>
                  <a:lnTo>
                    <a:pt x="403021" y="1270330"/>
                  </a:lnTo>
                  <a:lnTo>
                    <a:pt x="398551" y="1272870"/>
                  </a:lnTo>
                  <a:lnTo>
                    <a:pt x="398551" y="1284300"/>
                  </a:lnTo>
                  <a:lnTo>
                    <a:pt x="398259" y="1285570"/>
                  </a:lnTo>
                  <a:lnTo>
                    <a:pt x="397713" y="1285570"/>
                  </a:lnTo>
                  <a:lnTo>
                    <a:pt x="397713" y="1288110"/>
                  </a:lnTo>
                  <a:lnTo>
                    <a:pt x="394830" y="1293190"/>
                  </a:lnTo>
                  <a:lnTo>
                    <a:pt x="391109" y="1293190"/>
                  </a:lnTo>
                  <a:lnTo>
                    <a:pt x="391363" y="1291920"/>
                  </a:lnTo>
                  <a:lnTo>
                    <a:pt x="390321" y="1291920"/>
                  </a:lnTo>
                  <a:lnTo>
                    <a:pt x="390321" y="1303350"/>
                  </a:lnTo>
                  <a:lnTo>
                    <a:pt x="389229" y="1304620"/>
                  </a:lnTo>
                  <a:lnTo>
                    <a:pt x="387388" y="1305890"/>
                  </a:lnTo>
                  <a:lnTo>
                    <a:pt x="385800" y="1303350"/>
                  </a:lnTo>
                  <a:lnTo>
                    <a:pt x="385508" y="1302080"/>
                  </a:lnTo>
                  <a:lnTo>
                    <a:pt x="383425" y="1301026"/>
                  </a:lnTo>
                  <a:lnTo>
                    <a:pt x="383425" y="1346530"/>
                  </a:lnTo>
                  <a:lnTo>
                    <a:pt x="382879" y="1347800"/>
                  </a:lnTo>
                  <a:lnTo>
                    <a:pt x="379704" y="1347800"/>
                  </a:lnTo>
                  <a:lnTo>
                    <a:pt x="379704" y="1346530"/>
                  </a:lnTo>
                  <a:lnTo>
                    <a:pt x="380492" y="1342720"/>
                  </a:lnTo>
                  <a:lnTo>
                    <a:pt x="381292" y="1346530"/>
                  </a:lnTo>
                  <a:lnTo>
                    <a:pt x="383425" y="1346530"/>
                  </a:lnTo>
                  <a:lnTo>
                    <a:pt x="383425" y="1301026"/>
                  </a:lnTo>
                  <a:lnTo>
                    <a:pt x="383019" y="1300810"/>
                  </a:lnTo>
                  <a:lnTo>
                    <a:pt x="378066" y="1298270"/>
                  </a:lnTo>
                  <a:lnTo>
                    <a:pt x="390321" y="1303350"/>
                  </a:lnTo>
                  <a:lnTo>
                    <a:pt x="390321" y="1291920"/>
                  </a:lnTo>
                  <a:lnTo>
                    <a:pt x="389229" y="1290650"/>
                  </a:lnTo>
                  <a:lnTo>
                    <a:pt x="388962" y="1289380"/>
                  </a:lnTo>
                  <a:lnTo>
                    <a:pt x="388429" y="1286840"/>
                  </a:lnTo>
                  <a:lnTo>
                    <a:pt x="397713" y="1288110"/>
                  </a:lnTo>
                  <a:lnTo>
                    <a:pt x="397713" y="1285570"/>
                  </a:lnTo>
                  <a:lnTo>
                    <a:pt x="392950" y="1285570"/>
                  </a:lnTo>
                  <a:lnTo>
                    <a:pt x="393192" y="1283030"/>
                  </a:lnTo>
                  <a:lnTo>
                    <a:pt x="396417" y="1284300"/>
                  </a:lnTo>
                  <a:lnTo>
                    <a:pt x="398551" y="1284300"/>
                  </a:lnTo>
                  <a:lnTo>
                    <a:pt x="398551" y="1272870"/>
                  </a:lnTo>
                  <a:lnTo>
                    <a:pt x="400202" y="1271600"/>
                  </a:lnTo>
                  <a:lnTo>
                    <a:pt x="401853" y="1270330"/>
                  </a:lnTo>
                  <a:lnTo>
                    <a:pt x="407619" y="1269060"/>
                  </a:lnTo>
                  <a:lnTo>
                    <a:pt x="410692" y="1269060"/>
                  </a:lnTo>
                  <a:lnTo>
                    <a:pt x="410692" y="1232230"/>
                  </a:lnTo>
                  <a:lnTo>
                    <a:pt x="402221" y="1232230"/>
                  </a:lnTo>
                  <a:lnTo>
                    <a:pt x="402221" y="1258900"/>
                  </a:lnTo>
                  <a:lnTo>
                    <a:pt x="400138" y="1261440"/>
                  </a:lnTo>
                  <a:lnTo>
                    <a:pt x="401726" y="1266520"/>
                  </a:lnTo>
                  <a:lnTo>
                    <a:pt x="398259" y="1265656"/>
                  </a:lnTo>
                  <a:lnTo>
                    <a:pt x="398259" y="1271600"/>
                  </a:lnTo>
                  <a:lnTo>
                    <a:pt x="394830" y="1269961"/>
                  </a:lnTo>
                  <a:lnTo>
                    <a:pt x="394830" y="1272870"/>
                  </a:lnTo>
                  <a:lnTo>
                    <a:pt x="394538" y="1274140"/>
                  </a:lnTo>
                  <a:lnTo>
                    <a:pt x="391109" y="1274140"/>
                  </a:lnTo>
                  <a:lnTo>
                    <a:pt x="391109" y="1281760"/>
                  </a:lnTo>
                  <a:lnTo>
                    <a:pt x="390817" y="1284300"/>
                  </a:lnTo>
                  <a:lnTo>
                    <a:pt x="387642" y="1283030"/>
                  </a:lnTo>
                  <a:lnTo>
                    <a:pt x="387096" y="1283360"/>
                  </a:lnTo>
                  <a:lnTo>
                    <a:pt x="387096" y="1290650"/>
                  </a:lnTo>
                  <a:lnTo>
                    <a:pt x="387096" y="1294460"/>
                  </a:lnTo>
                  <a:lnTo>
                    <a:pt x="382803" y="1294460"/>
                  </a:lnTo>
                  <a:lnTo>
                    <a:pt x="382422" y="1291920"/>
                  </a:lnTo>
                  <a:lnTo>
                    <a:pt x="384378" y="1289380"/>
                  </a:lnTo>
                  <a:lnTo>
                    <a:pt x="387096" y="1290650"/>
                  </a:lnTo>
                  <a:lnTo>
                    <a:pt x="387096" y="1283360"/>
                  </a:lnTo>
                  <a:lnTo>
                    <a:pt x="385508" y="1284300"/>
                  </a:lnTo>
                  <a:lnTo>
                    <a:pt x="385648" y="1283030"/>
                  </a:lnTo>
                  <a:lnTo>
                    <a:pt x="385800" y="1281760"/>
                  </a:lnTo>
                  <a:lnTo>
                    <a:pt x="391109" y="1281760"/>
                  </a:lnTo>
                  <a:lnTo>
                    <a:pt x="391109" y="1274140"/>
                  </a:lnTo>
                  <a:lnTo>
                    <a:pt x="389229" y="1274140"/>
                  </a:lnTo>
                  <a:lnTo>
                    <a:pt x="389521" y="1272870"/>
                  </a:lnTo>
                  <a:lnTo>
                    <a:pt x="394830" y="1272870"/>
                  </a:lnTo>
                  <a:lnTo>
                    <a:pt x="394830" y="1269961"/>
                  </a:lnTo>
                  <a:lnTo>
                    <a:pt x="392950" y="1269060"/>
                  </a:lnTo>
                  <a:lnTo>
                    <a:pt x="392696" y="1269060"/>
                  </a:lnTo>
                  <a:lnTo>
                    <a:pt x="387642" y="1267790"/>
                  </a:lnTo>
                  <a:lnTo>
                    <a:pt x="389229" y="1266520"/>
                  </a:lnTo>
                  <a:lnTo>
                    <a:pt x="391109" y="1265250"/>
                  </a:lnTo>
                  <a:lnTo>
                    <a:pt x="398259" y="1271600"/>
                  </a:lnTo>
                  <a:lnTo>
                    <a:pt x="398259" y="1265656"/>
                  </a:lnTo>
                  <a:lnTo>
                    <a:pt x="396671" y="1265250"/>
                  </a:lnTo>
                  <a:lnTo>
                    <a:pt x="396532" y="1263980"/>
                  </a:lnTo>
                  <a:lnTo>
                    <a:pt x="396392" y="1262710"/>
                  </a:lnTo>
                  <a:lnTo>
                    <a:pt x="396125" y="1260170"/>
                  </a:lnTo>
                  <a:lnTo>
                    <a:pt x="398005" y="1258900"/>
                  </a:lnTo>
                  <a:lnTo>
                    <a:pt x="402221" y="1258900"/>
                  </a:lnTo>
                  <a:lnTo>
                    <a:pt x="402221" y="1232230"/>
                  </a:lnTo>
                  <a:lnTo>
                    <a:pt x="401129" y="1232230"/>
                  </a:lnTo>
                  <a:lnTo>
                    <a:pt x="375983" y="1234376"/>
                  </a:lnTo>
                  <a:lnTo>
                    <a:pt x="375983" y="1258900"/>
                  </a:lnTo>
                  <a:lnTo>
                    <a:pt x="372706" y="1261440"/>
                  </a:lnTo>
                  <a:lnTo>
                    <a:pt x="371475" y="1260170"/>
                  </a:lnTo>
                  <a:lnTo>
                    <a:pt x="371983" y="1258900"/>
                  </a:lnTo>
                  <a:lnTo>
                    <a:pt x="372491" y="1257630"/>
                  </a:lnTo>
                  <a:lnTo>
                    <a:pt x="375983" y="1258900"/>
                  </a:lnTo>
                  <a:lnTo>
                    <a:pt x="375983" y="1234376"/>
                  </a:lnTo>
                  <a:lnTo>
                    <a:pt x="371195" y="1234770"/>
                  </a:lnTo>
                  <a:lnTo>
                    <a:pt x="366649" y="1235748"/>
                  </a:lnTo>
                  <a:lnTo>
                    <a:pt x="366649" y="1333830"/>
                  </a:lnTo>
                  <a:lnTo>
                    <a:pt x="366153" y="1337640"/>
                  </a:lnTo>
                  <a:lnTo>
                    <a:pt x="361886" y="1336370"/>
                  </a:lnTo>
                  <a:lnTo>
                    <a:pt x="359257" y="1336370"/>
                  </a:lnTo>
                  <a:lnTo>
                    <a:pt x="359752" y="1332560"/>
                  </a:lnTo>
                  <a:lnTo>
                    <a:pt x="364274" y="1332560"/>
                  </a:lnTo>
                  <a:lnTo>
                    <a:pt x="366649" y="1333830"/>
                  </a:lnTo>
                  <a:lnTo>
                    <a:pt x="366649" y="1235748"/>
                  </a:lnTo>
                  <a:lnTo>
                    <a:pt x="347802" y="1239774"/>
                  </a:lnTo>
                  <a:lnTo>
                    <a:pt x="347802" y="1300810"/>
                  </a:lnTo>
                  <a:lnTo>
                    <a:pt x="346760" y="1302080"/>
                  </a:lnTo>
                  <a:lnTo>
                    <a:pt x="345960" y="1303350"/>
                  </a:lnTo>
                  <a:lnTo>
                    <a:pt x="345960" y="1305890"/>
                  </a:lnTo>
                  <a:lnTo>
                    <a:pt x="344131" y="1305890"/>
                  </a:lnTo>
                  <a:lnTo>
                    <a:pt x="344131" y="1316050"/>
                  </a:lnTo>
                  <a:lnTo>
                    <a:pt x="343585" y="1319860"/>
                  </a:lnTo>
                  <a:lnTo>
                    <a:pt x="339064" y="1319860"/>
                  </a:lnTo>
                  <a:lnTo>
                    <a:pt x="336689" y="1317320"/>
                  </a:lnTo>
                  <a:lnTo>
                    <a:pt x="337185" y="1314780"/>
                  </a:lnTo>
                  <a:lnTo>
                    <a:pt x="341452" y="1316050"/>
                  </a:lnTo>
                  <a:lnTo>
                    <a:pt x="344131" y="1316050"/>
                  </a:lnTo>
                  <a:lnTo>
                    <a:pt x="344131" y="1305890"/>
                  </a:lnTo>
                  <a:lnTo>
                    <a:pt x="343585" y="1305890"/>
                  </a:lnTo>
                  <a:lnTo>
                    <a:pt x="342239" y="1303350"/>
                  </a:lnTo>
                  <a:lnTo>
                    <a:pt x="342239" y="1300810"/>
                  </a:lnTo>
                  <a:lnTo>
                    <a:pt x="347802" y="1300810"/>
                  </a:lnTo>
                  <a:lnTo>
                    <a:pt x="347802" y="1239774"/>
                  </a:lnTo>
                  <a:lnTo>
                    <a:pt x="344373" y="1240497"/>
                  </a:lnTo>
                  <a:lnTo>
                    <a:pt x="344373" y="1247470"/>
                  </a:lnTo>
                  <a:lnTo>
                    <a:pt x="343039" y="1250010"/>
                  </a:lnTo>
                  <a:lnTo>
                    <a:pt x="340410" y="1251280"/>
                  </a:lnTo>
                  <a:lnTo>
                    <a:pt x="336931" y="1251280"/>
                  </a:lnTo>
                  <a:lnTo>
                    <a:pt x="340652" y="1248740"/>
                  </a:lnTo>
                  <a:lnTo>
                    <a:pt x="340271" y="1248562"/>
                  </a:lnTo>
                  <a:lnTo>
                    <a:pt x="344373" y="1247470"/>
                  </a:lnTo>
                  <a:lnTo>
                    <a:pt x="344373" y="1240497"/>
                  </a:lnTo>
                  <a:lnTo>
                    <a:pt x="341452" y="1241120"/>
                  </a:lnTo>
                  <a:lnTo>
                    <a:pt x="339864" y="1241120"/>
                  </a:lnTo>
                  <a:lnTo>
                    <a:pt x="338518" y="1242390"/>
                  </a:lnTo>
                  <a:lnTo>
                    <a:pt x="336931" y="1242390"/>
                  </a:lnTo>
                  <a:lnTo>
                    <a:pt x="338823" y="1244930"/>
                  </a:lnTo>
                  <a:lnTo>
                    <a:pt x="339496" y="1248194"/>
                  </a:lnTo>
                  <a:lnTo>
                    <a:pt x="337997" y="1247470"/>
                  </a:lnTo>
                  <a:lnTo>
                    <a:pt x="335343" y="1246200"/>
                  </a:lnTo>
                  <a:lnTo>
                    <a:pt x="334010" y="1242390"/>
                  </a:lnTo>
                  <a:lnTo>
                    <a:pt x="333514" y="1242491"/>
                  </a:lnTo>
                  <a:lnTo>
                    <a:pt x="333514" y="1451940"/>
                  </a:lnTo>
                  <a:lnTo>
                    <a:pt x="328447" y="1463370"/>
                  </a:lnTo>
                  <a:lnTo>
                    <a:pt x="327367" y="1462100"/>
                  </a:lnTo>
                  <a:lnTo>
                    <a:pt x="325767" y="1460830"/>
                  </a:lnTo>
                  <a:lnTo>
                    <a:pt x="328993" y="1459560"/>
                  </a:lnTo>
                  <a:lnTo>
                    <a:pt x="329247" y="1458290"/>
                  </a:lnTo>
                  <a:lnTo>
                    <a:pt x="331800" y="1454480"/>
                  </a:lnTo>
                  <a:lnTo>
                    <a:pt x="333514" y="1451940"/>
                  </a:lnTo>
                  <a:lnTo>
                    <a:pt x="333514" y="1242491"/>
                  </a:lnTo>
                  <a:lnTo>
                    <a:pt x="328587" y="1243431"/>
                  </a:lnTo>
                  <a:lnTo>
                    <a:pt x="328587" y="1387170"/>
                  </a:lnTo>
                  <a:lnTo>
                    <a:pt x="327710" y="1389710"/>
                  </a:lnTo>
                  <a:lnTo>
                    <a:pt x="325742" y="1389710"/>
                  </a:lnTo>
                  <a:lnTo>
                    <a:pt x="325666" y="1388440"/>
                  </a:lnTo>
                  <a:lnTo>
                    <a:pt x="325526" y="1385900"/>
                  </a:lnTo>
                  <a:lnTo>
                    <a:pt x="325526" y="1446860"/>
                  </a:lnTo>
                  <a:lnTo>
                    <a:pt x="325526" y="1450670"/>
                  </a:lnTo>
                  <a:lnTo>
                    <a:pt x="321805" y="1450670"/>
                  </a:lnTo>
                  <a:lnTo>
                    <a:pt x="321805" y="1446860"/>
                  </a:lnTo>
                  <a:lnTo>
                    <a:pt x="325526" y="1446860"/>
                  </a:lnTo>
                  <a:lnTo>
                    <a:pt x="325526" y="1385900"/>
                  </a:lnTo>
                  <a:lnTo>
                    <a:pt x="328587" y="1387170"/>
                  </a:lnTo>
                  <a:lnTo>
                    <a:pt x="328587" y="1243431"/>
                  </a:lnTo>
                  <a:lnTo>
                    <a:pt x="321805" y="1244714"/>
                  </a:lnTo>
                  <a:lnTo>
                    <a:pt x="321805" y="1269060"/>
                  </a:lnTo>
                  <a:lnTo>
                    <a:pt x="321805" y="1270330"/>
                  </a:lnTo>
                  <a:lnTo>
                    <a:pt x="321017" y="1272870"/>
                  </a:lnTo>
                  <a:lnTo>
                    <a:pt x="320217" y="1270330"/>
                  </a:lnTo>
                  <a:lnTo>
                    <a:pt x="318376" y="1270330"/>
                  </a:lnTo>
                  <a:lnTo>
                    <a:pt x="318376" y="1303350"/>
                  </a:lnTo>
                  <a:lnTo>
                    <a:pt x="316242" y="1303578"/>
                  </a:lnTo>
                  <a:lnTo>
                    <a:pt x="316242" y="1458290"/>
                  </a:lnTo>
                  <a:lnTo>
                    <a:pt x="315950" y="1460830"/>
                  </a:lnTo>
                  <a:lnTo>
                    <a:pt x="310642" y="1460830"/>
                  </a:lnTo>
                  <a:lnTo>
                    <a:pt x="310946" y="1458290"/>
                  </a:lnTo>
                  <a:lnTo>
                    <a:pt x="313867" y="1459560"/>
                  </a:lnTo>
                  <a:lnTo>
                    <a:pt x="316242" y="1458290"/>
                  </a:lnTo>
                  <a:lnTo>
                    <a:pt x="316242" y="1303578"/>
                  </a:lnTo>
                  <a:lnTo>
                    <a:pt x="312229" y="1303985"/>
                  </a:lnTo>
                  <a:lnTo>
                    <a:pt x="312229" y="1327480"/>
                  </a:lnTo>
                  <a:lnTo>
                    <a:pt x="311988" y="1330020"/>
                  </a:lnTo>
                  <a:lnTo>
                    <a:pt x="310400" y="1330718"/>
                  </a:lnTo>
                  <a:lnTo>
                    <a:pt x="310400" y="1462100"/>
                  </a:lnTo>
                  <a:lnTo>
                    <a:pt x="310400" y="1465910"/>
                  </a:lnTo>
                  <a:lnTo>
                    <a:pt x="306679" y="1465910"/>
                  </a:lnTo>
                  <a:lnTo>
                    <a:pt x="306679" y="1464640"/>
                  </a:lnTo>
                  <a:lnTo>
                    <a:pt x="306679" y="1462100"/>
                  </a:lnTo>
                  <a:lnTo>
                    <a:pt x="310400" y="1462100"/>
                  </a:lnTo>
                  <a:lnTo>
                    <a:pt x="310400" y="1330718"/>
                  </a:lnTo>
                  <a:lnTo>
                    <a:pt x="309054" y="1331290"/>
                  </a:lnTo>
                  <a:lnTo>
                    <a:pt x="305638" y="1331290"/>
                  </a:lnTo>
                  <a:lnTo>
                    <a:pt x="305638" y="1388440"/>
                  </a:lnTo>
                  <a:lnTo>
                    <a:pt x="295833" y="1384630"/>
                  </a:lnTo>
                  <a:lnTo>
                    <a:pt x="292582" y="1383360"/>
                  </a:lnTo>
                  <a:lnTo>
                    <a:pt x="289407" y="1383360"/>
                  </a:lnTo>
                  <a:lnTo>
                    <a:pt x="289407" y="1417650"/>
                  </a:lnTo>
                  <a:lnTo>
                    <a:pt x="288124" y="1425270"/>
                  </a:lnTo>
                  <a:lnTo>
                    <a:pt x="283959" y="1424000"/>
                  </a:lnTo>
                  <a:lnTo>
                    <a:pt x="283603" y="1424000"/>
                  </a:lnTo>
                  <a:lnTo>
                    <a:pt x="283629" y="1425270"/>
                  </a:lnTo>
                  <a:lnTo>
                    <a:pt x="283057" y="1425524"/>
                  </a:lnTo>
                  <a:lnTo>
                    <a:pt x="283057" y="1464640"/>
                  </a:lnTo>
                  <a:lnTo>
                    <a:pt x="274027" y="1463370"/>
                  </a:lnTo>
                  <a:lnTo>
                    <a:pt x="275488" y="1460830"/>
                  </a:lnTo>
                  <a:lnTo>
                    <a:pt x="276961" y="1458290"/>
                  </a:lnTo>
                  <a:lnTo>
                    <a:pt x="279882" y="1458290"/>
                  </a:lnTo>
                  <a:lnTo>
                    <a:pt x="280136" y="1460830"/>
                  </a:lnTo>
                  <a:lnTo>
                    <a:pt x="282511" y="1460830"/>
                  </a:lnTo>
                  <a:lnTo>
                    <a:pt x="283057" y="1464640"/>
                  </a:lnTo>
                  <a:lnTo>
                    <a:pt x="283057" y="1425524"/>
                  </a:lnTo>
                  <a:lnTo>
                    <a:pt x="280682" y="1426540"/>
                  </a:lnTo>
                  <a:lnTo>
                    <a:pt x="280009" y="1425270"/>
                  </a:lnTo>
                  <a:lnTo>
                    <a:pt x="278663" y="1422730"/>
                  </a:lnTo>
                  <a:lnTo>
                    <a:pt x="278003" y="1421460"/>
                  </a:lnTo>
                  <a:lnTo>
                    <a:pt x="285597" y="1418920"/>
                  </a:lnTo>
                  <a:lnTo>
                    <a:pt x="289407" y="1417650"/>
                  </a:lnTo>
                  <a:lnTo>
                    <a:pt x="289407" y="1383360"/>
                  </a:lnTo>
                  <a:lnTo>
                    <a:pt x="288124" y="1383360"/>
                  </a:lnTo>
                  <a:lnTo>
                    <a:pt x="290207" y="1378280"/>
                  </a:lnTo>
                  <a:lnTo>
                    <a:pt x="299237" y="1383360"/>
                  </a:lnTo>
                  <a:lnTo>
                    <a:pt x="301117" y="1385900"/>
                  </a:lnTo>
                  <a:lnTo>
                    <a:pt x="305638" y="1388440"/>
                  </a:lnTo>
                  <a:lnTo>
                    <a:pt x="305638" y="1331290"/>
                  </a:lnTo>
                  <a:lnTo>
                    <a:pt x="304838" y="1331290"/>
                  </a:lnTo>
                  <a:lnTo>
                    <a:pt x="304838" y="1360500"/>
                  </a:lnTo>
                  <a:lnTo>
                    <a:pt x="299783" y="1361770"/>
                  </a:lnTo>
                  <a:lnTo>
                    <a:pt x="300443" y="1359230"/>
                  </a:lnTo>
                  <a:lnTo>
                    <a:pt x="300774" y="1357960"/>
                  </a:lnTo>
                  <a:lnTo>
                    <a:pt x="301117" y="1356690"/>
                  </a:lnTo>
                  <a:lnTo>
                    <a:pt x="297395" y="1356690"/>
                  </a:lnTo>
                  <a:lnTo>
                    <a:pt x="297942" y="1355420"/>
                  </a:lnTo>
                  <a:lnTo>
                    <a:pt x="301117" y="1355420"/>
                  </a:lnTo>
                  <a:lnTo>
                    <a:pt x="301117" y="1352880"/>
                  </a:lnTo>
                  <a:lnTo>
                    <a:pt x="303504" y="1354150"/>
                  </a:lnTo>
                  <a:lnTo>
                    <a:pt x="304546" y="1357960"/>
                  </a:lnTo>
                  <a:lnTo>
                    <a:pt x="304838" y="1360500"/>
                  </a:lnTo>
                  <a:lnTo>
                    <a:pt x="304838" y="1331290"/>
                  </a:lnTo>
                  <a:lnTo>
                    <a:pt x="306133" y="1328750"/>
                  </a:lnTo>
                  <a:lnTo>
                    <a:pt x="308813" y="1327480"/>
                  </a:lnTo>
                  <a:lnTo>
                    <a:pt x="312229" y="1327480"/>
                  </a:lnTo>
                  <a:lnTo>
                    <a:pt x="312229" y="1303985"/>
                  </a:lnTo>
                  <a:lnTo>
                    <a:pt x="311988" y="1304010"/>
                  </a:lnTo>
                  <a:lnTo>
                    <a:pt x="311988" y="1316050"/>
                  </a:lnTo>
                  <a:lnTo>
                    <a:pt x="306679" y="1313510"/>
                  </a:lnTo>
                  <a:lnTo>
                    <a:pt x="301371" y="1313510"/>
                  </a:lnTo>
                  <a:lnTo>
                    <a:pt x="302958" y="1312240"/>
                  </a:lnTo>
                  <a:lnTo>
                    <a:pt x="304838" y="1310970"/>
                  </a:lnTo>
                  <a:lnTo>
                    <a:pt x="311988" y="1316050"/>
                  </a:lnTo>
                  <a:lnTo>
                    <a:pt x="311988" y="1304010"/>
                  </a:lnTo>
                  <a:lnTo>
                    <a:pt x="305879" y="1304620"/>
                  </a:lnTo>
                  <a:lnTo>
                    <a:pt x="307047" y="1302080"/>
                  </a:lnTo>
                  <a:lnTo>
                    <a:pt x="308813" y="1298270"/>
                  </a:lnTo>
                  <a:lnTo>
                    <a:pt x="313067" y="1298270"/>
                  </a:lnTo>
                  <a:lnTo>
                    <a:pt x="312775" y="1302080"/>
                  </a:lnTo>
                  <a:lnTo>
                    <a:pt x="318084" y="1300810"/>
                  </a:lnTo>
                  <a:lnTo>
                    <a:pt x="318376" y="1303350"/>
                  </a:lnTo>
                  <a:lnTo>
                    <a:pt x="318376" y="1270330"/>
                  </a:lnTo>
                  <a:lnTo>
                    <a:pt x="318084" y="1270330"/>
                  </a:lnTo>
                  <a:lnTo>
                    <a:pt x="318376" y="1267790"/>
                  </a:lnTo>
                  <a:lnTo>
                    <a:pt x="321805" y="1269060"/>
                  </a:lnTo>
                  <a:lnTo>
                    <a:pt x="321805" y="1244714"/>
                  </a:lnTo>
                  <a:lnTo>
                    <a:pt x="320624" y="1244930"/>
                  </a:lnTo>
                  <a:lnTo>
                    <a:pt x="308559" y="1246073"/>
                  </a:lnTo>
                  <a:lnTo>
                    <a:pt x="308559" y="1270330"/>
                  </a:lnTo>
                  <a:lnTo>
                    <a:pt x="308559" y="1272870"/>
                  </a:lnTo>
                  <a:lnTo>
                    <a:pt x="306920" y="1274140"/>
                  </a:lnTo>
                  <a:lnTo>
                    <a:pt x="305092" y="1275410"/>
                  </a:lnTo>
                  <a:lnTo>
                    <a:pt x="304965" y="1274140"/>
                  </a:lnTo>
                  <a:lnTo>
                    <a:pt x="304838" y="1272870"/>
                  </a:lnTo>
                  <a:lnTo>
                    <a:pt x="305333" y="1270330"/>
                  </a:lnTo>
                  <a:lnTo>
                    <a:pt x="308559" y="1270330"/>
                  </a:lnTo>
                  <a:lnTo>
                    <a:pt x="308559" y="1246073"/>
                  </a:lnTo>
                  <a:lnTo>
                    <a:pt x="307174" y="1246200"/>
                  </a:lnTo>
                  <a:lnTo>
                    <a:pt x="293674" y="1246200"/>
                  </a:lnTo>
                  <a:lnTo>
                    <a:pt x="293674" y="1374470"/>
                  </a:lnTo>
                  <a:lnTo>
                    <a:pt x="290690" y="1375740"/>
                  </a:lnTo>
                  <a:lnTo>
                    <a:pt x="289102" y="1373200"/>
                  </a:lnTo>
                  <a:lnTo>
                    <a:pt x="289788" y="1371930"/>
                  </a:lnTo>
                  <a:lnTo>
                    <a:pt x="293674" y="1374470"/>
                  </a:lnTo>
                  <a:lnTo>
                    <a:pt x="293674" y="1246200"/>
                  </a:lnTo>
                  <a:lnTo>
                    <a:pt x="282511" y="1245158"/>
                  </a:lnTo>
                  <a:lnTo>
                    <a:pt x="282511" y="1399870"/>
                  </a:lnTo>
                  <a:lnTo>
                    <a:pt x="281724" y="1402410"/>
                  </a:lnTo>
                  <a:lnTo>
                    <a:pt x="280136" y="1404950"/>
                  </a:lnTo>
                  <a:lnTo>
                    <a:pt x="276961" y="1403680"/>
                  </a:lnTo>
                  <a:lnTo>
                    <a:pt x="277749" y="1401140"/>
                  </a:lnTo>
                  <a:lnTo>
                    <a:pt x="279336" y="1399870"/>
                  </a:lnTo>
                  <a:lnTo>
                    <a:pt x="282511" y="1399870"/>
                  </a:lnTo>
                  <a:lnTo>
                    <a:pt x="282511" y="1245158"/>
                  </a:lnTo>
                  <a:lnTo>
                    <a:pt x="281965" y="1245108"/>
                  </a:lnTo>
                  <a:lnTo>
                    <a:pt x="281965" y="1331290"/>
                  </a:lnTo>
                  <a:lnTo>
                    <a:pt x="276656" y="1328750"/>
                  </a:lnTo>
                  <a:lnTo>
                    <a:pt x="271653" y="1328750"/>
                  </a:lnTo>
                  <a:lnTo>
                    <a:pt x="272986" y="1327480"/>
                  </a:lnTo>
                  <a:lnTo>
                    <a:pt x="274828" y="1324940"/>
                  </a:lnTo>
                  <a:lnTo>
                    <a:pt x="281965" y="1331290"/>
                  </a:lnTo>
                  <a:lnTo>
                    <a:pt x="281965" y="1245108"/>
                  </a:lnTo>
                  <a:lnTo>
                    <a:pt x="280682" y="1244993"/>
                  </a:lnTo>
                  <a:lnTo>
                    <a:pt x="280682" y="1266520"/>
                  </a:lnTo>
                  <a:lnTo>
                    <a:pt x="280377" y="1271600"/>
                  </a:lnTo>
                  <a:lnTo>
                    <a:pt x="278384" y="1271600"/>
                  </a:lnTo>
                  <a:lnTo>
                    <a:pt x="278790" y="1266520"/>
                  </a:lnTo>
                  <a:lnTo>
                    <a:pt x="277456" y="1265237"/>
                  </a:lnTo>
                  <a:lnTo>
                    <a:pt x="277456" y="1271600"/>
                  </a:lnTo>
                  <a:lnTo>
                    <a:pt x="273786" y="1271600"/>
                  </a:lnTo>
                  <a:lnTo>
                    <a:pt x="271348" y="1269060"/>
                  </a:lnTo>
                  <a:lnTo>
                    <a:pt x="271462" y="1266520"/>
                  </a:lnTo>
                  <a:lnTo>
                    <a:pt x="271653" y="1262710"/>
                  </a:lnTo>
                  <a:lnTo>
                    <a:pt x="277456" y="1271600"/>
                  </a:lnTo>
                  <a:lnTo>
                    <a:pt x="277456" y="1265237"/>
                  </a:lnTo>
                  <a:lnTo>
                    <a:pt x="276161" y="1263980"/>
                  </a:lnTo>
                  <a:lnTo>
                    <a:pt x="278549" y="1265250"/>
                  </a:lnTo>
                  <a:lnTo>
                    <a:pt x="280682" y="1266520"/>
                  </a:lnTo>
                  <a:lnTo>
                    <a:pt x="280682" y="1244993"/>
                  </a:lnTo>
                  <a:lnTo>
                    <a:pt x="280136" y="1244930"/>
                  </a:lnTo>
                  <a:lnTo>
                    <a:pt x="279095" y="1246200"/>
                  </a:lnTo>
                  <a:lnTo>
                    <a:pt x="275069" y="1246200"/>
                  </a:lnTo>
                  <a:lnTo>
                    <a:pt x="275374" y="1244930"/>
                  </a:lnTo>
                  <a:lnTo>
                    <a:pt x="269760" y="1244930"/>
                  </a:lnTo>
                  <a:lnTo>
                    <a:pt x="269265" y="1244727"/>
                  </a:lnTo>
                  <a:lnTo>
                    <a:pt x="269265" y="1277950"/>
                  </a:lnTo>
                  <a:lnTo>
                    <a:pt x="269265" y="1280490"/>
                  </a:lnTo>
                  <a:lnTo>
                    <a:pt x="267627" y="1280490"/>
                  </a:lnTo>
                  <a:lnTo>
                    <a:pt x="267627" y="1418920"/>
                  </a:lnTo>
                  <a:lnTo>
                    <a:pt x="265544" y="1421460"/>
                  </a:lnTo>
                  <a:lnTo>
                    <a:pt x="263410" y="1422730"/>
                  </a:lnTo>
                  <a:lnTo>
                    <a:pt x="261277" y="1422730"/>
                  </a:lnTo>
                  <a:lnTo>
                    <a:pt x="266039" y="1420190"/>
                  </a:lnTo>
                  <a:lnTo>
                    <a:pt x="267627" y="1418920"/>
                  </a:lnTo>
                  <a:lnTo>
                    <a:pt x="267627" y="1280490"/>
                  </a:lnTo>
                  <a:lnTo>
                    <a:pt x="267385" y="1280668"/>
                  </a:lnTo>
                  <a:lnTo>
                    <a:pt x="267385" y="1297000"/>
                  </a:lnTo>
                  <a:lnTo>
                    <a:pt x="266585" y="1302080"/>
                  </a:lnTo>
                  <a:lnTo>
                    <a:pt x="264998" y="1300810"/>
                  </a:lnTo>
                  <a:lnTo>
                    <a:pt x="260235" y="1297000"/>
                  </a:lnTo>
                  <a:lnTo>
                    <a:pt x="261823" y="1293190"/>
                  </a:lnTo>
                  <a:lnTo>
                    <a:pt x="263664" y="1294460"/>
                  </a:lnTo>
                  <a:lnTo>
                    <a:pt x="263664" y="1297000"/>
                  </a:lnTo>
                  <a:lnTo>
                    <a:pt x="267385" y="1297000"/>
                  </a:lnTo>
                  <a:lnTo>
                    <a:pt x="267385" y="1280668"/>
                  </a:lnTo>
                  <a:lnTo>
                    <a:pt x="265798" y="1281760"/>
                  </a:lnTo>
                  <a:lnTo>
                    <a:pt x="265544" y="1280490"/>
                  </a:lnTo>
                  <a:lnTo>
                    <a:pt x="265785" y="1279220"/>
                  </a:lnTo>
                  <a:lnTo>
                    <a:pt x="266039" y="1277950"/>
                  </a:lnTo>
                  <a:lnTo>
                    <a:pt x="269265" y="1277950"/>
                  </a:lnTo>
                  <a:lnTo>
                    <a:pt x="269265" y="1244727"/>
                  </a:lnTo>
                  <a:lnTo>
                    <a:pt x="266839" y="1243660"/>
                  </a:lnTo>
                  <a:lnTo>
                    <a:pt x="259943" y="1242910"/>
                  </a:lnTo>
                  <a:lnTo>
                    <a:pt x="259943" y="1355420"/>
                  </a:lnTo>
                  <a:lnTo>
                    <a:pt x="256768" y="1357960"/>
                  </a:lnTo>
                  <a:lnTo>
                    <a:pt x="255181" y="1355420"/>
                  </a:lnTo>
                  <a:lnTo>
                    <a:pt x="254381" y="1355585"/>
                  </a:lnTo>
                  <a:lnTo>
                    <a:pt x="254381" y="1445590"/>
                  </a:lnTo>
                  <a:lnTo>
                    <a:pt x="254381" y="1449400"/>
                  </a:lnTo>
                  <a:lnTo>
                    <a:pt x="253834" y="1454480"/>
                  </a:lnTo>
                  <a:lnTo>
                    <a:pt x="252958" y="1451940"/>
                  </a:lnTo>
                  <a:lnTo>
                    <a:pt x="252082" y="1449400"/>
                  </a:lnTo>
                  <a:lnTo>
                    <a:pt x="254381" y="1449400"/>
                  </a:lnTo>
                  <a:lnTo>
                    <a:pt x="254381" y="1445590"/>
                  </a:lnTo>
                  <a:lnTo>
                    <a:pt x="253339" y="1446860"/>
                  </a:lnTo>
                  <a:lnTo>
                    <a:pt x="252044" y="1449324"/>
                  </a:lnTo>
                  <a:lnTo>
                    <a:pt x="251206" y="1446860"/>
                  </a:lnTo>
                  <a:lnTo>
                    <a:pt x="246938" y="1449400"/>
                  </a:lnTo>
                  <a:lnTo>
                    <a:pt x="246202" y="1446860"/>
                  </a:lnTo>
                  <a:lnTo>
                    <a:pt x="245465" y="1444320"/>
                  </a:lnTo>
                  <a:lnTo>
                    <a:pt x="245110" y="1443050"/>
                  </a:lnTo>
                  <a:lnTo>
                    <a:pt x="251206" y="1445590"/>
                  </a:lnTo>
                  <a:lnTo>
                    <a:pt x="254381" y="1445590"/>
                  </a:lnTo>
                  <a:lnTo>
                    <a:pt x="254381" y="1355585"/>
                  </a:lnTo>
                  <a:lnTo>
                    <a:pt x="252501" y="1355966"/>
                  </a:lnTo>
                  <a:lnTo>
                    <a:pt x="252501" y="1430350"/>
                  </a:lnTo>
                  <a:lnTo>
                    <a:pt x="252247" y="1432890"/>
                  </a:lnTo>
                  <a:lnTo>
                    <a:pt x="249072" y="1431620"/>
                  </a:lnTo>
                  <a:lnTo>
                    <a:pt x="246938" y="1432890"/>
                  </a:lnTo>
                  <a:lnTo>
                    <a:pt x="247192" y="1430350"/>
                  </a:lnTo>
                  <a:lnTo>
                    <a:pt x="252501" y="1430350"/>
                  </a:lnTo>
                  <a:lnTo>
                    <a:pt x="252501" y="1355966"/>
                  </a:lnTo>
                  <a:lnTo>
                    <a:pt x="248831" y="1356690"/>
                  </a:lnTo>
                  <a:lnTo>
                    <a:pt x="249351" y="1354150"/>
                  </a:lnTo>
                  <a:lnTo>
                    <a:pt x="249605" y="1352880"/>
                  </a:lnTo>
                  <a:lnTo>
                    <a:pt x="249872" y="1351610"/>
                  </a:lnTo>
                  <a:lnTo>
                    <a:pt x="255727" y="1354150"/>
                  </a:lnTo>
                  <a:lnTo>
                    <a:pt x="259943" y="1355420"/>
                  </a:lnTo>
                  <a:lnTo>
                    <a:pt x="259943" y="1242910"/>
                  </a:lnTo>
                  <a:lnTo>
                    <a:pt x="254381" y="1242301"/>
                  </a:lnTo>
                  <a:lnTo>
                    <a:pt x="254381" y="1332560"/>
                  </a:lnTo>
                  <a:lnTo>
                    <a:pt x="254381" y="1336370"/>
                  </a:lnTo>
                  <a:lnTo>
                    <a:pt x="250659" y="1336370"/>
                  </a:lnTo>
                  <a:lnTo>
                    <a:pt x="250659" y="1333830"/>
                  </a:lnTo>
                  <a:lnTo>
                    <a:pt x="250659" y="1332560"/>
                  </a:lnTo>
                  <a:lnTo>
                    <a:pt x="254381" y="1332560"/>
                  </a:lnTo>
                  <a:lnTo>
                    <a:pt x="254381" y="1242301"/>
                  </a:lnTo>
                  <a:lnTo>
                    <a:pt x="246405" y="1241425"/>
                  </a:lnTo>
                  <a:lnTo>
                    <a:pt x="246405" y="1269060"/>
                  </a:lnTo>
                  <a:lnTo>
                    <a:pt x="244017" y="1270228"/>
                  </a:lnTo>
                  <a:lnTo>
                    <a:pt x="244017" y="1437970"/>
                  </a:lnTo>
                  <a:lnTo>
                    <a:pt x="242722" y="1441780"/>
                  </a:lnTo>
                  <a:lnTo>
                    <a:pt x="241388" y="1441780"/>
                  </a:lnTo>
                  <a:lnTo>
                    <a:pt x="239001" y="1443050"/>
                  </a:lnTo>
                  <a:lnTo>
                    <a:pt x="237121" y="1440510"/>
                  </a:lnTo>
                  <a:lnTo>
                    <a:pt x="239509" y="1440510"/>
                  </a:lnTo>
                  <a:lnTo>
                    <a:pt x="240042" y="1439240"/>
                  </a:lnTo>
                  <a:lnTo>
                    <a:pt x="240842" y="1440510"/>
                  </a:lnTo>
                  <a:lnTo>
                    <a:pt x="241388" y="1440510"/>
                  </a:lnTo>
                  <a:lnTo>
                    <a:pt x="242697" y="1439240"/>
                  </a:lnTo>
                  <a:lnTo>
                    <a:pt x="244017" y="1437970"/>
                  </a:lnTo>
                  <a:lnTo>
                    <a:pt x="244017" y="1270228"/>
                  </a:lnTo>
                  <a:lnTo>
                    <a:pt x="243801" y="1270330"/>
                  </a:lnTo>
                  <a:lnTo>
                    <a:pt x="243522" y="1270152"/>
                  </a:lnTo>
                  <a:lnTo>
                    <a:pt x="243522" y="1373200"/>
                  </a:lnTo>
                  <a:lnTo>
                    <a:pt x="235534" y="1371930"/>
                  </a:lnTo>
                  <a:lnTo>
                    <a:pt x="232905" y="1371930"/>
                  </a:lnTo>
                  <a:lnTo>
                    <a:pt x="232905" y="1387170"/>
                  </a:lnTo>
                  <a:lnTo>
                    <a:pt x="231267" y="1389710"/>
                  </a:lnTo>
                  <a:lnTo>
                    <a:pt x="229984" y="1390980"/>
                  </a:lnTo>
                  <a:lnTo>
                    <a:pt x="229184" y="1391412"/>
                  </a:lnTo>
                  <a:lnTo>
                    <a:pt x="229184" y="1429080"/>
                  </a:lnTo>
                  <a:lnTo>
                    <a:pt x="226263" y="1436700"/>
                  </a:lnTo>
                  <a:lnTo>
                    <a:pt x="225463" y="1435430"/>
                  </a:lnTo>
                  <a:lnTo>
                    <a:pt x="224675" y="1434160"/>
                  </a:lnTo>
                  <a:lnTo>
                    <a:pt x="221716" y="1434160"/>
                  </a:lnTo>
                  <a:lnTo>
                    <a:pt x="229184" y="1429080"/>
                  </a:lnTo>
                  <a:lnTo>
                    <a:pt x="229184" y="1391412"/>
                  </a:lnTo>
                  <a:lnTo>
                    <a:pt x="227596" y="1392250"/>
                  </a:lnTo>
                  <a:lnTo>
                    <a:pt x="225717" y="1389710"/>
                  </a:lnTo>
                  <a:lnTo>
                    <a:pt x="228092" y="1389710"/>
                  </a:lnTo>
                  <a:lnTo>
                    <a:pt x="228638" y="1388440"/>
                  </a:lnTo>
                  <a:lnTo>
                    <a:pt x="229438" y="1389710"/>
                  </a:lnTo>
                  <a:lnTo>
                    <a:pt x="229984" y="1389710"/>
                  </a:lnTo>
                  <a:lnTo>
                    <a:pt x="231432" y="1388440"/>
                  </a:lnTo>
                  <a:lnTo>
                    <a:pt x="232905" y="1387170"/>
                  </a:lnTo>
                  <a:lnTo>
                    <a:pt x="232905" y="1371930"/>
                  </a:lnTo>
                  <a:lnTo>
                    <a:pt x="232359" y="1371930"/>
                  </a:lnTo>
                  <a:lnTo>
                    <a:pt x="234213" y="1369390"/>
                  </a:lnTo>
                  <a:lnTo>
                    <a:pt x="236080" y="1366850"/>
                  </a:lnTo>
                  <a:lnTo>
                    <a:pt x="235534" y="1366850"/>
                  </a:lnTo>
                  <a:lnTo>
                    <a:pt x="232905" y="1365580"/>
                  </a:lnTo>
                  <a:lnTo>
                    <a:pt x="231025" y="1369390"/>
                  </a:lnTo>
                  <a:lnTo>
                    <a:pt x="228993" y="1368755"/>
                  </a:lnTo>
                  <a:lnTo>
                    <a:pt x="229184" y="1369390"/>
                  </a:lnTo>
                  <a:lnTo>
                    <a:pt x="227545" y="1368285"/>
                  </a:lnTo>
                  <a:lnTo>
                    <a:pt x="227050" y="1368120"/>
                  </a:lnTo>
                  <a:lnTo>
                    <a:pt x="222542" y="1364881"/>
                  </a:lnTo>
                  <a:lnTo>
                    <a:pt x="222542" y="1430350"/>
                  </a:lnTo>
                  <a:lnTo>
                    <a:pt x="220649" y="1430350"/>
                  </a:lnTo>
                  <a:lnTo>
                    <a:pt x="220052" y="1434160"/>
                  </a:lnTo>
                  <a:lnTo>
                    <a:pt x="218821" y="1434160"/>
                  </a:lnTo>
                  <a:lnTo>
                    <a:pt x="218821" y="1431620"/>
                  </a:lnTo>
                  <a:lnTo>
                    <a:pt x="218821" y="1429080"/>
                  </a:lnTo>
                  <a:lnTo>
                    <a:pt x="222237" y="1427810"/>
                  </a:lnTo>
                  <a:lnTo>
                    <a:pt x="222542" y="1430350"/>
                  </a:lnTo>
                  <a:lnTo>
                    <a:pt x="222542" y="1364881"/>
                  </a:lnTo>
                  <a:lnTo>
                    <a:pt x="219862" y="1363040"/>
                  </a:lnTo>
                  <a:lnTo>
                    <a:pt x="220954" y="1360500"/>
                  </a:lnTo>
                  <a:lnTo>
                    <a:pt x="218821" y="1360500"/>
                  </a:lnTo>
                  <a:lnTo>
                    <a:pt x="218821" y="1421460"/>
                  </a:lnTo>
                  <a:lnTo>
                    <a:pt x="218274" y="1425270"/>
                  </a:lnTo>
                  <a:lnTo>
                    <a:pt x="215087" y="1422730"/>
                  </a:lnTo>
                  <a:lnTo>
                    <a:pt x="213258" y="1421269"/>
                  </a:lnTo>
                  <a:lnTo>
                    <a:pt x="213258" y="1440510"/>
                  </a:lnTo>
                  <a:lnTo>
                    <a:pt x="213258" y="1441780"/>
                  </a:lnTo>
                  <a:lnTo>
                    <a:pt x="212420" y="1444320"/>
                  </a:lnTo>
                  <a:lnTo>
                    <a:pt x="212013" y="1443050"/>
                  </a:lnTo>
                  <a:lnTo>
                    <a:pt x="211620" y="1441780"/>
                  </a:lnTo>
                  <a:lnTo>
                    <a:pt x="209537" y="1441780"/>
                  </a:lnTo>
                  <a:lnTo>
                    <a:pt x="209791" y="1439240"/>
                  </a:lnTo>
                  <a:lnTo>
                    <a:pt x="213258" y="1440510"/>
                  </a:lnTo>
                  <a:lnTo>
                    <a:pt x="213258" y="1421269"/>
                  </a:lnTo>
                  <a:lnTo>
                    <a:pt x="211924" y="1420190"/>
                  </a:lnTo>
                  <a:lnTo>
                    <a:pt x="211378" y="1418920"/>
                  </a:lnTo>
                  <a:lnTo>
                    <a:pt x="207949" y="1420190"/>
                  </a:lnTo>
                  <a:lnTo>
                    <a:pt x="206616" y="1422730"/>
                  </a:lnTo>
                  <a:lnTo>
                    <a:pt x="202095" y="1422730"/>
                  </a:lnTo>
                  <a:lnTo>
                    <a:pt x="202095" y="1451940"/>
                  </a:lnTo>
                  <a:lnTo>
                    <a:pt x="196240" y="1454480"/>
                  </a:lnTo>
                  <a:lnTo>
                    <a:pt x="190690" y="1458290"/>
                  </a:lnTo>
                  <a:lnTo>
                    <a:pt x="193319" y="1455750"/>
                  </a:lnTo>
                  <a:lnTo>
                    <a:pt x="195719" y="1454480"/>
                  </a:lnTo>
                  <a:lnTo>
                    <a:pt x="198132" y="1453210"/>
                  </a:lnTo>
                  <a:lnTo>
                    <a:pt x="202095" y="1451940"/>
                  </a:lnTo>
                  <a:lnTo>
                    <a:pt x="202095" y="1422730"/>
                  </a:lnTo>
                  <a:lnTo>
                    <a:pt x="204228" y="1417650"/>
                  </a:lnTo>
                  <a:lnTo>
                    <a:pt x="211124" y="1418920"/>
                  </a:lnTo>
                  <a:lnTo>
                    <a:pt x="215099" y="1415110"/>
                  </a:lnTo>
                  <a:lnTo>
                    <a:pt x="217233" y="1415110"/>
                  </a:lnTo>
                  <a:lnTo>
                    <a:pt x="216141" y="1417650"/>
                  </a:lnTo>
                  <a:lnTo>
                    <a:pt x="215099" y="1417650"/>
                  </a:lnTo>
                  <a:lnTo>
                    <a:pt x="214299" y="1420190"/>
                  </a:lnTo>
                  <a:lnTo>
                    <a:pt x="216687" y="1420190"/>
                  </a:lnTo>
                  <a:lnTo>
                    <a:pt x="218821" y="1421460"/>
                  </a:lnTo>
                  <a:lnTo>
                    <a:pt x="218821" y="1360500"/>
                  </a:lnTo>
                  <a:lnTo>
                    <a:pt x="218567" y="1360500"/>
                  </a:lnTo>
                  <a:lnTo>
                    <a:pt x="218567" y="1373200"/>
                  </a:lnTo>
                  <a:lnTo>
                    <a:pt x="216928" y="1374470"/>
                  </a:lnTo>
                  <a:lnTo>
                    <a:pt x="215887" y="1374470"/>
                  </a:lnTo>
                  <a:lnTo>
                    <a:pt x="215442" y="1373200"/>
                  </a:lnTo>
                  <a:lnTo>
                    <a:pt x="214998" y="1371930"/>
                  </a:lnTo>
                  <a:lnTo>
                    <a:pt x="214553" y="1370660"/>
                  </a:lnTo>
                  <a:lnTo>
                    <a:pt x="215099" y="1370660"/>
                  </a:lnTo>
                  <a:lnTo>
                    <a:pt x="215582" y="1369390"/>
                  </a:lnTo>
                  <a:lnTo>
                    <a:pt x="218020" y="1363040"/>
                  </a:lnTo>
                  <a:lnTo>
                    <a:pt x="218567" y="1373200"/>
                  </a:lnTo>
                  <a:lnTo>
                    <a:pt x="218567" y="1360500"/>
                  </a:lnTo>
                  <a:lnTo>
                    <a:pt x="211620" y="1360500"/>
                  </a:lnTo>
                  <a:lnTo>
                    <a:pt x="209791" y="1363040"/>
                  </a:lnTo>
                  <a:lnTo>
                    <a:pt x="209537" y="1364310"/>
                  </a:lnTo>
                  <a:lnTo>
                    <a:pt x="215341" y="1369390"/>
                  </a:lnTo>
                  <a:lnTo>
                    <a:pt x="213258" y="1367815"/>
                  </a:lnTo>
                  <a:lnTo>
                    <a:pt x="213258" y="1385900"/>
                  </a:lnTo>
                  <a:lnTo>
                    <a:pt x="212966" y="1387170"/>
                  </a:lnTo>
                  <a:lnTo>
                    <a:pt x="207657" y="1387170"/>
                  </a:lnTo>
                  <a:lnTo>
                    <a:pt x="207797" y="1385900"/>
                  </a:lnTo>
                  <a:lnTo>
                    <a:pt x="207949" y="1384630"/>
                  </a:lnTo>
                  <a:lnTo>
                    <a:pt x="211124" y="1385900"/>
                  </a:lnTo>
                  <a:lnTo>
                    <a:pt x="213258" y="1385900"/>
                  </a:lnTo>
                  <a:lnTo>
                    <a:pt x="213258" y="1367815"/>
                  </a:lnTo>
                  <a:lnTo>
                    <a:pt x="210337" y="1365580"/>
                  </a:lnTo>
                  <a:lnTo>
                    <a:pt x="209537" y="1371930"/>
                  </a:lnTo>
                  <a:lnTo>
                    <a:pt x="207657" y="1370812"/>
                  </a:lnTo>
                  <a:lnTo>
                    <a:pt x="207657" y="1374470"/>
                  </a:lnTo>
                  <a:lnTo>
                    <a:pt x="207403" y="1375740"/>
                  </a:lnTo>
                  <a:lnTo>
                    <a:pt x="203936" y="1375740"/>
                  </a:lnTo>
                  <a:lnTo>
                    <a:pt x="203936" y="1399870"/>
                  </a:lnTo>
                  <a:lnTo>
                    <a:pt x="198374" y="1404950"/>
                  </a:lnTo>
                  <a:lnTo>
                    <a:pt x="197345" y="1403680"/>
                  </a:lnTo>
                  <a:lnTo>
                    <a:pt x="196316" y="1402410"/>
                  </a:lnTo>
                  <a:lnTo>
                    <a:pt x="191185" y="1396060"/>
                  </a:lnTo>
                  <a:lnTo>
                    <a:pt x="187210" y="1393520"/>
                  </a:lnTo>
                  <a:lnTo>
                    <a:pt x="191731" y="1388440"/>
                  </a:lnTo>
                  <a:lnTo>
                    <a:pt x="197040" y="1399870"/>
                  </a:lnTo>
                  <a:lnTo>
                    <a:pt x="203936" y="1399870"/>
                  </a:lnTo>
                  <a:lnTo>
                    <a:pt x="203936" y="1375740"/>
                  </a:lnTo>
                  <a:lnTo>
                    <a:pt x="202095" y="1375740"/>
                  </a:lnTo>
                  <a:lnTo>
                    <a:pt x="202222" y="1374470"/>
                  </a:lnTo>
                  <a:lnTo>
                    <a:pt x="202349" y="1373200"/>
                  </a:lnTo>
                  <a:lnTo>
                    <a:pt x="205524" y="1374470"/>
                  </a:lnTo>
                  <a:lnTo>
                    <a:pt x="207657" y="1374470"/>
                  </a:lnTo>
                  <a:lnTo>
                    <a:pt x="207657" y="1370812"/>
                  </a:lnTo>
                  <a:lnTo>
                    <a:pt x="207403" y="1370660"/>
                  </a:lnTo>
                  <a:lnTo>
                    <a:pt x="204482" y="1369390"/>
                  </a:lnTo>
                  <a:lnTo>
                    <a:pt x="200215" y="1370660"/>
                  </a:lnTo>
                  <a:lnTo>
                    <a:pt x="202323" y="1366850"/>
                  </a:lnTo>
                  <a:lnTo>
                    <a:pt x="203733" y="1364310"/>
                  </a:lnTo>
                  <a:lnTo>
                    <a:pt x="205130" y="1363040"/>
                  </a:lnTo>
                  <a:lnTo>
                    <a:pt x="209283" y="1359230"/>
                  </a:lnTo>
                  <a:lnTo>
                    <a:pt x="215874" y="1357960"/>
                  </a:lnTo>
                  <a:lnTo>
                    <a:pt x="222542" y="1360500"/>
                  </a:lnTo>
                  <a:lnTo>
                    <a:pt x="224370" y="1359230"/>
                  </a:lnTo>
                  <a:lnTo>
                    <a:pt x="224370" y="1357960"/>
                  </a:lnTo>
                  <a:lnTo>
                    <a:pt x="224370" y="1356690"/>
                  </a:lnTo>
                  <a:lnTo>
                    <a:pt x="228092" y="1356690"/>
                  </a:lnTo>
                  <a:lnTo>
                    <a:pt x="227926" y="1363306"/>
                  </a:lnTo>
                  <a:lnTo>
                    <a:pt x="228041" y="1365338"/>
                  </a:lnTo>
                  <a:lnTo>
                    <a:pt x="228307" y="1366291"/>
                  </a:lnTo>
                  <a:lnTo>
                    <a:pt x="228409" y="1366672"/>
                  </a:lnTo>
                  <a:lnTo>
                    <a:pt x="229311" y="1365707"/>
                  </a:lnTo>
                  <a:lnTo>
                    <a:pt x="229108" y="1365338"/>
                  </a:lnTo>
                  <a:lnTo>
                    <a:pt x="234200" y="1359230"/>
                  </a:lnTo>
                  <a:lnTo>
                    <a:pt x="237375" y="1360500"/>
                  </a:lnTo>
                  <a:lnTo>
                    <a:pt x="239001" y="1361770"/>
                  </a:lnTo>
                  <a:lnTo>
                    <a:pt x="233400" y="1363040"/>
                  </a:lnTo>
                  <a:lnTo>
                    <a:pt x="233692" y="1363040"/>
                  </a:lnTo>
                  <a:lnTo>
                    <a:pt x="232905" y="1364310"/>
                  </a:lnTo>
                  <a:lnTo>
                    <a:pt x="240042" y="1365580"/>
                  </a:lnTo>
                  <a:lnTo>
                    <a:pt x="239255" y="1363040"/>
                  </a:lnTo>
                  <a:lnTo>
                    <a:pt x="240296" y="1363040"/>
                  </a:lnTo>
                  <a:lnTo>
                    <a:pt x="243522" y="1373200"/>
                  </a:lnTo>
                  <a:lnTo>
                    <a:pt x="243522" y="1270152"/>
                  </a:lnTo>
                  <a:lnTo>
                    <a:pt x="241858" y="1269060"/>
                  </a:lnTo>
                  <a:lnTo>
                    <a:pt x="243484" y="1267790"/>
                  </a:lnTo>
                  <a:lnTo>
                    <a:pt x="245110" y="1266520"/>
                  </a:lnTo>
                  <a:lnTo>
                    <a:pt x="246405" y="1269060"/>
                  </a:lnTo>
                  <a:lnTo>
                    <a:pt x="246405" y="1241425"/>
                  </a:lnTo>
                  <a:lnTo>
                    <a:pt x="243636" y="1241120"/>
                  </a:lnTo>
                  <a:lnTo>
                    <a:pt x="228092" y="1239431"/>
                  </a:lnTo>
                  <a:lnTo>
                    <a:pt x="228092" y="1323670"/>
                  </a:lnTo>
                  <a:lnTo>
                    <a:pt x="224675" y="1328750"/>
                  </a:lnTo>
                  <a:lnTo>
                    <a:pt x="222542" y="1326210"/>
                  </a:lnTo>
                  <a:lnTo>
                    <a:pt x="221475" y="1324940"/>
                  </a:lnTo>
                  <a:lnTo>
                    <a:pt x="219341" y="1322400"/>
                  </a:lnTo>
                  <a:lnTo>
                    <a:pt x="218274" y="1321130"/>
                  </a:lnTo>
                  <a:lnTo>
                    <a:pt x="213258" y="1321130"/>
                  </a:lnTo>
                  <a:lnTo>
                    <a:pt x="215887" y="1317320"/>
                  </a:lnTo>
                  <a:lnTo>
                    <a:pt x="224370" y="1322400"/>
                  </a:lnTo>
                  <a:lnTo>
                    <a:pt x="228092" y="1323670"/>
                  </a:lnTo>
                  <a:lnTo>
                    <a:pt x="228092" y="1239431"/>
                  </a:lnTo>
                  <a:lnTo>
                    <a:pt x="220433" y="1238580"/>
                  </a:lnTo>
                  <a:lnTo>
                    <a:pt x="216928" y="1238008"/>
                  </a:lnTo>
                  <a:lnTo>
                    <a:pt x="216928" y="1284300"/>
                  </a:lnTo>
                  <a:lnTo>
                    <a:pt x="216687" y="1285570"/>
                  </a:lnTo>
                  <a:lnTo>
                    <a:pt x="215099" y="1285570"/>
                  </a:lnTo>
                  <a:lnTo>
                    <a:pt x="215099" y="1302080"/>
                  </a:lnTo>
                  <a:lnTo>
                    <a:pt x="212102" y="1304620"/>
                  </a:lnTo>
                  <a:lnTo>
                    <a:pt x="211302" y="1303350"/>
                  </a:lnTo>
                  <a:lnTo>
                    <a:pt x="210515" y="1302080"/>
                  </a:lnTo>
                  <a:lnTo>
                    <a:pt x="211213" y="1300810"/>
                  </a:lnTo>
                  <a:lnTo>
                    <a:pt x="215099" y="1302080"/>
                  </a:lnTo>
                  <a:lnTo>
                    <a:pt x="215099" y="1285570"/>
                  </a:lnTo>
                  <a:lnTo>
                    <a:pt x="211378" y="1285570"/>
                  </a:lnTo>
                  <a:lnTo>
                    <a:pt x="211620" y="1283030"/>
                  </a:lnTo>
                  <a:lnTo>
                    <a:pt x="214845" y="1284300"/>
                  </a:lnTo>
                  <a:lnTo>
                    <a:pt x="216928" y="1284300"/>
                  </a:lnTo>
                  <a:lnTo>
                    <a:pt x="216928" y="1238008"/>
                  </a:lnTo>
                  <a:lnTo>
                    <a:pt x="205028" y="1236040"/>
                  </a:lnTo>
                  <a:lnTo>
                    <a:pt x="202095" y="1235557"/>
                  </a:lnTo>
                  <a:lnTo>
                    <a:pt x="202095" y="1360500"/>
                  </a:lnTo>
                  <a:lnTo>
                    <a:pt x="198132" y="1363027"/>
                  </a:lnTo>
                  <a:lnTo>
                    <a:pt x="198132" y="1366850"/>
                  </a:lnTo>
                  <a:lnTo>
                    <a:pt x="197827" y="1370660"/>
                  </a:lnTo>
                  <a:lnTo>
                    <a:pt x="195872" y="1369390"/>
                  </a:lnTo>
                  <a:lnTo>
                    <a:pt x="194906" y="1368767"/>
                  </a:lnTo>
                  <a:lnTo>
                    <a:pt x="198132" y="1366850"/>
                  </a:lnTo>
                  <a:lnTo>
                    <a:pt x="198132" y="1363027"/>
                  </a:lnTo>
                  <a:lnTo>
                    <a:pt x="196011" y="1361770"/>
                  </a:lnTo>
                  <a:lnTo>
                    <a:pt x="196964" y="1360500"/>
                  </a:lnTo>
                  <a:lnTo>
                    <a:pt x="202095" y="1360500"/>
                  </a:lnTo>
                  <a:lnTo>
                    <a:pt x="202095" y="1235557"/>
                  </a:lnTo>
                  <a:lnTo>
                    <a:pt x="201002" y="1235379"/>
                  </a:lnTo>
                  <a:lnTo>
                    <a:pt x="201002" y="1307160"/>
                  </a:lnTo>
                  <a:lnTo>
                    <a:pt x="200761" y="1312240"/>
                  </a:lnTo>
                  <a:lnTo>
                    <a:pt x="193268" y="1312240"/>
                  </a:lnTo>
                  <a:lnTo>
                    <a:pt x="193268" y="1367701"/>
                  </a:lnTo>
                  <a:lnTo>
                    <a:pt x="191973" y="1366850"/>
                  </a:lnTo>
                  <a:lnTo>
                    <a:pt x="190690" y="1366850"/>
                  </a:lnTo>
                  <a:lnTo>
                    <a:pt x="190804" y="1365580"/>
                  </a:lnTo>
                  <a:lnTo>
                    <a:pt x="190931" y="1364310"/>
                  </a:lnTo>
                  <a:lnTo>
                    <a:pt x="191185" y="1361770"/>
                  </a:lnTo>
                  <a:lnTo>
                    <a:pt x="193268" y="1367701"/>
                  </a:lnTo>
                  <a:lnTo>
                    <a:pt x="193268" y="1312240"/>
                  </a:lnTo>
                  <a:lnTo>
                    <a:pt x="190855" y="1312240"/>
                  </a:lnTo>
                  <a:lnTo>
                    <a:pt x="190855" y="1322400"/>
                  </a:lnTo>
                  <a:lnTo>
                    <a:pt x="189496" y="1323670"/>
                  </a:lnTo>
                  <a:lnTo>
                    <a:pt x="188798" y="1324203"/>
                  </a:lnTo>
                  <a:lnTo>
                    <a:pt x="188798" y="1374470"/>
                  </a:lnTo>
                  <a:lnTo>
                    <a:pt x="177685" y="1378280"/>
                  </a:lnTo>
                  <a:lnTo>
                    <a:pt x="175806" y="1378280"/>
                  </a:lnTo>
                  <a:lnTo>
                    <a:pt x="178181" y="1377010"/>
                  </a:lnTo>
                  <a:lnTo>
                    <a:pt x="188798" y="1374470"/>
                  </a:lnTo>
                  <a:lnTo>
                    <a:pt x="188798" y="1324203"/>
                  </a:lnTo>
                  <a:lnTo>
                    <a:pt x="187794" y="1324940"/>
                  </a:lnTo>
                  <a:lnTo>
                    <a:pt x="188798" y="1323670"/>
                  </a:lnTo>
                  <a:lnTo>
                    <a:pt x="190855" y="1322400"/>
                  </a:lnTo>
                  <a:lnTo>
                    <a:pt x="190855" y="1312240"/>
                  </a:lnTo>
                  <a:lnTo>
                    <a:pt x="190690" y="1312240"/>
                  </a:lnTo>
                  <a:lnTo>
                    <a:pt x="187756" y="1311122"/>
                  </a:lnTo>
                  <a:lnTo>
                    <a:pt x="187756" y="1364310"/>
                  </a:lnTo>
                  <a:lnTo>
                    <a:pt x="181356" y="1364310"/>
                  </a:lnTo>
                  <a:lnTo>
                    <a:pt x="182156" y="1361770"/>
                  </a:lnTo>
                  <a:lnTo>
                    <a:pt x="183794" y="1360500"/>
                  </a:lnTo>
                  <a:lnTo>
                    <a:pt x="186969" y="1360500"/>
                  </a:lnTo>
                  <a:lnTo>
                    <a:pt x="187756" y="1364310"/>
                  </a:lnTo>
                  <a:lnTo>
                    <a:pt x="187756" y="1311122"/>
                  </a:lnTo>
                  <a:lnTo>
                    <a:pt x="184035" y="1309700"/>
                  </a:lnTo>
                  <a:lnTo>
                    <a:pt x="197040" y="1309700"/>
                  </a:lnTo>
                  <a:lnTo>
                    <a:pt x="195199" y="1308430"/>
                  </a:lnTo>
                  <a:lnTo>
                    <a:pt x="193065" y="1308430"/>
                  </a:lnTo>
                  <a:lnTo>
                    <a:pt x="193065" y="1305890"/>
                  </a:lnTo>
                  <a:lnTo>
                    <a:pt x="196240" y="1305890"/>
                  </a:lnTo>
                  <a:lnTo>
                    <a:pt x="201002" y="1307160"/>
                  </a:lnTo>
                  <a:lnTo>
                    <a:pt x="201002" y="1235379"/>
                  </a:lnTo>
                  <a:lnTo>
                    <a:pt x="183248" y="1232458"/>
                  </a:lnTo>
                  <a:lnTo>
                    <a:pt x="183248" y="1242390"/>
                  </a:lnTo>
                  <a:lnTo>
                    <a:pt x="182156" y="1243660"/>
                  </a:lnTo>
                  <a:lnTo>
                    <a:pt x="181356" y="1244930"/>
                  </a:lnTo>
                  <a:lnTo>
                    <a:pt x="181356" y="1247470"/>
                  </a:lnTo>
                  <a:lnTo>
                    <a:pt x="178981" y="1247470"/>
                  </a:lnTo>
                  <a:lnTo>
                    <a:pt x="178485" y="1244930"/>
                  </a:lnTo>
                  <a:lnTo>
                    <a:pt x="177685" y="1244561"/>
                  </a:lnTo>
                  <a:lnTo>
                    <a:pt x="177685" y="1316050"/>
                  </a:lnTo>
                  <a:lnTo>
                    <a:pt x="174193" y="1317320"/>
                  </a:lnTo>
                  <a:lnTo>
                    <a:pt x="172377" y="1317320"/>
                  </a:lnTo>
                  <a:lnTo>
                    <a:pt x="172377" y="1324940"/>
                  </a:lnTo>
                  <a:lnTo>
                    <a:pt x="171043" y="1324711"/>
                  </a:lnTo>
                  <a:lnTo>
                    <a:pt x="171043" y="1373200"/>
                  </a:lnTo>
                  <a:lnTo>
                    <a:pt x="169697" y="1375740"/>
                  </a:lnTo>
                  <a:lnTo>
                    <a:pt x="168363" y="1375740"/>
                  </a:lnTo>
                  <a:lnTo>
                    <a:pt x="165976" y="1377010"/>
                  </a:lnTo>
                  <a:lnTo>
                    <a:pt x="165061" y="1375740"/>
                  </a:lnTo>
                  <a:lnTo>
                    <a:pt x="164147" y="1374470"/>
                  </a:lnTo>
                  <a:lnTo>
                    <a:pt x="166522" y="1374470"/>
                  </a:lnTo>
                  <a:lnTo>
                    <a:pt x="167017" y="1373200"/>
                  </a:lnTo>
                  <a:lnTo>
                    <a:pt x="167868" y="1374470"/>
                  </a:lnTo>
                  <a:lnTo>
                    <a:pt x="171043" y="1373200"/>
                  </a:lnTo>
                  <a:lnTo>
                    <a:pt x="171043" y="1324711"/>
                  </a:lnTo>
                  <a:lnTo>
                    <a:pt x="169456" y="1324432"/>
                  </a:lnTo>
                  <a:lnTo>
                    <a:pt x="169456" y="1356690"/>
                  </a:lnTo>
                  <a:lnTo>
                    <a:pt x="168363" y="1360500"/>
                  </a:lnTo>
                  <a:lnTo>
                    <a:pt x="164147" y="1359230"/>
                  </a:lnTo>
                  <a:lnTo>
                    <a:pt x="163347" y="1361770"/>
                  </a:lnTo>
                  <a:lnTo>
                    <a:pt x="162013" y="1360182"/>
                  </a:lnTo>
                  <a:lnTo>
                    <a:pt x="162013" y="1384630"/>
                  </a:lnTo>
                  <a:lnTo>
                    <a:pt x="155117" y="1385227"/>
                  </a:lnTo>
                  <a:lnTo>
                    <a:pt x="155117" y="1437970"/>
                  </a:lnTo>
                  <a:lnTo>
                    <a:pt x="151650" y="1439240"/>
                  </a:lnTo>
                  <a:lnTo>
                    <a:pt x="151396" y="1443050"/>
                  </a:lnTo>
                  <a:lnTo>
                    <a:pt x="149021" y="1443050"/>
                  </a:lnTo>
                  <a:lnTo>
                    <a:pt x="149542" y="1440510"/>
                  </a:lnTo>
                  <a:lnTo>
                    <a:pt x="149809" y="1439240"/>
                  </a:lnTo>
                  <a:lnTo>
                    <a:pt x="149656" y="1437970"/>
                  </a:lnTo>
                  <a:lnTo>
                    <a:pt x="149517" y="1436700"/>
                  </a:lnTo>
                  <a:lnTo>
                    <a:pt x="155117" y="1437970"/>
                  </a:lnTo>
                  <a:lnTo>
                    <a:pt x="155117" y="1385227"/>
                  </a:lnTo>
                  <a:lnTo>
                    <a:pt x="147129" y="1385900"/>
                  </a:lnTo>
                  <a:lnTo>
                    <a:pt x="146088" y="1385074"/>
                  </a:lnTo>
                  <a:lnTo>
                    <a:pt x="146088" y="1431620"/>
                  </a:lnTo>
                  <a:lnTo>
                    <a:pt x="143954" y="1436700"/>
                  </a:lnTo>
                  <a:lnTo>
                    <a:pt x="139992" y="1436700"/>
                  </a:lnTo>
                  <a:lnTo>
                    <a:pt x="139992" y="1429080"/>
                  </a:lnTo>
                  <a:lnTo>
                    <a:pt x="142074" y="1434160"/>
                  </a:lnTo>
                  <a:lnTo>
                    <a:pt x="146088" y="1431620"/>
                  </a:lnTo>
                  <a:lnTo>
                    <a:pt x="146088" y="1385074"/>
                  </a:lnTo>
                  <a:lnTo>
                    <a:pt x="143954" y="1383360"/>
                  </a:lnTo>
                  <a:lnTo>
                    <a:pt x="145376" y="1380820"/>
                  </a:lnTo>
                  <a:lnTo>
                    <a:pt x="146088" y="1379550"/>
                  </a:lnTo>
                  <a:lnTo>
                    <a:pt x="153238" y="1384630"/>
                  </a:lnTo>
                  <a:lnTo>
                    <a:pt x="156959" y="1379550"/>
                  </a:lnTo>
                  <a:lnTo>
                    <a:pt x="162013" y="1384630"/>
                  </a:lnTo>
                  <a:lnTo>
                    <a:pt x="162013" y="1360182"/>
                  </a:lnTo>
                  <a:lnTo>
                    <a:pt x="159092" y="1356690"/>
                  </a:lnTo>
                  <a:lnTo>
                    <a:pt x="159334" y="1354150"/>
                  </a:lnTo>
                  <a:lnTo>
                    <a:pt x="169456" y="1356690"/>
                  </a:lnTo>
                  <a:lnTo>
                    <a:pt x="169456" y="1324432"/>
                  </a:lnTo>
                  <a:lnTo>
                    <a:pt x="167322" y="1324051"/>
                  </a:lnTo>
                  <a:lnTo>
                    <a:pt x="167322" y="1326210"/>
                  </a:lnTo>
                  <a:lnTo>
                    <a:pt x="162013" y="1331290"/>
                  </a:lnTo>
                  <a:lnTo>
                    <a:pt x="158838" y="1332560"/>
                  </a:lnTo>
                  <a:lnTo>
                    <a:pt x="156959" y="1333830"/>
                  </a:lnTo>
                  <a:lnTo>
                    <a:pt x="156959" y="1363040"/>
                  </a:lnTo>
                  <a:lnTo>
                    <a:pt x="155371" y="1365580"/>
                  </a:lnTo>
                  <a:lnTo>
                    <a:pt x="153238" y="1365224"/>
                  </a:lnTo>
                  <a:lnTo>
                    <a:pt x="153238" y="1374470"/>
                  </a:lnTo>
                  <a:lnTo>
                    <a:pt x="152742" y="1375740"/>
                  </a:lnTo>
                  <a:lnTo>
                    <a:pt x="149517" y="1375740"/>
                  </a:lnTo>
                  <a:lnTo>
                    <a:pt x="149517" y="1374470"/>
                  </a:lnTo>
                  <a:lnTo>
                    <a:pt x="150304" y="1370660"/>
                  </a:lnTo>
                  <a:lnTo>
                    <a:pt x="151104" y="1374470"/>
                  </a:lnTo>
                  <a:lnTo>
                    <a:pt x="153238" y="1374470"/>
                  </a:lnTo>
                  <a:lnTo>
                    <a:pt x="153238" y="1365224"/>
                  </a:lnTo>
                  <a:lnTo>
                    <a:pt x="147929" y="1364310"/>
                  </a:lnTo>
                  <a:lnTo>
                    <a:pt x="145796" y="1363954"/>
                  </a:lnTo>
                  <a:lnTo>
                    <a:pt x="145796" y="1379550"/>
                  </a:lnTo>
                  <a:lnTo>
                    <a:pt x="137058" y="1380820"/>
                  </a:lnTo>
                  <a:lnTo>
                    <a:pt x="134924" y="1375740"/>
                  </a:lnTo>
                  <a:lnTo>
                    <a:pt x="130962" y="1371930"/>
                  </a:lnTo>
                  <a:lnTo>
                    <a:pt x="133337" y="1369390"/>
                  </a:lnTo>
                  <a:lnTo>
                    <a:pt x="135724" y="1366850"/>
                  </a:lnTo>
                  <a:lnTo>
                    <a:pt x="145542" y="1373200"/>
                  </a:lnTo>
                  <a:lnTo>
                    <a:pt x="145796" y="1379550"/>
                  </a:lnTo>
                  <a:lnTo>
                    <a:pt x="145796" y="1363954"/>
                  </a:lnTo>
                  <a:lnTo>
                    <a:pt x="140487" y="1363040"/>
                  </a:lnTo>
                  <a:lnTo>
                    <a:pt x="145796" y="1363040"/>
                  </a:lnTo>
                  <a:lnTo>
                    <a:pt x="145796" y="1360500"/>
                  </a:lnTo>
                  <a:lnTo>
                    <a:pt x="143408" y="1361770"/>
                  </a:lnTo>
                  <a:lnTo>
                    <a:pt x="142074" y="1360500"/>
                  </a:lnTo>
                  <a:lnTo>
                    <a:pt x="142875" y="1359230"/>
                  </a:lnTo>
                  <a:lnTo>
                    <a:pt x="143687" y="1357960"/>
                  </a:lnTo>
                  <a:lnTo>
                    <a:pt x="144500" y="1356690"/>
                  </a:lnTo>
                  <a:lnTo>
                    <a:pt x="152196" y="1363040"/>
                  </a:lnTo>
                  <a:lnTo>
                    <a:pt x="156959" y="1363040"/>
                  </a:lnTo>
                  <a:lnTo>
                    <a:pt x="156959" y="1333830"/>
                  </a:lnTo>
                  <a:lnTo>
                    <a:pt x="157746" y="1332560"/>
                  </a:lnTo>
                  <a:lnTo>
                    <a:pt x="158546" y="1331290"/>
                  </a:lnTo>
                  <a:lnTo>
                    <a:pt x="162560" y="1328750"/>
                  </a:lnTo>
                  <a:lnTo>
                    <a:pt x="167322" y="1326210"/>
                  </a:lnTo>
                  <a:lnTo>
                    <a:pt x="167322" y="1324051"/>
                  </a:lnTo>
                  <a:lnTo>
                    <a:pt x="165188" y="1323670"/>
                  </a:lnTo>
                  <a:lnTo>
                    <a:pt x="164388" y="1323670"/>
                  </a:lnTo>
                  <a:lnTo>
                    <a:pt x="156705" y="1321130"/>
                  </a:lnTo>
                  <a:lnTo>
                    <a:pt x="170243" y="1322400"/>
                  </a:lnTo>
                  <a:lnTo>
                    <a:pt x="169951" y="1321130"/>
                  </a:lnTo>
                  <a:lnTo>
                    <a:pt x="172377" y="1324940"/>
                  </a:lnTo>
                  <a:lnTo>
                    <a:pt x="172377" y="1317320"/>
                  </a:lnTo>
                  <a:lnTo>
                    <a:pt x="171602" y="1317320"/>
                  </a:lnTo>
                  <a:lnTo>
                    <a:pt x="172034" y="1316050"/>
                  </a:lnTo>
                  <a:lnTo>
                    <a:pt x="177685" y="1316050"/>
                  </a:lnTo>
                  <a:lnTo>
                    <a:pt x="177685" y="1244561"/>
                  </a:lnTo>
                  <a:lnTo>
                    <a:pt x="175806" y="1243660"/>
                  </a:lnTo>
                  <a:lnTo>
                    <a:pt x="175806" y="1280490"/>
                  </a:lnTo>
                  <a:lnTo>
                    <a:pt x="175806" y="1281760"/>
                  </a:lnTo>
                  <a:lnTo>
                    <a:pt x="175006" y="1284300"/>
                  </a:lnTo>
                  <a:lnTo>
                    <a:pt x="174218" y="1281760"/>
                  </a:lnTo>
                  <a:lnTo>
                    <a:pt x="172085" y="1281760"/>
                  </a:lnTo>
                  <a:lnTo>
                    <a:pt x="172377" y="1279220"/>
                  </a:lnTo>
                  <a:lnTo>
                    <a:pt x="175806" y="1280490"/>
                  </a:lnTo>
                  <a:lnTo>
                    <a:pt x="175806" y="1243660"/>
                  </a:lnTo>
                  <a:lnTo>
                    <a:pt x="176352" y="1241120"/>
                  </a:lnTo>
                  <a:lnTo>
                    <a:pt x="180314" y="1242390"/>
                  </a:lnTo>
                  <a:lnTo>
                    <a:pt x="183248" y="1242390"/>
                  </a:lnTo>
                  <a:lnTo>
                    <a:pt x="183248" y="1232458"/>
                  </a:lnTo>
                  <a:lnTo>
                    <a:pt x="174218" y="1230960"/>
                  </a:lnTo>
                  <a:lnTo>
                    <a:pt x="170243" y="1230591"/>
                  </a:lnTo>
                  <a:lnTo>
                    <a:pt x="170243" y="1304620"/>
                  </a:lnTo>
                  <a:lnTo>
                    <a:pt x="165735" y="1309700"/>
                  </a:lnTo>
                  <a:lnTo>
                    <a:pt x="159092" y="1309700"/>
                  </a:lnTo>
                  <a:lnTo>
                    <a:pt x="158762" y="1307160"/>
                  </a:lnTo>
                  <a:lnTo>
                    <a:pt x="158610" y="1305890"/>
                  </a:lnTo>
                  <a:lnTo>
                    <a:pt x="158292" y="1303350"/>
                  </a:lnTo>
                  <a:lnTo>
                    <a:pt x="167017" y="1307160"/>
                  </a:lnTo>
                  <a:lnTo>
                    <a:pt x="170243" y="1304620"/>
                  </a:lnTo>
                  <a:lnTo>
                    <a:pt x="170243" y="1230591"/>
                  </a:lnTo>
                  <a:lnTo>
                    <a:pt x="160870" y="1229690"/>
                  </a:lnTo>
                  <a:lnTo>
                    <a:pt x="151396" y="1230604"/>
                  </a:lnTo>
                  <a:lnTo>
                    <a:pt x="151396" y="1246200"/>
                  </a:lnTo>
                  <a:lnTo>
                    <a:pt x="150850" y="1248740"/>
                  </a:lnTo>
                  <a:lnTo>
                    <a:pt x="146583" y="1246606"/>
                  </a:lnTo>
                  <a:lnTo>
                    <a:pt x="146583" y="1302080"/>
                  </a:lnTo>
                  <a:lnTo>
                    <a:pt x="145796" y="1302080"/>
                  </a:lnTo>
                  <a:lnTo>
                    <a:pt x="144995" y="1301521"/>
                  </a:lnTo>
                  <a:lnTo>
                    <a:pt x="146583" y="1302080"/>
                  </a:lnTo>
                  <a:lnTo>
                    <a:pt x="146583" y="1246606"/>
                  </a:lnTo>
                  <a:lnTo>
                    <a:pt x="145796" y="1246200"/>
                  </a:lnTo>
                  <a:lnTo>
                    <a:pt x="145796" y="1250010"/>
                  </a:lnTo>
                  <a:lnTo>
                    <a:pt x="141820" y="1248740"/>
                  </a:lnTo>
                  <a:lnTo>
                    <a:pt x="145542" y="1244930"/>
                  </a:lnTo>
                  <a:lnTo>
                    <a:pt x="148018" y="1242390"/>
                  </a:lnTo>
                  <a:lnTo>
                    <a:pt x="149263" y="1241120"/>
                  </a:lnTo>
                  <a:lnTo>
                    <a:pt x="151396" y="1246200"/>
                  </a:lnTo>
                  <a:lnTo>
                    <a:pt x="151396" y="1230604"/>
                  </a:lnTo>
                  <a:lnTo>
                    <a:pt x="139192" y="1231773"/>
                  </a:lnTo>
                  <a:lnTo>
                    <a:pt x="139192" y="1305890"/>
                  </a:lnTo>
                  <a:lnTo>
                    <a:pt x="136182" y="1303350"/>
                  </a:lnTo>
                  <a:lnTo>
                    <a:pt x="134683" y="1302080"/>
                  </a:lnTo>
                  <a:lnTo>
                    <a:pt x="138036" y="1299540"/>
                  </a:lnTo>
                  <a:lnTo>
                    <a:pt x="138811" y="1299743"/>
                  </a:lnTo>
                  <a:lnTo>
                    <a:pt x="139192" y="1305890"/>
                  </a:lnTo>
                  <a:lnTo>
                    <a:pt x="139192" y="1231773"/>
                  </a:lnTo>
                  <a:lnTo>
                    <a:pt x="138404" y="1231849"/>
                  </a:lnTo>
                  <a:lnTo>
                    <a:pt x="138404" y="1284300"/>
                  </a:lnTo>
                  <a:lnTo>
                    <a:pt x="138404" y="1290650"/>
                  </a:lnTo>
                  <a:lnTo>
                    <a:pt x="133096" y="1293190"/>
                  </a:lnTo>
                  <a:lnTo>
                    <a:pt x="133591" y="1288110"/>
                  </a:lnTo>
                  <a:lnTo>
                    <a:pt x="129933" y="1289138"/>
                  </a:lnTo>
                  <a:lnTo>
                    <a:pt x="129933" y="1302080"/>
                  </a:lnTo>
                  <a:lnTo>
                    <a:pt x="129679" y="1302296"/>
                  </a:lnTo>
                  <a:lnTo>
                    <a:pt x="129679" y="1307160"/>
                  </a:lnTo>
                  <a:lnTo>
                    <a:pt x="129425" y="1309700"/>
                  </a:lnTo>
                  <a:lnTo>
                    <a:pt x="125107" y="1312240"/>
                  </a:lnTo>
                  <a:lnTo>
                    <a:pt x="125107" y="1363040"/>
                  </a:lnTo>
                  <a:lnTo>
                    <a:pt x="121894" y="1364310"/>
                  </a:lnTo>
                  <a:lnTo>
                    <a:pt x="120726" y="1363040"/>
                  </a:lnTo>
                  <a:lnTo>
                    <a:pt x="121742" y="1361770"/>
                  </a:lnTo>
                  <a:lnTo>
                    <a:pt x="125107" y="1363040"/>
                  </a:lnTo>
                  <a:lnTo>
                    <a:pt x="125107" y="1312240"/>
                  </a:lnTo>
                  <a:lnTo>
                    <a:pt x="125730" y="1310970"/>
                  </a:lnTo>
                  <a:lnTo>
                    <a:pt x="126365" y="1309700"/>
                  </a:lnTo>
                  <a:lnTo>
                    <a:pt x="127635" y="1307160"/>
                  </a:lnTo>
                  <a:lnTo>
                    <a:pt x="129679" y="1307160"/>
                  </a:lnTo>
                  <a:lnTo>
                    <a:pt x="129679" y="1302296"/>
                  </a:lnTo>
                  <a:lnTo>
                    <a:pt x="128397" y="1303350"/>
                  </a:lnTo>
                  <a:lnTo>
                    <a:pt x="121386" y="1302080"/>
                  </a:lnTo>
                  <a:lnTo>
                    <a:pt x="127190" y="1300810"/>
                  </a:lnTo>
                  <a:lnTo>
                    <a:pt x="129933" y="1302080"/>
                  </a:lnTo>
                  <a:lnTo>
                    <a:pt x="129933" y="1289138"/>
                  </a:lnTo>
                  <a:lnTo>
                    <a:pt x="129070" y="1289380"/>
                  </a:lnTo>
                  <a:lnTo>
                    <a:pt x="130657" y="1285570"/>
                  </a:lnTo>
                  <a:lnTo>
                    <a:pt x="138404" y="1284300"/>
                  </a:lnTo>
                  <a:lnTo>
                    <a:pt x="138404" y="1231849"/>
                  </a:lnTo>
                  <a:lnTo>
                    <a:pt x="134302" y="1232230"/>
                  </a:lnTo>
                  <a:lnTo>
                    <a:pt x="129070" y="1233246"/>
                  </a:lnTo>
                  <a:lnTo>
                    <a:pt x="129070" y="1257630"/>
                  </a:lnTo>
                  <a:lnTo>
                    <a:pt x="125780" y="1258900"/>
                  </a:lnTo>
                  <a:lnTo>
                    <a:pt x="123888" y="1257630"/>
                  </a:lnTo>
                  <a:lnTo>
                    <a:pt x="124587" y="1256360"/>
                  </a:lnTo>
                  <a:lnTo>
                    <a:pt x="129070" y="1257630"/>
                  </a:lnTo>
                  <a:lnTo>
                    <a:pt x="129070" y="1233246"/>
                  </a:lnTo>
                  <a:lnTo>
                    <a:pt x="121132" y="1234770"/>
                  </a:lnTo>
                  <a:lnTo>
                    <a:pt x="117665" y="1234986"/>
                  </a:lnTo>
                  <a:lnTo>
                    <a:pt x="117665" y="1255090"/>
                  </a:lnTo>
                  <a:lnTo>
                    <a:pt x="117665" y="1457020"/>
                  </a:lnTo>
                  <a:lnTo>
                    <a:pt x="117195" y="1459560"/>
                  </a:lnTo>
                  <a:lnTo>
                    <a:pt x="113779" y="1460830"/>
                  </a:lnTo>
                  <a:lnTo>
                    <a:pt x="110909" y="1460830"/>
                  </a:lnTo>
                  <a:lnTo>
                    <a:pt x="112102" y="1458290"/>
                  </a:lnTo>
                  <a:lnTo>
                    <a:pt x="112356" y="1458290"/>
                  </a:lnTo>
                  <a:lnTo>
                    <a:pt x="114211" y="1457020"/>
                  </a:lnTo>
                  <a:lnTo>
                    <a:pt x="116078" y="1455750"/>
                  </a:lnTo>
                  <a:lnTo>
                    <a:pt x="117665" y="1457020"/>
                  </a:lnTo>
                  <a:lnTo>
                    <a:pt x="117665" y="1255090"/>
                  </a:lnTo>
                  <a:lnTo>
                    <a:pt x="116319" y="1257630"/>
                  </a:lnTo>
                  <a:lnTo>
                    <a:pt x="113690" y="1258900"/>
                  </a:lnTo>
                  <a:lnTo>
                    <a:pt x="113144" y="1258900"/>
                  </a:lnTo>
                  <a:lnTo>
                    <a:pt x="113144" y="1364310"/>
                  </a:lnTo>
                  <a:lnTo>
                    <a:pt x="104914" y="1364310"/>
                  </a:lnTo>
                  <a:lnTo>
                    <a:pt x="110223" y="1363040"/>
                  </a:lnTo>
                  <a:lnTo>
                    <a:pt x="109524" y="1361770"/>
                  </a:lnTo>
                  <a:lnTo>
                    <a:pt x="108140" y="1359230"/>
                  </a:lnTo>
                  <a:lnTo>
                    <a:pt x="112102" y="1360500"/>
                  </a:lnTo>
                  <a:lnTo>
                    <a:pt x="113144" y="1364310"/>
                  </a:lnTo>
                  <a:lnTo>
                    <a:pt x="113144" y="1258900"/>
                  </a:lnTo>
                  <a:lnTo>
                    <a:pt x="110223" y="1258900"/>
                  </a:lnTo>
                  <a:lnTo>
                    <a:pt x="110769" y="1256360"/>
                  </a:lnTo>
                  <a:lnTo>
                    <a:pt x="113449" y="1255090"/>
                  </a:lnTo>
                  <a:lnTo>
                    <a:pt x="117665" y="1255090"/>
                  </a:lnTo>
                  <a:lnTo>
                    <a:pt x="117665" y="1234986"/>
                  </a:lnTo>
                  <a:lnTo>
                    <a:pt x="104660" y="1235773"/>
                  </a:lnTo>
                  <a:lnTo>
                    <a:pt x="104660" y="1242390"/>
                  </a:lnTo>
                  <a:lnTo>
                    <a:pt x="104419" y="1244930"/>
                  </a:lnTo>
                  <a:lnTo>
                    <a:pt x="104419" y="1364310"/>
                  </a:lnTo>
                  <a:lnTo>
                    <a:pt x="103505" y="1365580"/>
                  </a:lnTo>
                  <a:lnTo>
                    <a:pt x="100939" y="1363040"/>
                  </a:lnTo>
                  <a:lnTo>
                    <a:pt x="103581" y="1361770"/>
                  </a:lnTo>
                  <a:lnTo>
                    <a:pt x="104419" y="1364310"/>
                  </a:lnTo>
                  <a:lnTo>
                    <a:pt x="104419" y="1244930"/>
                  </a:lnTo>
                  <a:lnTo>
                    <a:pt x="101193" y="1243660"/>
                  </a:lnTo>
                  <a:lnTo>
                    <a:pt x="100939" y="1243660"/>
                  </a:lnTo>
                  <a:lnTo>
                    <a:pt x="100939" y="1300810"/>
                  </a:lnTo>
                  <a:lnTo>
                    <a:pt x="100939" y="1336370"/>
                  </a:lnTo>
                  <a:lnTo>
                    <a:pt x="100698" y="1341450"/>
                  </a:lnTo>
                  <a:lnTo>
                    <a:pt x="98310" y="1343990"/>
                  </a:lnTo>
                  <a:lnTo>
                    <a:pt x="93497" y="1343990"/>
                  </a:lnTo>
                  <a:lnTo>
                    <a:pt x="93497" y="1355420"/>
                  </a:lnTo>
                  <a:lnTo>
                    <a:pt x="93256" y="1357960"/>
                  </a:lnTo>
                  <a:lnTo>
                    <a:pt x="91668" y="1357325"/>
                  </a:lnTo>
                  <a:lnTo>
                    <a:pt x="91668" y="1454480"/>
                  </a:lnTo>
                  <a:lnTo>
                    <a:pt x="88150" y="1457020"/>
                  </a:lnTo>
                  <a:lnTo>
                    <a:pt x="85483" y="1455750"/>
                  </a:lnTo>
                  <a:lnTo>
                    <a:pt x="85915" y="1454480"/>
                  </a:lnTo>
                  <a:lnTo>
                    <a:pt x="91668" y="1454480"/>
                  </a:lnTo>
                  <a:lnTo>
                    <a:pt x="91668" y="1357325"/>
                  </a:lnTo>
                  <a:lnTo>
                    <a:pt x="91363" y="1357210"/>
                  </a:lnTo>
                  <a:lnTo>
                    <a:pt x="91363" y="1406220"/>
                  </a:lnTo>
                  <a:lnTo>
                    <a:pt x="91363" y="1407490"/>
                  </a:lnTo>
                  <a:lnTo>
                    <a:pt x="90576" y="1411300"/>
                  </a:lnTo>
                  <a:lnTo>
                    <a:pt x="89776" y="1407490"/>
                  </a:lnTo>
                  <a:lnTo>
                    <a:pt x="87693" y="1407490"/>
                  </a:lnTo>
                  <a:lnTo>
                    <a:pt x="87934" y="1406220"/>
                  </a:lnTo>
                  <a:lnTo>
                    <a:pt x="88188" y="1404950"/>
                  </a:lnTo>
                  <a:lnTo>
                    <a:pt x="91363" y="1406220"/>
                  </a:lnTo>
                  <a:lnTo>
                    <a:pt x="91363" y="1357210"/>
                  </a:lnTo>
                  <a:lnTo>
                    <a:pt x="90576" y="1356893"/>
                  </a:lnTo>
                  <a:lnTo>
                    <a:pt x="90576" y="1365580"/>
                  </a:lnTo>
                  <a:lnTo>
                    <a:pt x="86067" y="1363040"/>
                  </a:lnTo>
                  <a:lnTo>
                    <a:pt x="85813" y="1366850"/>
                  </a:lnTo>
                  <a:lnTo>
                    <a:pt x="83680" y="1366850"/>
                  </a:lnTo>
                  <a:lnTo>
                    <a:pt x="84772" y="1364310"/>
                  </a:lnTo>
                  <a:lnTo>
                    <a:pt x="85813" y="1364310"/>
                  </a:lnTo>
                  <a:lnTo>
                    <a:pt x="84772" y="1363040"/>
                  </a:lnTo>
                  <a:lnTo>
                    <a:pt x="83972" y="1361770"/>
                  </a:lnTo>
                  <a:lnTo>
                    <a:pt x="83972" y="1360500"/>
                  </a:lnTo>
                  <a:lnTo>
                    <a:pt x="83972" y="1359230"/>
                  </a:lnTo>
                  <a:lnTo>
                    <a:pt x="85559" y="1360500"/>
                  </a:lnTo>
                  <a:lnTo>
                    <a:pt x="89535" y="1360500"/>
                  </a:lnTo>
                  <a:lnTo>
                    <a:pt x="90576" y="1365580"/>
                  </a:lnTo>
                  <a:lnTo>
                    <a:pt x="90576" y="1356893"/>
                  </a:lnTo>
                  <a:lnTo>
                    <a:pt x="90081" y="1356690"/>
                  </a:lnTo>
                  <a:lnTo>
                    <a:pt x="87947" y="1356690"/>
                  </a:lnTo>
                  <a:lnTo>
                    <a:pt x="88188" y="1355420"/>
                  </a:lnTo>
                  <a:lnTo>
                    <a:pt x="93497" y="1355420"/>
                  </a:lnTo>
                  <a:lnTo>
                    <a:pt x="93497" y="1343990"/>
                  </a:lnTo>
                  <a:lnTo>
                    <a:pt x="93332" y="1342720"/>
                  </a:lnTo>
                  <a:lnTo>
                    <a:pt x="93167" y="1341450"/>
                  </a:lnTo>
                  <a:lnTo>
                    <a:pt x="93002" y="1340180"/>
                  </a:lnTo>
                  <a:lnTo>
                    <a:pt x="88188" y="1332560"/>
                  </a:lnTo>
                  <a:lnTo>
                    <a:pt x="97218" y="1333830"/>
                  </a:lnTo>
                  <a:lnTo>
                    <a:pt x="95783" y="1337551"/>
                  </a:lnTo>
                  <a:lnTo>
                    <a:pt x="100939" y="1336370"/>
                  </a:lnTo>
                  <a:lnTo>
                    <a:pt x="100939" y="1300810"/>
                  </a:lnTo>
                  <a:lnTo>
                    <a:pt x="98564" y="1303350"/>
                  </a:lnTo>
                  <a:lnTo>
                    <a:pt x="92710" y="1305890"/>
                  </a:lnTo>
                  <a:lnTo>
                    <a:pt x="89776" y="1302080"/>
                  </a:lnTo>
                  <a:lnTo>
                    <a:pt x="91376" y="1299540"/>
                  </a:lnTo>
                  <a:lnTo>
                    <a:pt x="92189" y="1298270"/>
                  </a:lnTo>
                  <a:lnTo>
                    <a:pt x="93002" y="1297000"/>
                  </a:lnTo>
                  <a:lnTo>
                    <a:pt x="94589" y="1300810"/>
                  </a:lnTo>
                  <a:lnTo>
                    <a:pt x="100939" y="1300810"/>
                  </a:lnTo>
                  <a:lnTo>
                    <a:pt x="100939" y="1243660"/>
                  </a:lnTo>
                  <a:lnTo>
                    <a:pt x="99110" y="1243660"/>
                  </a:lnTo>
                  <a:lnTo>
                    <a:pt x="99352" y="1242390"/>
                  </a:lnTo>
                  <a:lnTo>
                    <a:pt x="104660" y="1242390"/>
                  </a:lnTo>
                  <a:lnTo>
                    <a:pt x="104660" y="1235773"/>
                  </a:lnTo>
                  <a:lnTo>
                    <a:pt x="100241" y="1236040"/>
                  </a:lnTo>
                  <a:lnTo>
                    <a:pt x="95389" y="1235430"/>
                  </a:lnTo>
                  <a:lnTo>
                    <a:pt x="95389" y="1280490"/>
                  </a:lnTo>
                  <a:lnTo>
                    <a:pt x="95389" y="1281760"/>
                  </a:lnTo>
                  <a:lnTo>
                    <a:pt x="93802" y="1283030"/>
                  </a:lnTo>
                  <a:lnTo>
                    <a:pt x="91909" y="1284300"/>
                  </a:lnTo>
                  <a:lnTo>
                    <a:pt x="91782" y="1280490"/>
                  </a:lnTo>
                  <a:lnTo>
                    <a:pt x="91909" y="1279220"/>
                  </a:lnTo>
                  <a:lnTo>
                    <a:pt x="95389" y="1280490"/>
                  </a:lnTo>
                  <a:lnTo>
                    <a:pt x="95389" y="1235430"/>
                  </a:lnTo>
                  <a:lnTo>
                    <a:pt x="93497" y="1235189"/>
                  </a:lnTo>
                  <a:lnTo>
                    <a:pt x="93497" y="1270330"/>
                  </a:lnTo>
                  <a:lnTo>
                    <a:pt x="93002" y="1272870"/>
                  </a:lnTo>
                  <a:lnTo>
                    <a:pt x="89776" y="1272870"/>
                  </a:lnTo>
                  <a:lnTo>
                    <a:pt x="89776" y="1270330"/>
                  </a:lnTo>
                  <a:lnTo>
                    <a:pt x="90576" y="1267790"/>
                  </a:lnTo>
                  <a:lnTo>
                    <a:pt x="91363" y="1270330"/>
                  </a:lnTo>
                  <a:lnTo>
                    <a:pt x="93497" y="1270330"/>
                  </a:lnTo>
                  <a:lnTo>
                    <a:pt x="93497" y="1235189"/>
                  </a:lnTo>
                  <a:lnTo>
                    <a:pt x="87693" y="1234465"/>
                  </a:lnTo>
                  <a:lnTo>
                    <a:pt x="87693" y="1313510"/>
                  </a:lnTo>
                  <a:lnTo>
                    <a:pt x="87401" y="1316050"/>
                  </a:lnTo>
                  <a:lnTo>
                    <a:pt x="82092" y="1316050"/>
                  </a:lnTo>
                  <a:lnTo>
                    <a:pt x="82092" y="1346530"/>
                  </a:lnTo>
                  <a:lnTo>
                    <a:pt x="80505" y="1349070"/>
                  </a:lnTo>
                  <a:lnTo>
                    <a:pt x="80251" y="1349171"/>
                  </a:lnTo>
                  <a:lnTo>
                    <a:pt x="80251" y="1352880"/>
                  </a:lnTo>
                  <a:lnTo>
                    <a:pt x="79959" y="1355420"/>
                  </a:lnTo>
                  <a:lnTo>
                    <a:pt x="79171" y="1355420"/>
                  </a:lnTo>
                  <a:lnTo>
                    <a:pt x="79171" y="1455750"/>
                  </a:lnTo>
                  <a:lnTo>
                    <a:pt x="76060" y="1453261"/>
                  </a:lnTo>
                  <a:lnTo>
                    <a:pt x="76060" y="1490827"/>
                  </a:lnTo>
                  <a:lnTo>
                    <a:pt x="73063" y="1490040"/>
                  </a:lnTo>
                  <a:lnTo>
                    <a:pt x="72821" y="1492580"/>
                  </a:lnTo>
                  <a:lnTo>
                    <a:pt x="70929" y="1490624"/>
                  </a:lnTo>
                  <a:lnTo>
                    <a:pt x="70929" y="1610690"/>
                  </a:lnTo>
                  <a:lnTo>
                    <a:pt x="69646" y="1612036"/>
                  </a:lnTo>
                  <a:lnTo>
                    <a:pt x="69646" y="1658950"/>
                  </a:lnTo>
                  <a:lnTo>
                    <a:pt x="63538" y="1658950"/>
                  </a:lnTo>
                  <a:lnTo>
                    <a:pt x="63538" y="1699590"/>
                  </a:lnTo>
                  <a:lnTo>
                    <a:pt x="60477" y="1698320"/>
                  </a:lnTo>
                  <a:lnTo>
                    <a:pt x="57937" y="1697266"/>
                  </a:lnTo>
                  <a:lnTo>
                    <a:pt x="57937" y="2020900"/>
                  </a:lnTo>
                  <a:lnTo>
                    <a:pt x="57937" y="2023440"/>
                  </a:lnTo>
                  <a:lnTo>
                    <a:pt x="57137" y="2025980"/>
                  </a:lnTo>
                  <a:lnTo>
                    <a:pt x="56349" y="2023440"/>
                  </a:lnTo>
                  <a:lnTo>
                    <a:pt x="54216" y="2023440"/>
                  </a:lnTo>
                  <a:lnTo>
                    <a:pt x="54508" y="2020900"/>
                  </a:lnTo>
                  <a:lnTo>
                    <a:pt x="57937" y="2020900"/>
                  </a:lnTo>
                  <a:lnTo>
                    <a:pt x="57937" y="1697266"/>
                  </a:lnTo>
                  <a:lnTo>
                    <a:pt x="57442" y="1697050"/>
                  </a:lnTo>
                  <a:lnTo>
                    <a:pt x="54216" y="1698320"/>
                  </a:lnTo>
                  <a:lnTo>
                    <a:pt x="54762" y="1694510"/>
                  </a:lnTo>
                  <a:lnTo>
                    <a:pt x="57442" y="1693240"/>
                  </a:lnTo>
                  <a:lnTo>
                    <a:pt x="61658" y="1694510"/>
                  </a:lnTo>
                  <a:lnTo>
                    <a:pt x="63538" y="1699590"/>
                  </a:lnTo>
                  <a:lnTo>
                    <a:pt x="63538" y="1658950"/>
                  </a:lnTo>
                  <a:lnTo>
                    <a:pt x="61950" y="1658950"/>
                  </a:lnTo>
                  <a:lnTo>
                    <a:pt x="59817" y="1661490"/>
                  </a:lnTo>
                  <a:lnTo>
                    <a:pt x="54508" y="1658340"/>
                  </a:lnTo>
                  <a:lnTo>
                    <a:pt x="54508" y="1667840"/>
                  </a:lnTo>
                  <a:lnTo>
                    <a:pt x="52133" y="1669110"/>
                  </a:lnTo>
                  <a:lnTo>
                    <a:pt x="52133" y="2211400"/>
                  </a:lnTo>
                  <a:lnTo>
                    <a:pt x="51828" y="2213940"/>
                  </a:lnTo>
                  <a:lnTo>
                    <a:pt x="48907" y="2212670"/>
                  </a:lnTo>
                  <a:lnTo>
                    <a:pt x="46520" y="2213940"/>
                  </a:lnTo>
                  <a:lnTo>
                    <a:pt x="46824" y="2211400"/>
                  </a:lnTo>
                  <a:lnTo>
                    <a:pt x="52133" y="2211400"/>
                  </a:lnTo>
                  <a:lnTo>
                    <a:pt x="52133" y="1669110"/>
                  </a:lnTo>
                  <a:lnTo>
                    <a:pt x="50241" y="1671370"/>
                  </a:lnTo>
                  <a:lnTo>
                    <a:pt x="50241" y="1722450"/>
                  </a:lnTo>
                  <a:lnTo>
                    <a:pt x="49999" y="1724990"/>
                  </a:lnTo>
                  <a:lnTo>
                    <a:pt x="48831" y="1724494"/>
                  </a:lnTo>
                  <a:lnTo>
                    <a:pt x="48831" y="2140280"/>
                  </a:lnTo>
                  <a:lnTo>
                    <a:pt x="44488" y="2141550"/>
                  </a:lnTo>
                  <a:lnTo>
                    <a:pt x="42799" y="2141550"/>
                  </a:lnTo>
                  <a:lnTo>
                    <a:pt x="42799" y="2226640"/>
                  </a:lnTo>
                  <a:lnTo>
                    <a:pt x="42011" y="2229180"/>
                  </a:lnTo>
                  <a:lnTo>
                    <a:pt x="40424" y="2230450"/>
                  </a:lnTo>
                  <a:lnTo>
                    <a:pt x="37249" y="2230450"/>
                  </a:lnTo>
                  <a:lnTo>
                    <a:pt x="38036" y="2227910"/>
                  </a:lnTo>
                  <a:lnTo>
                    <a:pt x="39624" y="2226640"/>
                  </a:lnTo>
                  <a:lnTo>
                    <a:pt x="42799" y="2226640"/>
                  </a:lnTo>
                  <a:lnTo>
                    <a:pt x="42799" y="2141550"/>
                  </a:lnTo>
                  <a:lnTo>
                    <a:pt x="32486" y="2141550"/>
                  </a:lnTo>
                  <a:lnTo>
                    <a:pt x="37249" y="2133930"/>
                  </a:lnTo>
                  <a:lnTo>
                    <a:pt x="40970" y="2133930"/>
                  </a:lnTo>
                  <a:lnTo>
                    <a:pt x="39878" y="2136470"/>
                  </a:lnTo>
                  <a:lnTo>
                    <a:pt x="39077" y="2137740"/>
                  </a:lnTo>
                  <a:lnTo>
                    <a:pt x="39077" y="2140280"/>
                  </a:lnTo>
                  <a:lnTo>
                    <a:pt x="42557" y="2139010"/>
                  </a:lnTo>
                  <a:lnTo>
                    <a:pt x="46824" y="2139010"/>
                  </a:lnTo>
                  <a:lnTo>
                    <a:pt x="48412" y="2136470"/>
                  </a:lnTo>
                  <a:lnTo>
                    <a:pt x="48831" y="2140280"/>
                  </a:lnTo>
                  <a:lnTo>
                    <a:pt x="48831" y="1724494"/>
                  </a:lnTo>
                  <a:lnTo>
                    <a:pt x="48412" y="1724304"/>
                  </a:lnTo>
                  <a:lnTo>
                    <a:pt x="48412" y="1796110"/>
                  </a:lnTo>
                  <a:lnTo>
                    <a:pt x="45478" y="1794281"/>
                  </a:lnTo>
                  <a:lnTo>
                    <a:pt x="45478" y="2107260"/>
                  </a:lnTo>
                  <a:lnTo>
                    <a:pt x="39624" y="2113610"/>
                  </a:lnTo>
                  <a:lnTo>
                    <a:pt x="36995" y="2113610"/>
                  </a:lnTo>
                  <a:lnTo>
                    <a:pt x="37490" y="2109800"/>
                  </a:lnTo>
                  <a:lnTo>
                    <a:pt x="41211" y="2109800"/>
                  </a:lnTo>
                  <a:lnTo>
                    <a:pt x="40665" y="2108530"/>
                  </a:lnTo>
                  <a:lnTo>
                    <a:pt x="40970" y="2108530"/>
                  </a:lnTo>
                  <a:lnTo>
                    <a:pt x="45478" y="2107260"/>
                  </a:lnTo>
                  <a:lnTo>
                    <a:pt x="45478" y="1794281"/>
                  </a:lnTo>
                  <a:lnTo>
                    <a:pt x="44361" y="1793570"/>
                  </a:lnTo>
                  <a:lnTo>
                    <a:pt x="44196" y="1791030"/>
                  </a:lnTo>
                  <a:lnTo>
                    <a:pt x="46139" y="1791030"/>
                  </a:lnTo>
                  <a:lnTo>
                    <a:pt x="48412" y="1796110"/>
                  </a:lnTo>
                  <a:lnTo>
                    <a:pt x="48412" y="1724304"/>
                  </a:lnTo>
                  <a:lnTo>
                    <a:pt x="47066" y="1723720"/>
                  </a:lnTo>
                  <a:lnTo>
                    <a:pt x="44691" y="1723720"/>
                  </a:lnTo>
                  <a:lnTo>
                    <a:pt x="44691" y="1726260"/>
                  </a:lnTo>
                  <a:lnTo>
                    <a:pt x="44386" y="1727530"/>
                  </a:lnTo>
                  <a:lnTo>
                    <a:pt x="42799" y="1727530"/>
                  </a:lnTo>
                  <a:lnTo>
                    <a:pt x="42799" y="1940890"/>
                  </a:lnTo>
                  <a:lnTo>
                    <a:pt x="42303" y="1942160"/>
                  </a:lnTo>
                  <a:lnTo>
                    <a:pt x="39077" y="1942160"/>
                  </a:lnTo>
                  <a:lnTo>
                    <a:pt x="39077" y="1940890"/>
                  </a:lnTo>
                  <a:lnTo>
                    <a:pt x="39878" y="1938350"/>
                  </a:lnTo>
                  <a:lnTo>
                    <a:pt x="40665" y="1940890"/>
                  </a:lnTo>
                  <a:lnTo>
                    <a:pt x="42799" y="1940890"/>
                  </a:lnTo>
                  <a:lnTo>
                    <a:pt x="42799" y="1727530"/>
                  </a:lnTo>
                  <a:lnTo>
                    <a:pt x="40970" y="1727530"/>
                  </a:lnTo>
                  <a:lnTo>
                    <a:pt x="40970" y="1799920"/>
                  </a:lnTo>
                  <a:lnTo>
                    <a:pt x="40970" y="1801190"/>
                  </a:lnTo>
                  <a:lnTo>
                    <a:pt x="39382" y="1802460"/>
                  </a:lnTo>
                  <a:lnTo>
                    <a:pt x="39077" y="1802676"/>
                  </a:lnTo>
                  <a:lnTo>
                    <a:pt x="39077" y="1848180"/>
                  </a:lnTo>
                  <a:lnTo>
                    <a:pt x="39077" y="1853260"/>
                  </a:lnTo>
                  <a:lnTo>
                    <a:pt x="33528" y="1853260"/>
                  </a:lnTo>
                  <a:lnTo>
                    <a:pt x="33528" y="1891360"/>
                  </a:lnTo>
                  <a:lnTo>
                    <a:pt x="33528" y="1893900"/>
                  </a:lnTo>
                  <a:lnTo>
                    <a:pt x="32727" y="1896440"/>
                  </a:lnTo>
                  <a:lnTo>
                    <a:pt x="31940" y="1893900"/>
                  </a:lnTo>
                  <a:lnTo>
                    <a:pt x="29806" y="1893900"/>
                  </a:lnTo>
                  <a:lnTo>
                    <a:pt x="29806" y="1933270"/>
                  </a:lnTo>
                  <a:lnTo>
                    <a:pt x="29006" y="1938350"/>
                  </a:lnTo>
                  <a:lnTo>
                    <a:pt x="23952" y="1933270"/>
                  </a:lnTo>
                  <a:lnTo>
                    <a:pt x="26085" y="1929460"/>
                  </a:lnTo>
                  <a:lnTo>
                    <a:pt x="28219" y="1929460"/>
                  </a:lnTo>
                  <a:lnTo>
                    <a:pt x="27419" y="1933270"/>
                  </a:lnTo>
                  <a:lnTo>
                    <a:pt x="29806" y="1933270"/>
                  </a:lnTo>
                  <a:lnTo>
                    <a:pt x="29806" y="1893900"/>
                  </a:lnTo>
                  <a:lnTo>
                    <a:pt x="30353" y="1891360"/>
                  </a:lnTo>
                  <a:lnTo>
                    <a:pt x="33528" y="1891360"/>
                  </a:lnTo>
                  <a:lnTo>
                    <a:pt x="33528" y="1853260"/>
                  </a:lnTo>
                  <a:lnTo>
                    <a:pt x="33274" y="1849450"/>
                  </a:lnTo>
                  <a:lnTo>
                    <a:pt x="35115" y="1848180"/>
                  </a:lnTo>
                  <a:lnTo>
                    <a:pt x="39077" y="1848180"/>
                  </a:lnTo>
                  <a:lnTo>
                    <a:pt x="39077" y="1802676"/>
                  </a:lnTo>
                  <a:lnTo>
                    <a:pt x="37490" y="1803730"/>
                  </a:lnTo>
                  <a:lnTo>
                    <a:pt x="37249" y="1801190"/>
                  </a:lnTo>
                  <a:lnTo>
                    <a:pt x="37795" y="1798650"/>
                  </a:lnTo>
                  <a:lnTo>
                    <a:pt x="40970" y="1799920"/>
                  </a:lnTo>
                  <a:lnTo>
                    <a:pt x="40970" y="1727530"/>
                  </a:lnTo>
                  <a:lnTo>
                    <a:pt x="39077" y="1727530"/>
                  </a:lnTo>
                  <a:lnTo>
                    <a:pt x="39382" y="1726260"/>
                  </a:lnTo>
                  <a:lnTo>
                    <a:pt x="44691" y="1726260"/>
                  </a:lnTo>
                  <a:lnTo>
                    <a:pt x="44691" y="1723720"/>
                  </a:lnTo>
                  <a:lnTo>
                    <a:pt x="44932" y="1722450"/>
                  </a:lnTo>
                  <a:lnTo>
                    <a:pt x="50241" y="1722450"/>
                  </a:lnTo>
                  <a:lnTo>
                    <a:pt x="50241" y="1671370"/>
                  </a:lnTo>
                  <a:lnTo>
                    <a:pt x="49999" y="1671650"/>
                  </a:lnTo>
                  <a:lnTo>
                    <a:pt x="47612" y="1671650"/>
                  </a:lnTo>
                  <a:lnTo>
                    <a:pt x="50241" y="1669110"/>
                  </a:lnTo>
                  <a:lnTo>
                    <a:pt x="52628" y="1667840"/>
                  </a:lnTo>
                  <a:lnTo>
                    <a:pt x="54508" y="1667840"/>
                  </a:lnTo>
                  <a:lnTo>
                    <a:pt x="54508" y="1658340"/>
                  </a:lnTo>
                  <a:lnTo>
                    <a:pt x="53416" y="1657680"/>
                  </a:lnTo>
                  <a:lnTo>
                    <a:pt x="57937" y="1660220"/>
                  </a:lnTo>
                  <a:lnTo>
                    <a:pt x="59817" y="1657680"/>
                  </a:lnTo>
                  <a:lnTo>
                    <a:pt x="69646" y="1658950"/>
                  </a:lnTo>
                  <a:lnTo>
                    <a:pt x="69646" y="1612036"/>
                  </a:lnTo>
                  <a:lnTo>
                    <a:pt x="67284" y="1614512"/>
                  </a:lnTo>
                  <a:lnTo>
                    <a:pt x="64973" y="1614512"/>
                  </a:lnTo>
                  <a:lnTo>
                    <a:pt x="65633" y="1611960"/>
                  </a:lnTo>
                  <a:lnTo>
                    <a:pt x="70929" y="1610690"/>
                  </a:lnTo>
                  <a:lnTo>
                    <a:pt x="70929" y="1490624"/>
                  </a:lnTo>
                  <a:lnTo>
                    <a:pt x="70370" y="1490040"/>
                  </a:lnTo>
                  <a:lnTo>
                    <a:pt x="66713" y="1486230"/>
                  </a:lnTo>
                  <a:lnTo>
                    <a:pt x="76060" y="1490827"/>
                  </a:lnTo>
                  <a:lnTo>
                    <a:pt x="76060" y="1453261"/>
                  </a:lnTo>
                  <a:lnTo>
                    <a:pt x="76542" y="1453210"/>
                  </a:lnTo>
                  <a:lnTo>
                    <a:pt x="74891" y="1451940"/>
                  </a:lnTo>
                  <a:lnTo>
                    <a:pt x="68300" y="1446860"/>
                  </a:lnTo>
                  <a:lnTo>
                    <a:pt x="78117" y="1451940"/>
                  </a:lnTo>
                  <a:lnTo>
                    <a:pt x="78371" y="1453210"/>
                  </a:lnTo>
                  <a:lnTo>
                    <a:pt x="79171" y="1455750"/>
                  </a:lnTo>
                  <a:lnTo>
                    <a:pt x="79171" y="1355420"/>
                  </a:lnTo>
                  <a:lnTo>
                    <a:pt x="74650" y="1355420"/>
                  </a:lnTo>
                  <a:lnTo>
                    <a:pt x="74650" y="1403680"/>
                  </a:lnTo>
                  <a:lnTo>
                    <a:pt x="74409" y="1406220"/>
                  </a:lnTo>
                  <a:lnTo>
                    <a:pt x="70929" y="1406220"/>
                  </a:lnTo>
                  <a:lnTo>
                    <a:pt x="70929" y="1437970"/>
                  </a:lnTo>
                  <a:lnTo>
                    <a:pt x="70688" y="1440510"/>
                  </a:lnTo>
                  <a:lnTo>
                    <a:pt x="67513" y="1439240"/>
                  </a:lnTo>
                  <a:lnTo>
                    <a:pt x="66167" y="1440053"/>
                  </a:lnTo>
                  <a:lnTo>
                    <a:pt x="66167" y="1458290"/>
                  </a:lnTo>
                  <a:lnTo>
                    <a:pt x="63538" y="1458290"/>
                  </a:lnTo>
                  <a:lnTo>
                    <a:pt x="63538" y="1581480"/>
                  </a:lnTo>
                  <a:lnTo>
                    <a:pt x="60363" y="1582750"/>
                  </a:lnTo>
                  <a:lnTo>
                    <a:pt x="58458" y="1581480"/>
                  </a:lnTo>
                  <a:lnTo>
                    <a:pt x="59093" y="1580210"/>
                  </a:lnTo>
                  <a:lnTo>
                    <a:pt x="63538" y="1581480"/>
                  </a:lnTo>
                  <a:lnTo>
                    <a:pt x="63538" y="1458290"/>
                  </a:lnTo>
                  <a:lnTo>
                    <a:pt x="56896" y="1458290"/>
                  </a:lnTo>
                  <a:lnTo>
                    <a:pt x="59817" y="1453210"/>
                  </a:lnTo>
                  <a:lnTo>
                    <a:pt x="62750" y="1451940"/>
                  </a:lnTo>
                  <a:lnTo>
                    <a:pt x="62992" y="1454480"/>
                  </a:lnTo>
                  <a:lnTo>
                    <a:pt x="65379" y="1454480"/>
                  </a:lnTo>
                  <a:lnTo>
                    <a:pt x="66167" y="1458290"/>
                  </a:lnTo>
                  <a:lnTo>
                    <a:pt x="66167" y="1440053"/>
                  </a:lnTo>
                  <a:lnTo>
                    <a:pt x="65379" y="1440510"/>
                  </a:lnTo>
                  <a:lnTo>
                    <a:pt x="65620" y="1437970"/>
                  </a:lnTo>
                  <a:lnTo>
                    <a:pt x="70929" y="1437970"/>
                  </a:lnTo>
                  <a:lnTo>
                    <a:pt x="70929" y="1406220"/>
                  </a:lnTo>
                  <a:lnTo>
                    <a:pt x="70434" y="1406220"/>
                  </a:lnTo>
                  <a:lnTo>
                    <a:pt x="70434" y="1408760"/>
                  </a:lnTo>
                  <a:lnTo>
                    <a:pt x="68046" y="1412570"/>
                  </a:lnTo>
                  <a:lnTo>
                    <a:pt x="67259" y="1413840"/>
                  </a:lnTo>
                  <a:lnTo>
                    <a:pt x="68046" y="1412570"/>
                  </a:lnTo>
                  <a:lnTo>
                    <a:pt x="63538" y="1411719"/>
                  </a:lnTo>
                  <a:lnTo>
                    <a:pt x="63538" y="1413840"/>
                  </a:lnTo>
                  <a:lnTo>
                    <a:pt x="61950" y="1412570"/>
                  </a:lnTo>
                  <a:lnTo>
                    <a:pt x="62255" y="1412328"/>
                  </a:lnTo>
                  <a:lnTo>
                    <a:pt x="63538" y="1413840"/>
                  </a:lnTo>
                  <a:lnTo>
                    <a:pt x="63538" y="1411719"/>
                  </a:lnTo>
                  <a:lnTo>
                    <a:pt x="63119" y="1411630"/>
                  </a:lnTo>
                  <a:lnTo>
                    <a:pt x="63538" y="1411300"/>
                  </a:lnTo>
                  <a:lnTo>
                    <a:pt x="63246" y="1411300"/>
                  </a:lnTo>
                  <a:lnTo>
                    <a:pt x="66840" y="1410030"/>
                  </a:lnTo>
                  <a:lnTo>
                    <a:pt x="70434" y="1408760"/>
                  </a:lnTo>
                  <a:lnTo>
                    <a:pt x="70434" y="1406220"/>
                  </a:lnTo>
                  <a:lnTo>
                    <a:pt x="69100" y="1406220"/>
                  </a:lnTo>
                  <a:lnTo>
                    <a:pt x="69342" y="1403680"/>
                  </a:lnTo>
                  <a:lnTo>
                    <a:pt x="72567" y="1404950"/>
                  </a:lnTo>
                  <a:lnTo>
                    <a:pt x="74650" y="1403680"/>
                  </a:lnTo>
                  <a:lnTo>
                    <a:pt x="74650" y="1355420"/>
                  </a:lnTo>
                  <a:lnTo>
                    <a:pt x="74942" y="1352880"/>
                  </a:lnTo>
                  <a:lnTo>
                    <a:pt x="78117" y="1354150"/>
                  </a:lnTo>
                  <a:lnTo>
                    <a:pt x="80251" y="1352880"/>
                  </a:lnTo>
                  <a:lnTo>
                    <a:pt x="80251" y="1349171"/>
                  </a:lnTo>
                  <a:lnTo>
                    <a:pt x="77330" y="1350340"/>
                  </a:lnTo>
                  <a:lnTo>
                    <a:pt x="72821" y="1349070"/>
                  </a:lnTo>
                  <a:lnTo>
                    <a:pt x="72440" y="1347800"/>
                  </a:lnTo>
                  <a:lnTo>
                    <a:pt x="71678" y="1345260"/>
                  </a:lnTo>
                  <a:lnTo>
                    <a:pt x="70929" y="1342720"/>
                  </a:lnTo>
                  <a:lnTo>
                    <a:pt x="78663" y="1346530"/>
                  </a:lnTo>
                  <a:lnTo>
                    <a:pt x="82092" y="1346530"/>
                  </a:lnTo>
                  <a:lnTo>
                    <a:pt x="82092" y="1316050"/>
                  </a:lnTo>
                  <a:lnTo>
                    <a:pt x="82232" y="1314780"/>
                  </a:lnTo>
                  <a:lnTo>
                    <a:pt x="82384" y="1313510"/>
                  </a:lnTo>
                  <a:lnTo>
                    <a:pt x="87693" y="1313510"/>
                  </a:lnTo>
                  <a:lnTo>
                    <a:pt x="87693" y="1234465"/>
                  </a:lnTo>
                  <a:lnTo>
                    <a:pt x="85813" y="1234224"/>
                  </a:lnTo>
                  <a:lnTo>
                    <a:pt x="85813" y="1302080"/>
                  </a:lnTo>
                  <a:lnTo>
                    <a:pt x="85267" y="1304620"/>
                  </a:lnTo>
                  <a:lnTo>
                    <a:pt x="82092" y="1304620"/>
                  </a:lnTo>
                  <a:lnTo>
                    <a:pt x="82092" y="1302080"/>
                  </a:lnTo>
                  <a:lnTo>
                    <a:pt x="82892" y="1299540"/>
                  </a:lnTo>
                  <a:lnTo>
                    <a:pt x="83680" y="1302080"/>
                  </a:lnTo>
                  <a:lnTo>
                    <a:pt x="85813" y="1302080"/>
                  </a:lnTo>
                  <a:lnTo>
                    <a:pt x="85813" y="1234224"/>
                  </a:lnTo>
                  <a:lnTo>
                    <a:pt x="83185" y="1233893"/>
                  </a:lnTo>
                  <a:lnTo>
                    <a:pt x="83185" y="1251280"/>
                  </a:lnTo>
                  <a:lnTo>
                    <a:pt x="80251" y="1252651"/>
                  </a:lnTo>
                  <a:lnTo>
                    <a:pt x="80251" y="1302080"/>
                  </a:lnTo>
                  <a:lnTo>
                    <a:pt x="77876" y="1304620"/>
                  </a:lnTo>
                  <a:lnTo>
                    <a:pt x="76784" y="1303210"/>
                  </a:lnTo>
                  <a:lnTo>
                    <a:pt x="76784" y="1322400"/>
                  </a:lnTo>
                  <a:lnTo>
                    <a:pt x="70929" y="1323670"/>
                  </a:lnTo>
                  <a:lnTo>
                    <a:pt x="69888" y="1323670"/>
                  </a:lnTo>
                  <a:lnTo>
                    <a:pt x="68554" y="1322400"/>
                  </a:lnTo>
                  <a:lnTo>
                    <a:pt x="72275" y="1314780"/>
                  </a:lnTo>
                  <a:lnTo>
                    <a:pt x="76784" y="1322400"/>
                  </a:lnTo>
                  <a:lnTo>
                    <a:pt x="76784" y="1303210"/>
                  </a:lnTo>
                  <a:lnTo>
                    <a:pt x="74942" y="1300810"/>
                  </a:lnTo>
                  <a:lnTo>
                    <a:pt x="74650" y="1300810"/>
                  </a:lnTo>
                  <a:lnTo>
                    <a:pt x="70650" y="1299540"/>
                  </a:lnTo>
                  <a:lnTo>
                    <a:pt x="73367" y="1299540"/>
                  </a:lnTo>
                  <a:lnTo>
                    <a:pt x="78130" y="1300810"/>
                  </a:lnTo>
                  <a:lnTo>
                    <a:pt x="80251" y="1302080"/>
                  </a:lnTo>
                  <a:lnTo>
                    <a:pt x="80251" y="1252651"/>
                  </a:lnTo>
                  <a:lnTo>
                    <a:pt x="77584" y="1253883"/>
                  </a:lnTo>
                  <a:lnTo>
                    <a:pt x="77584" y="1261440"/>
                  </a:lnTo>
                  <a:lnTo>
                    <a:pt x="77584" y="1270330"/>
                  </a:lnTo>
                  <a:lnTo>
                    <a:pt x="74650" y="1274140"/>
                  </a:lnTo>
                  <a:lnTo>
                    <a:pt x="70929" y="1274140"/>
                  </a:lnTo>
                  <a:lnTo>
                    <a:pt x="71234" y="1272870"/>
                  </a:lnTo>
                  <a:lnTo>
                    <a:pt x="69100" y="1272870"/>
                  </a:lnTo>
                  <a:lnTo>
                    <a:pt x="69100" y="1289380"/>
                  </a:lnTo>
                  <a:lnTo>
                    <a:pt x="69100" y="1290650"/>
                  </a:lnTo>
                  <a:lnTo>
                    <a:pt x="69100" y="1312240"/>
                  </a:lnTo>
                  <a:lnTo>
                    <a:pt x="65849" y="1313510"/>
                  </a:lnTo>
                  <a:lnTo>
                    <a:pt x="64630" y="1312240"/>
                  </a:lnTo>
                  <a:lnTo>
                    <a:pt x="65633" y="1310970"/>
                  </a:lnTo>
                  <a:lnTo>
                    <a:pt x="69100" y="1312240"/>
                  </a:lnTo>
                  <a:lnTo>
                    <a:pt x="69100" y="1290650"/>
                  </a:lnTo>
                  <a:lnTo>
                    <a:pt x="67513" y="1291920"/>
                  </a:lnTo>
                  <a:lnTo>
                    <a:pt x="65620" y="1293190"/>
                  </a:lnTo>
                  <a:lnTo>
                    <a:pt x="65379" y="1290650"/>
                  </a:lnTo>
                  <a:lnTo>
                    <a:pt x="65925" y="1289380"/>
                  </a:lnTo>
                  <a:lnTo>
                    <a:pt x="69100" y="1289380"/>
                  </a:lnTo>
                  <a:lnTo>
                    <a:pt x="69100" y="1272870"/>
                  </a:lnTo>
                  <a:lnTo>
                    <a:pt x="68834" y="1271600"/>
                  </a:lnTo>
                  <a:lnTo>
                    <a:pt x="68300" y="1269060"/>
                  </a:lnTo>
                  <a:lnTo>
                    <a:pt x="77584" y="1270330"/>
                  </a:lnTo>
                  <a:lnTo>
                    <a:pt x="77584" y="1261440"/>
                  </a:lnTo>
                  <a:lnTo>
                    <a:pt x="73367" y="1267790"/>
                  </a:lnTo>
                  <a:lnTo>
                    <a:pt x="72821" y="1269060"/>
                  </a:lnTo>
                  <a:lnTo>
                    <a:pt x="69100" y="1267790"/>
                  </a:lnTo>
                  <a:lnTo>
                    <a:pt x="68414" y="1266520"/>
                  </a:lnTo>
                  <a:lnTo>
                    <a:pt x="67754" y="1265250"/>
                  </a:lnTo>
                  <a:lnTo>
                    <a:pt x="65379" y="1262710"/>
                  </a:lnTo>
                  <a:lnTo>
                    <a:pt x="65493" y="1261440"/>
                  </a:lnTo>
                  <a:lnTo>
                    <a:pt x="65620" y="1260170"/>
                  </a:lnTo>
                  <a:lnTo>
                    <a:pt x="67259" y="1261440"/>
                  </a:lnTo>
                  <a:lnTo>
                    <a:pt x="67259" y="1262710"/>
                  </a:lnTo>
                  <a:lnTo>
                    <a:pt x="72567" y="1262710"/>
                  </a:lnTo>
                  <a:lnTo>
                    <a:pt x="72821" y="1261440"/>
                  </a:lnTo>
                  <a:lnTo>
                    <a:pt x="77584" y="1261440"/>
                  </a:lnTo>
                  <a:lnTo>
                    <a:pt x="77584" y="1253883"/>
                  </a:lnTo>
                  <a:lnTo>
                    <a:pt x="76542" y="1254366"/>
                  </a:lnTo>
                  <a:lnTo>
                    <a:pt x="76542" y="1258900"/>
                  </a:lnTo>
                  <a:lnTo>
                    <a:pt x="73609" y="1258900"/>
                  </a:lnTo>
                  <a:lnTo>
                    <a:pt x="72809" y="1257630"/>
                  </a:lnTo>
                  <a:lnTo>
                    <a:pt x="70434" y="1253820"/>
                  </a:lnTo>
                  <a:lnTo>
                    <a:pt x="75438" y="1254861"/>
                  </a:lnTo>
                  <a:lnTo>
                    <a:pt x="74942" y="1255090"/>
                  </a:lnTo>
                  <a:lnTo>
                    <a:pt x="76542" y="1258900"/>
                  </a:lnTo>
                  <a:lnTo>
                    <a:pt x="76542" y="1254366"/>
                  </a:lnTo>
                  <a:lnTo>
                    <a:pt x="76085" y="1254569"/>
                  </a:lnTo>
                  <a:lnTo>
                    <a:pt x="75450" y="1253820"/>
                  </a:lnTo>
                  <a:lnTo>
                    <a:pt x="74650" y="1252550"/>
                  </a:lnTo>
                  <a:lnTo>
                    <a:pt x="74650" y="1250010"/>
                  </a:lnTo>
                  <a:lnTo>
                    <a:pt x="76542" y="1250010"/>
                  </a:lnTo>
                  <a:lnTo>
                    <a:pt x="76542" y="1251280"/>
                  </a:lnTo>
                  <a:lnTo>
                    <a:pt x="78117" y="1252550"/>
                  </a:lnTo>
                  <a:lnTo>
                    <a:pt x="78371" y="1251280"/>
                  </a:lnTo>
                  <a:lnTo>
                    <a:pt x="78371" y="1250010"/>
                  </a:lnTo>
                  <a:lnTo>
                    <a:pt x="83185" y="1251280"/>
                  </a:lnTo>
                  <a:lnTo>
                    <a:pt x="83185" y="1233893"/>
                  </a:lnTo>
                  <a:lnTo>
                    <a:pt x="80137" y="1233500"/>
                  </a:lnTo>
                  <a:lnTo>
                    <a:pt x="70408" y="1230960"/>
                  </a:lnTo>
                  <a:lnTo>
                    <a:pt x="61658" y="1228686"/>
                  </a:lnTo>
                  <a:lnTo>
                    <a:pt x="61658" y="1346530"/>
                  </a:lnTo>
                  <a:lnTo>
                    <a:pt x="61404" y="1347800"/>
                  </a:lnTo>
                  <a:lnTo>
                    <a:pt x="58229" y="1347800"/>
                  </a:lnTo>
                  <a:lnTo>
                    <a:pt x="58229" y="1360500"/>
                  </a:lnTo>
                  <a:lnTo>
                    <a:pt x="56095" y="1363040"/>
                  </a:lnTo>
                  <a:lnTo>
                    <a:pt x="53721" y="1364310"/>
                  </a:lnTo>
                  <a:lnTo>
                    <a:pt x="52133" y="1364310"/>
                  </a:lnTo>
                  <a:lnTo>
                    <a:pt x="52133" y="1370660"/>
                  </a:lnTo>
                  <a:lnTo>
                    <a:pt x="50241" y="1371409"/>
                  </a:lnTo>
                  <a:lnTo>
                    <a:pt x="50241" y="1585290"/>
                  </a:lnTo>
                  <a:lnTo>
                    <a:pt x="49999" y="1586560"/>
                  </a:lnTo>
                  <a:lnTo>
                    <a:pt x="44691" y="1586560"/>
                  </a:lnTo>
                  <a:lnTo>
                    <a:pt x="44805" y="1585290"/>
                  </a:lnTo>
                  <a:lnTo>
                    <a:pt x="44932" y="1584020"/>
                  </a:lnTo>
                  <a:lnTo>
                    <a:pt x="48107" y="1585290"/>
                  </a:lnTo>
                  <a:lnTo>
                    <a:pt x="50241" y="1585290"/>
                  </a:lnTo>
                  <a:lnTo>
                    <a:pt x="50241" y="1371409"/>
                  </a:lnTo>
                  <a:lnTo>
                    <a:pt x="48895" y="1371930"/>
                  </a:lnTo>
                  <a:lnTo>
                    <a:pt x="47713" y="1370660"/>
                  </a:lnTo>
                  <a:lnTo>
                    <a:pt x="48742" y="1369390"/>
                  </a:lnTo>
                  <a:lnTo>
                    <a:pt x="52133" y="1370660"/>
                  </a:lnTo>
                  <a:lnTo>
                    <a:pt x="52133" y="1364310"/>
                  </a:lnTo>
                  <a:lnTo>
                    <a:pt x="51587" y="1364310"/>
                  </a:lnTo>
                  <a:lnTo>
                    <a:pt x="54216" y="1363040"/>
                  </a:lnTo>
                  <a:lnTo>
                    <a:pt x="56591" y="1361770"/>
                  </a:lnTo>
                  <a:lnTo>
                    <a:pt x="58229" y="1360500"/>
                  </a:lnTo>
                  <a:lnTo>
                    <a:pt x="58229" y="1347800"/>
                  </a:lnTo>
                  <a:lnTo>
                    <a:pt x="56095" y="1347800"/>
                  </a:lnTo>
                  <a:lnTo>
                    <a:pt x="56349" y="1345260"/>
                  </a:lnTo>
                  <a:lnTo>
                    <a:pt x="59524" y="1346530"/>
                  </a:lnTo>
                  <a:lnTo>
                    <a:pt x="61658" y="1346530"/>
                  </a:lnTo>
                  <a:lnTo>
                    <a:pt x="61658" y="1228686"/>
                  </a:lnTo>
                  <a:lnTo>
                    <a:pt x="60680" y="1228420"/>
                  </a:lnTo>
                  <a:lnTo>
                    <a:pt x="60312" y="1228280"/>
                  </a:lnTo>
                  <a:lnTo>
                    <a:pt x="60312" y="1270330"/>
                  </a:lnTo>
                  <a:lnTo>
                    <a:pt x="59817" y="1270330"/>
                  </a:lnTo>
                  <a:lnTo>
                    <a:pt x="57937" y="1271600"/>
                  </a:lnTo>
                  <a:lnTo>
                    <a:pt x="58077" y="1270330"/>
                  </a:lnTo>
                  <a:lnTo>
                    <a:pt x="58229" y="1269060"/>
                  </a:lnTo>
                  <a:lnTo>
                    <a:pt x="57937" y="1269060"/>
                  </a:lnTo>
                  <a:lnTo>
                    <a:pt x="56896" y="1268857"/>
                  </a:lnTo>
                  <a:lnTo>
                    <a:pt x="56896" y="1304620"/>
                  </a:lnTo>
                  <a:lnTo>
                    <a:pt x="55308" y="1307160"/>
                  </a:lnTo>
                  <a:lnTo>
                    <a:pt x="53962" y="1308430"/>
                  </a:lnTo>
                  <a:lnTo>
                    <a:pt x="52133" y="1309420"/>
                  </a:lnTo>
                  <a:lnTo>
                    <a:pt x="52133" y="1346530"/>
                  </a:lnTo>
                  <a:lnTo>
                    <a:pt x="51828" y="1347800"/>
                  </a:lnTo>
                  <a:lnTo>
                    <a:pt x="46520" y="1347800"/>
                  </a:lnTo>
                  <a:lnTo>
                    <a:pt x="46824" y="1345260"/>
                  </a:lnTo>
                  <a:lnTo>
                    <a:pt x="49999" y="1346530"/>
                  </a:lnTo>
                  <a:lnTo>
                    <a:pt x="52133" y="1346530"/>
                  </a:lnTo>
                  <a:lnTo>
                    <a:pt x="52133" y="1309420"/>
                  </a:lnTo>
                  <a:lnTo>
                    <a:pt x="51587" y="1309700"/>
                  </a:lnTo>
                  <a:lnTo>
                    <a:pt x="50787" y="1308430"/>
                  </a:lnTo>
                  <a:lnTo>
                    <a:pt x="49999" y="1307160"/>
                  </a:lnTo>
                  <a:lnTo>
                    <a:pt x="52133" y="1305890"/>
                  </a:lnTo>
                  <a:lnTo>
                    <a:pt x="52628" y="1305890"/>
                  </a:lnTo>
                  <a:lnTo>
                    <a:pt x="53416" y="1307160"/>
                  </a:lnTo>
                  <a:lnTo>
                    <a:pt x="53962" y="1305890"/>
                  </a:lnTo>
                  <a:lnTo>
                    <a:pt x="56896" y="1304620"/>
                  </a:lnTo>
                  <a:lnTo>
                    <a:pt x="56896" y="1268857"/>
                  </a:lnTo>
                  <a:lnTo>
                    <a:pt x="51765" y="1267790"/>
                  </a:lnTo>
                  <a:lnTo>
                    <a:pt x="51663" y="1266520"/>
                  </a:lnTo>
                  <a:lnTo>
                    <a:pt x="57937" y="1266520"/>
                  </a:lnTo>
                  <a:lnTo>
                    <a:pt x="60312" y="1270330"/>
                  </a:lnTo>
                  <a:lnTo>
                    <a:pt x="60312" y="1228280"/>
                  </a:lnTo>
                  <a:lnTo>
                    <a:pt x="50787" y="1224445"/>
                  </a:lnTo>
                  <a:lnTo>
                    <a:pt x="50787" y="1261440"/>
                  </a:lnTo>
                  <a:lnTo>
                    <a:pt x="47866" y="1266520"/>
                  </a:lnTo>
                  <a:lnTo>
                    <a:pt x="44691" y="1270330"/>
                  </a:lnTo>
                  <a:lnTo>
                    <a:pt x="42799" y="1269428"/>
                  </a:lnTo>
                  <a:lnTo>
                    <a:pt x="42799" y="1712290"/>
                  </a:lnTo>
                  <a:lnTo>
                    <a:pt x="42799" y="1714830"/>
                  </a:lnTo>
                  <a:lnTo>
                    <a:pt x="42011" y="1717370"/>
                  </a:lnTo>
                  <a:lnTo>
                    <a:pt x="41211" y="1714830"/>
                  </a:lnTo>
                  <a:lnTo>
                    <a:pt x="39077" y="1714830"/>
                  </a:lnTo>
                  <a:lnTo>
                    <a:pt x="39624" y="1712290"/>
                  </a:lnTo>
                  <a:lnTo>
                    <a:pt x="42799" y="1712290"/>
                  </a:lnTo>
                  <a:lnTo>
                    <a:pt x="42799" y="1269428"/>
                  </a:lnTo>
                  <a:lnTo>
                    <a:pt x="42011" y="1269060"/>
                  </a:lnTo>
                  <a:lnTo>
                    <a:pt x="42011" y="1416380"/>
                  </a:lnTo>
                  <a:lnTo>
                    <a:pt x="39382" y="1417650"/>
                  </a:lnTo>
                  <a:lnTo>
                    <a:pt x="37249" y="1417650"/>
                  </a:lnTo>
                  <a:lnTo>
                    <a:pt x="36995" y="1418920"/>
                  </a:lnTo>
                  <a:lnTo>
                    <a:pt x="39077" y="1418920"/>
                  </a:lnTo>
                  <a:lnTo>
                    <a:pt x="38582" y="1422730"/>
                  </a:lnTo>
                  <a:lnTo>
                    <a:pt x="37909" y="1421460"/>
                  </a:lnTo>
                  <a:lnTo>
                    <a:pt x="37249" y="1420215"/>
                  </a:lnTo>
                  <a:lnTo>
                    <a:pt x="37249" y="1487500"/>
                  </a:lnTo>
                  <a:lnTo>
                    <a:pt x="37249" y="1793570"/>
                  </a:lnTo>
                  <a:lnTo>
                    <a:pt x="36995" y="1796110"/>
                  </a:lnTo>
                  <a:lnTo>
                    <a:pt x="35356" y="1795475"/>
                  </a:lnTo>
                  <a:lnTo>
                    <a:pt x="35356" y="1801190"/>
                  </a:lnTo>
                  <a:lnTo>
                    <a:pt x="35115" y="1803730"/>
                  </a:lnTo>
                  <a:lnTo>
                    <a:pt x="31940" y="1802460"/>
                  </a:lnTo>
                  <a:lnTo>
                    <a:pt x="29806" y="1803730"/>
                  </a:lnTo>
                  <a:lnTo>
                    <a:pt x="30048" y="1801190"/>
                  </a:lnTo>
                  <a:lnTo>
                    <a:pt x="35356" y="1801190"/>
                  </a:lnTo>
                  <a:lnTo>
                    <a:pt x="35356" y="1795475"/>
                  </a:lnTo>
                  <a:lnTo>
                    <a:pt x="33769" y="1794840"/>
                  </a:lnTo>
                  <a:lnTo>
                    <a:pt x="31686" y="1796110"/>
                  </a:lnTo>
                  <a:lnTo>
                    <a:pt x="31940" y="1793570"/>
                  </a:lnTo>
                  <a:lnTo>
                    <a:pt x="37249" y="1793570"/>
                  </a:lnTo>
                  <a:lnTo>
                    <a:pt x="37249" y="1487500"/>
                  </a:lnTo>
                  <a:lnTo>
                    <a:pt x="36995" y="1490040"/>
                  </a:lnTo>
                  <a:lnTo>
                    <a:pt x="35356" y="1487500"/>
                  </a:lnTo>
                  <a:lnTo>
                    <a:pt x="35356" y="1582750"/>
                  </a:lnTo>
                  <a:lnTo>
                    <a:pt x="32181" y="1585290"/>
                  </a:lnTo>
                  <a:lnTo>
                    <a:pt x="30276" y="1582750"/>
                  </a:lnTo>
                  <a:lnTo>
                    <a:pt x="30911" y="1581480"/>
                  </a:lnTo>
                  <a:lnTo>
                    <a:pt x="35356" y="1582750"/>
                  </a:lnTo>
                  <a:lnTo>
                    <a:pt x="35356" y="1487500"/>
                  </a:lnTo>
                  <a:lnTo>
                    <a:pt x="34074" y="1484960"/>
                  </a:lnTo>
                  <a:lnTo>
                    <a:pt x="33528" y="1482420"/>
                  </a:lnTo>
                  <a:lnTo>
                    <a:pt x="35356" y="1484960"/>
                  </a:lnTo>
                  <a:lnTo>
                    <a:pt x="37249" y="1487500"/>
                  </a:lnTo>
                  <a:lnTo>
                    <a:pt x="37249" y="1420215"/>
                  </a:lnTo>
                  <a:lnTo>
                    <a:pt x="35902" y="1417650"/>
                  </a:lnTo>
                  <a:lnTo>
                    <a:pt x="35356" y="1421460"/>
                  </a:lnTo>
                  <a:lnTo>
                    <a:pt x="33274" y="1420190"/>
                  </a:lnTo>
                  <a:lnTo>
                    <a:pt x="34074" y="1417650"/>
                  </a:lnTo>
                  <a:lnTo>
                    <a:pt x="35902" y="1417650"/>
                  </a:lnTo>
                  <a:lnTo>
                    <a:pt x="36449" y="1417650"/>
                  </a:lnTo>
                  <a:lnTo>
                    <a:pt x="36703" y="1415110"/>
                  </a:lnTo>
                  <a:lnTo>
                    <a:pt x="39077" y="1415110"/>
                  </a:lnTo>
                  <a:lnTo>
                    <a:pt x="42011" y="1416380"/>
                  </a:lnTo>
                  <a:lnTo>
                    <a:pt x="42011" y="1269060"/>
                  </a:lnTo>
                  <a:lnTo>
                    <a:pt x="40170" y="1268171"/>
                  </a:lnTo>
                  <a:lnTo>
                    <a:pt x="40170" y="1351610"/>
                  </a:lnTo>
                  <a:lnTo>
                    <a:pt x="38582" y="1354150"/>
                  </a:lnTo>
                  <a:lnTo>
                    <a:pt x="37249" y="1355420"/>
                  </a:lnTo>
                  <a:lnTo>
                    <a:pt x="34861" y="1356690"/>
                  </a:lnTo>
                  <a:lnTo>
                    <a:pt x="33909" y="1355420"/>
                  </a:lnTo>
                  <a:lnTo>
                    <a:pt x="33528" y="1354899"/>
                  </a:lnTo>
                  <a:lnTo>
                    <a:pt x="33528" y="1416380"/>
                  </a:lnTo>
                  <a:lnTo>
                    <a:pt x="33528" y="1417650"/>
                  </a:lnTo>
                  <a:lnTo>
                    <a:pt x="31686" y="1417650"/>
                  </a:lnTo>
                  <a:lnTo>
                    <a:pt x="31940" y="1415110"/>
                  </a:lnTo>
                  <a:lnTo>
                    <a:pt x="33528" y="1416380"/>
                  </a:lnTo>
                  <a:lnTo>
                    <a:pt x="33528" y="1354899"/>
                  </a:lnTo>
                  <a:lnTo>
                    <a:pt x="32981" y="1354150"/>
                  </a:lnTo>
                  <a:lnTo>
                    <a:pt x="35356" y="1352880"/>
                  </a:lnTo>
                  <a:lnTo>
                    <a:pt x="35902" y="1352880"/>
                  </a:lnTo>
                  <a:lnTo>
                    <a:pt x="36703" y="1354150"/>
                  </a:lnTo>
                  <a:lnTo>
                    <a:pt x="38430" y="1352880"/>
                  </a:lnTo>
                  <a:lnTo>
                    <a:pt x="40170" y="1351610"/>
                  </a:lnTo>
                  <a:lnTo>
                    <a:pt x="40170" y="1268171"/>
                  </a:lnTo>
                  <a:lnTo>
                    <a:pt x="39382" y="1267790"/>
                  </a:lnTo>
                  <a:lnTo>
                    <a:pt x="47066" y="1265250"/>
                  </a:lnTo>
                  <a:lnTo>
                    <a:pt x="46520" y="1265250"/>
                  </a:lnTo>
                  <a:lnTo>
                    <a:pt x="49364" y="1262710"/>
                  </a:lnTo>
                  <a:lnTo>
                    <a:pt x="50787" y="1261440"/>
                  </a:lnTo>
                  <a:lnTo>
                    <a:pt x="50787" y="1224445"/>
                  </a:lnTo>
                  <a:lnTo>
                    <a:pt x="42557" y="1221130"/>
                  </a:lnTo>
                  <a:lnTo>
                    <a:pt x="42557" y="1247470"/>
                  </a:lnTo>
                  <a:lnTo>
                    <a:pt x="36664" y="1248575"/>
                  </a:lnTo>
                  <a:lnTo>
                    <a:pt x="36664" y="1310970"/>
                  </a:lnTo>
                  <a:lnTo>
                    <a:pt x="33528" y="1312240"/>
                  </a:lnTo>
                  <a:lnTo>
                    <a:pt x="32778" y="1308430"/>
                  </a:lnTo>
                  <a:lnTo>
                    <a:pt x="35128" y="1309700"/>
                  </a:lnTo>
                  <a:lnTo>
                    <a:pt x="36664" y="1310970"/>
                  </a:lnTo>
                  <a:lnTo>
                    <a:pt x="36664" y="1248575"/>
                  </a:lnTo>
                  <a:lnTo>
                    <a:pt x="32486" y="1249362"/>
                  </a:lnTo>
                  <a:lnTo>
                    <a:pt x="32486" y="1413840"/>
                  </a:lnTo>
                  <a:lnTo>
                    <a:pt x="29806" y="1415719"/>
                  </a:lnTo>
                  <a:lnTo>
                    <a:pt x="29806" y="1465910"/>
                  </a:lnTo>
                  <a:lnTo>
                    <a:pt x="27965" y="1469720"/>
                  </a:lnTo>
                  <a:lnTo>
                    <a:pt x="25831" y="1470266"/>
                  </a:lnTo>
                  <a:lnTo>
                    <a:pt x="25831" y="1732610"/>
                  </a:lnTo>
                  <a:lnTo>
                    <a:pt x="24244" y="1738960"/>
                  </a:lnTo>
                  <a:lnTo>
                    <a:pt x="23456" y="1736420"/>
                  </a:lnTo>
                  <a:lnTo>
                    <a:pt x="23317" y="1736521"/>
                  </a:lnTo>
                  <a:lnTo>
                    <a:pt x="23317" y="1930730"/>
                  </a:lnTo>
                  <a:lnTo>
                    <a:pt x="23253" y="1935810"/>
                  </a:lnTo>
                  <a:lnTo>
                    <a:pt x="16802" y="1938350"/>
                  </a:lnTo>
                  <a:lnTo>
                    <a:pt x="15468" y="1933270"/>
                  </a:lnTo>
                  <a:lnTo>
                    <a:pt x="20777" y="1934540"/>
                  </a:lnTo>
                  <a:lnTo>
                    <a:pt x="22364" y="1933270"/>
                  </a:lnTo>
                  <a:lnTo>
                    <a:pt x="21869" y="1930730"/>
                  </a:lnTo>
                  <a:lnTo>
                    <a:pt x="14922" y="1930730"/>
                  </a:lnTo>
                  <a:lnTo>
                    <a:pt x="19659" y="1928190"/>
                  </a:lnTo>
                  <a:lnTo>
                    <a:pt x="23317" y="1930730"/>
                  </a:lnTo>
                  <a:lnTo>
                    <a:pt x="23317" y="1736521"/>
                  </a:lnTo>
                  <a:lnTo>
                    <a:pt x="20142" y="1738680"/>
                  </a:lnTo>
                  <a:lnTo>
                    <a:pt x="18859" y="1737690"/>
                  </a:lnTo>
                  <a:lnTo>
                    <a:pt x="13881" y="1733880"/>
                  </a:lnTo>
                  <a:lnTo>
                    <a:pt x="25831" y="1732610"/>
                  </a:lnTo>
                  <a:lnTo>
                    <a:pt x="25831" y="1470266"/>
                  </a:lnTo>
                  <a:lnTo>
                    <a:pt x="22910" y="1470990"/>
                  </a:lnTo>
                  <a:lnTo>
                    <a:pt x="24244" y="1465910"/>
                  </a:lnTo>
                  <a:lnTo>
                    <a:pt x="20523" y="1465910"/>
                  </a:lnTo>
                  <a:lnTo>
                    <a:pt x="20523" y="1712290"/>
                  </a:lnTo>
                  <a:lnTo>
                    <a:pt x="20523" y="1714830"/>
                  </a:lnTo>
                  <a:lnTo>
                    <a:pt x="20523" y="1727530"/>
                  </a:lnTo>
                  <a:lnTo>
                    <a:pt x="17538" y="1728800"/>
                  </a:lnTo>
                  <a:lnTo>
                    <a:pt x="15951" y="1727530"/>
                  </a:lnTo>
                  <a:lnTo>
                    <a:pt x="16637" y="1726260"/>
                  </a:lnTo>
                  <a:lnTo>
                    <a:pt x="20523" y="1727530"/>
                  </a:lnTo>
                  <a:lnTo>
                    <a:pt x="20523" y="1714830"/>
                  </a:lnTo>
                  <a:lnTo>
                    <a:pt x="19431" y="1717370"/>
                  </a:lnTo>
                  <a:lnTo>
                    <a:pt x="18643" y="1714830"/>
                  </a:lnTo>
                  <a:lnTo>
                    <a:pt x="16802" y="1714830"/>
                  </a:lnTo>
                  <a:lnTo>
                    <a:pt x="17348" y="1712290"/>
                  </a:lnTo>
                  <a:lnTo>
                    <a:pt x="20523" y="1712290"/>
                  </a:lnTo>
                  <a:lnTo>
                    <a:pt x="20523" y="1465910"/>
                  </a:lnTo>
                  <a:lnTo>
                    <a:pt x="19431" y="1463370"/>
                  </a:lnTo>
                  <a:lnTo>
                    <a:pt x="29806" y="1465910"/>
                  </a:lnTo>
                  <a:lnTo>
                    <a:pt x="29806" y="1415719"/>
                  </a:lnTo>
                  <a:lnTo>
                    <a:pt x="21564" y="1421460"/>
                  </a:lnTo>
                  <a:lnTo>
                    <a:pt x="19977" y="1420190"/>
                  </a:lnTo>
                  <a:lnTo>
                    <a:pt x="18389" y="1418920"/>
                  </a:lnTo>
                  <a:lnTo>
                    <a:pt x="18389" y="1594180"/>
                  </a:lnTo>
                  <a:lnTo>
                    <a:pt x="14122" y="1599260"/>
                  </a:lnTo>
                  <a:lnTo>
                    <a:pt x="6985" y="1590382"/>
                  </a:lnTo>
                  <a:lnTo>
                    <a:pt x="1676" y="1590382"/>
                  </a:lnTo>
                  <a:lnTo>
                    <a:pt x="4597" y="1587830"/>
                  </a:lnTo>
                  <a:lnTo>
                    <a:pt x="13335" y="1594180"/>
                  </a:lnTo>
                  <a:lnTo>
                    <a:pt x="18389" y="1594180"/>
                  </a:lnTo>
                  <a:lnTo>
                    <a:pt x="18389" y="1418920"/>
                  </a:lnTo>
                  <a:lnTo>
                    <a:pt x="16802" y="1417650"/>
                  </a:lnTo>
                  <a:lnTo>
                    <a:pt x="18910" y="1415110"/>
                  </a:lnTo>
                  <a:lnTo>
                    <a:pt x="19977" y="1413840"/>
                  </a:lnTo>
                  <a:lnTo>
                    <a:pt x="25831" y="1413840"/>
                  </a:lnTo>
                  <a:lnTo>
                    <a:pt x="27965" y="1410030"/>
                  </a:lnTo>
                  <a:lnTo>
                    <a:pt x="32486" y="1413840"/>
                  </a:lnTo>
                  <a:lnTo>
                    <a:pt x="32486" y="1249362"/>
                  </a:lnTo>
                  <a:lnTo>
                    <a:pt x="30048" y="1249819"/>
                  </a:lnTo>
                  <a:lnTo>
                    <a:pt x="30048" y="1257630"/>
                  </a:lnTo>
                  <a:lnTo>
                    <a:pt x="29806" y="1258074"/>
                  </a:lnTo>
                  <a:lnTo>
                    <a:pt x="29806" y="1379550"/>
                  </a:lnTo>
                  <a:lnTo>
                    <a:pt x="26873" y="1382090"/>
                  </a:lnTo>
                  <a:lnTo>
                    <a:pt x="25831" y="1382344"/>
                  </a:lnTo>
                  <a:lnTo>
                    <a:pt x="24853" y="1378280"/>
                  </a:lnTo>
                  <a:lnTo>
                    <a:pt x="24625" y="1377327"/>
                  </a:lnTo>
                  <a:lnTo>
                    <a:pt x="24625" y="1382636"/>
                  </a:lnTo>
                  <a:lnTo>
                    <a:pt x="21564" y="1383360"/>
                  </a:lnTo>
                  <a:lnTo>
                    <a:pt x="16802" y="1383360"/>
                  </a:lnTo>
                  <a:lnTo>
                    <a:pt x="16014" y="1378280"/>
                  </a:lnTo>
                  <a:lnTo>
                    <a:pt x="24625" y="1382636"/>
                  </a:lnTo>
                  <a:lnTo>
                    <a:pt x="24625" y="1377327"/>
                  </a:lnTo>
                  <a:lnTo>
                    <a:pt x="24244" y="1375740"/>
                  </a:lnTo>
                  <a:lnTo>
                    <a:pt x="26631" y="1377010"/>
                  </a:lnTo>
                  <a:lnTo>
                    <a:pt x="27178" y="1379550"/>
                  </a:lnTo>
                  <a:lnTo>
                    <a:pt x="29806" y="1379550"/>
                  </a:lnTo>
                  <a:lnTo>
                    <a:pt x="29806" y="1258074"/>
                  </a:lnTo>
                  <a:lnTo>
                    <a:pt x="28460" y="1260538"/>
                  </a:lnTo>
                  <a:lnTo>
                    <a:pt x="28460" y="1341450"/>
                  </a:lnTo>
                  <a:lnTo>
                    <a:pt x="20523" y="1345260"/>
                  </a:lnTo>
                  <a:lnTo>
                    <a:pt x="20523" y="1347800"/>
                  </a:lnTo>
                  <a:lnTo>
                    <a:pt x="20231" y="1347800"/>
                  </a:lnTo>
                  <a:lnTo>
                    <a:pt x="20231" y="1355420"/>
                  </a:lnTo>
                  <a:lnTo>
                    <a:pt x="19977" y="1357960"/>
                  </a:lnTo>
                  <a:lnTo>
                    <a:pt x="17056" y="1356690"/>
                  </a:lnTo>
                  <a:lnTo>
                    <a:pt x="14668" y="1356690"/>
                  </a:lnTo>
                  <a:lnTo>
                    <a:pt x="14922" y="1355420"/>
                  </a:lnTo>
                  <a:lnTo>
                    <a:pt x="20231" y="1355420"/>
                  </a:lnTo>
                  <a:lnTo>
                    <a:pt x="20231" y="1347800"/>
                  </a:lnTo>
                  <a:lnTo>
                    <a:pt x="15621" y="1347800"/>
                  </a:lnTo>
                  <a:lnTo>
                    <a:pt x="16421" y="1346530"/>
                  </a:lnTo>
                  <a:lnTo>
                    <a:pt x="19278" y="1345260"/>
                  </a:lnTo>
                  <a:lnTo>
                    <a:pt x="20523" y="1342720"/>
                  </a:lnTo>
                  <a:lnTo>
                    <a:pt x="28460" y="1341450"/>
                  </a:lnTo>
                  <a:lnTo>
                    <a:pt x="28460" y="1260538"/>
                  </a:lnTo>
                  <a:lnTo>
                    <a:pt x="27965" y="1261440"/>
                  </a:lnTo>
                  <a:lnTo>
                    <a:pt x="23952" y="1262710"/>
                  </a:lnTo>
                  <a:lnTo>
                    <a:pt x="23952" y="1253820"/>
                  </a:lnTo>
                  <a:lnTo>
                    <a:pt x="26085" y="1258900"/>
                  </a:lnTo>
                  <a:lnTo>
                    <a:pt x="30048" y="1257630"/>
                  </a:lnTo>
                  <a:lnTo>
                    <a:pt x="30048" y="1249819"/>
                  </a:lnTo>
                  <a:lnTo>
                    <a:pt x="29006" y="1250010"/>
                  </a:lnTo>
                  <a:lnTo>
                    <a:pt x="27965" y="1246200"/>
                  </a:lnTo>
                  <a:lnTo>
                    <a:pt x="29248" y="1243660"/>
                  </a:lnTo>
                  <a:lnTo>
                    <a:pt x="34061" y="1246200"/>
                  </a:lnTo>
                  <a:lnTo>
                    <a:pt x="35356" y="1243660"/>
                  </a:lnTo>
                  <a:lnTo>
                    <a:pt x="42557" y="1247470"/>
                  </a:lnTo>
                  <a:lnTo>
                    <a:pt x="42557" y="1221130"/>
                  </a:lnTo>
                  <a:lnTo>
                    <a:pt x="41757" y="1220800"/>
                  </a:lnTo>
                  <a:lnTo>
                    <a:pt x="34201" y="1215720"/>
                  </a:lnTo>
                  <a:lnTo>
                    <a:pt x="26936" y="1210640"/>
                  </a:lnTo>
                  <a:lnTo>
                    <a:pt x="26085" y="1210195"/>
                  </a:lnTo>
                  <a:lnTo>
                    <a:pt x="26085" y="1230960"/>
                  </a:lnTo>
                  <a:lnTo>
                    <a:pt x="24892" y="1231836"/>
                  </a:lnTo>
                  <a:lnTo>
                    <a:pt x="24892" y="1251280"/>
                  </a:lnTo>
                  <a:lnTo>
                    <a:pt x="23876" y="1252550"/>
                  </a:lnTo>
                  <a:lnTo>
                    <a:pt x="22364" y="1251978"/>
                  </a:lnTo>
                  <a:lnTo>
                    <a:pt x="22364" y="1277950"/>
                  </a:lnTo>
                  <a:lnTo>
                    <a:pt x="21018" y="1284300"/>
                  </a:lnTo>
                  <a:lnTo>
                    <a:pt x="20523" y="1282877"/>
                  </a:lnTo>
                  <a:lnTo>
                    <a:pt x="20523" y="1302080"/>
                  </a:lnTo>
                  <a:lnTo>
                    <a:pt x="19431" y="1305890"/>
                  </a:lnTo>
                  <a:lnTo>
                    <a:pt x="9118" y="1304620"/>
                  </a:lnTo>
                  <a:lnTo>
                    <a:pt x="7531" y="1302080"/>
                  </a:lnTo>
                  <a:lnTo>
                    <a:pt x="11201" y="1298270"/>
                  </a:lnTo>
                  <a:lnTo>
                    <a:pt x="17056" y="1298270"/>
                  </a:lnTo>
                  <a:lnTo>
                    <a:pt x="20523" y="1302080"/>
                  </a:lnTo>
                  <a:lnTo>
                    <a:pt x="20523" y="1282877"/>
                  </a:lnTo>
                  <a:lnTo>
                    <a:pt x="18821" y="1277950"/>
                  </a:lnTo>
                  <a:lnTo>
                    <a:pt x="18389" y="1276680"/>
                  </a:lnTo>
                  <a:lnTo>
                    <a:pt x="14922" y="1277950"/>
                  </a:lnTo>
                  <a:lnTo>
                    <a:pt x="15214" y="1272870"/>
                  </a:lnTo>
                  <a:lnTo>
                    <a:pt x="21018" y="1277950"/>
                  </a:lnTo>
                  <a:lnTo>
                    <a:pt x="22364" y="1277950"/>
                  </a:lnTo>
                  <a:lnTo>
                    <a:pt x="22364" y="1251978"/>
                  </a:lnTo>
                  <a:lnTo>
                    <a:pt x="20523" y="1251280"/>
                  </a:lnTo>
                  <a:lnTo>
                    <a:pt x="23723" y="1250010"/>
                  </a:lnTo>
                  <a:lnTo>
                    <a:pt x="24892" y="1251280"/>
                  </a:lnTo>
                  <a:lnTo>
                    <a:pt x="24892" y="1231836"/>
                  </a:lnTo>
                  <a:lnTo>
                    <a:pt x="22618" y="1233500"/>
                  </a:lnTo>
                  <a:lnTo>
                    <a:pt x="20015" y="1232230"/>
                  </a:lnTo>
                  <a:lnTo>
                    <a:pt x="20434" y="1230960"/>
                  </a:lnTo>
                  <a:lnTo>
                    <a:pt x="26085" y="1230960"/>
                  </a:lnTo>
                  <a:lnTo>
                    <a:pt x="26085" y="1210195"/>
                  </a:lnTo>
                  <a:lnTo>
                    <a:pt x="19786" y="1206830"/>
                  </a:lnTo>
                  <a:lnTo>
                    <a:pt x="12534" y="1201750"/>
                  </a:lnTo>
                  <a:lnTo>
                    <a:pt x="12534" y="1205560"/>
                  </a:lnTo>
                  <a:lnTo>
                    <a:pt x="11747" y="1209370"/>
                  </a:lnTo>
                  <a:lnTo>
                    <a:pt x="12534" y="1213180"/>
                  </a:lnTo>
                  <a:lnTo>
                    <a:pt x="13690" y="1227150"/>
                  </a:lnTo>
                  <a:lnTo>
                    <a:pt x="13347" y="1239850"/>
                  </a:lnTo>
                  <a:lnTo>
                    <a:pt x="11798" y="1253820"/>
                  </a:lnTo>
                  <a:lnTo>
                    <a:pt x="9359" y="1266520"/>
                  </a:lnTo>
                  <a:lnTo>
                    <a:pt x="13335" y="1266520"/>
                  </a:lnTo>
                  <a:lnTo>
                    <a:pt x="13627" y="1269060"/>
                  </a:lnTo>
                  <a:lnTo>
                    <a:pt x="8813" y="1269060"/>
                  </a:lnTo>
                  <a:lnTo>
                    <a:pt x="6985" y="1277950"/>
                  </a:lnTo>
                  <a:lnTo>
                    <a:pt x="825" y="1326934"/>
                  </a:lnTo>
                  <a:lnTo>
                    <a:pt x="876" y="1371930"/>
                  </a:lnTo>
                  <a:lnTo>
                    <a:pt x="2717" y="1373200"/>
                  </a:lnTo>
                  <a:lnTo>
                    <a:pt x="4305" y="1374470"/>
                  </a:lnTo>
                  <a:lnTo>
                    <a:pt x="3810" y="1374470"/>
                  </a:lnTo>
                  <a:lnTo>
                    <a:pt x="2463" y="1375740"/>
                  </a:lnTo>
                  <a:lnTo>
                    <a:pt x="876" y="1373200"/>
                  </a:lnTo>
                  <a:lnTo>
                    <a:pt x="876" y="1378280"/>
                  </a:lnTo>
                  <a:lnTo>
                    <a:pt x="1130" y="1380820"/>
                  </a:lnTo>
                  <a:lnTo>
                    <a:pt x="1727" y="1390980"/>
                  </a:lnTo>
                  <a:lnTo>
                    <a:pt x="2933" y="1402410"/>
                  </a:lnTo>
                  <a:lnTo>
                    <a:pt x="3352" y="1404721"/>
                  </a:lnTo>
                  <a:lnTo>
                    <a:pt x="8318" y="1403680"/>
                  </a:lnTo>
                  <a:lnTo>
                    <a:pt x="9118" y="1403680"/>
                  </a:lnTo>
                  <a:lnTo>
                    <a:pt x="9118" y="1402410"/>
                  </a:lnTo>
                  <a:lnTo>
                    <a:pt x="16014" y="1403680"/>
                  </a:lnTo>
                  <a:lnTo>
                    <a:pt x="14668" y="1404366"/>
                  </a:lnTo>
                  <a:lnTo>
                    <a:pt x="14668" y="1415110"/>
                  </a:lnTo>
                  <a:lnTo>
                    <a:pt x="14668" y="1417650"/>
                  </a:lnTo>
                  <a:lnTo>
                    <a:pt x="13881" y="1420190"/>
                  </a:lnTo>
                  <a:lnTo>
                    <a:pt x="13081" y="1417650"/>
                  </a:lnTo>
                  <a:lnTo>
                    <a:pt x="10947" y="1417650"/>
                  </a:lnTo>
                  <a:lnTo>
                    <a:pt x="11493" y="1415110"/>
                  </a:lnTo>
                  <a:lnTo>
                    <a:pt x="14668" y="1415110"/>
                  </a:lnTo>
                  <a:lnTo>
                    <a:pt x="14668" y="1404366"/>
                  </a:lnTo>
                  <a:lnTo>
                    <a:pt x="5892" y="1408760"/>
                  </a:lnTo>
                  <a:lnTo>
                    <a:pt x="3657" y="1406385"/>
                  </a:lnTo>
                  <a:lnTo>
                    <a:pt x="5029" y="1413840"/>
                  </a:lnTo>
                  <a:lnTo>
                    <a:pt x="8318" y="1425270"/>
                  </a:lnTo>
                  <a:lnTo>
                    <a:pt x="9359" y="1427810"/>
                  </a:lnTo>
                  <a:lnTo>
                    <a:pt x="11493" y="1434160"/>
                  </a:lnTo>
                  <a:lnTo>
                    <a:pt x="11747" y="1434160"/>
                  </a:lnTo>
                  <a:lnTo>
                    <a:pt x="11747" y="1435430"/>
                  </a:lnTo>
                  <a:lnTo>
                    <a:pt x="15341" y="1453210"/>
                  </a:lnTo>
                  <a:lnTo>
                    <a:pt x="16192" y="1469720"/>
                  </a:lnTo>
                  <a:lnTo>
                    <a:pt x="16141" y="1472260"/>
                  </a:lnTo>
                  <a:lnTo>
                    <a:pt x="14579" y="1488770"/>
                  </a:lnTo>
                  <a:lnTo>
                    <a:pt x="10477" y="1506207"/>
                  </a:lnTo>
                  <a:lnTo>
                    <a:pt x="6223" y="1523060"/>
                  </a:lnTo>
                  <a:lnTo>
                    <a:pt x="3187" y="1539570"/>
                  </a:lnTo>
                  <a:lnTo>
                    <a:pt x="1257" y="1555953"/>
                  </a:lnTo>
                  <a:lnTo>
                    <a:pt x="406" y="1571320"/>
                  </a:lnTo>
                  <a:lnTo>
                    <a:pt x="508" y="1594180"/>
                  </a:lnTo>
                  <a:lnTo>
                    <a:pt x="1168" y="1609420"/>
                  </a:lnTo>
                  <a:lnTo>
                    <a:pt x="2247" y="1627200"/>
                  </a:lnTo>
                  <a:lnTo>
                    <a:pt x="3009" y="1644980"/>
                  </a:lnTo>
                  <a:lnTo>
                    <a:pt x="5092" y="1646250"/>
                  </a:lnTo>
                  <a:lnTo>
                    <a:pt x="5638" y="1644980"/>
                  </a:lnTo>
                  <a:lnTo>
                    <a:pt x="5892" y="1644980"/>
                  </a:lnTo>
                  <a:lnTo>
                    <a:pt x="5397" y="1643710"/>
                  </a:lnTo>
                  <a:lnTo>
                    <a:pt x="5638" y="1643710"/>
                  </a:lnTo>
                  <a:lnTo>
                    <a:pt x="9359" y="1642440"/>
                  </a:lnTo>
                  <a:lnTo>
                    <a:pt x="2717" y="1650060"/>
                  </a:lnTo>
                  <a:lnTo>
                    <a:pt x="3517" y="1651330"/>
                  </a:lnTo>
                  <a:lnTo>
                    <a:pt x="3263" y="1651330"/>
                  </a:lnTo>
                  <a:lnTo>
                    <a:pt x="10312" y="1694510"/>
                  </a:lnTo>
                  <a:lnTo>
                    <a:pt x="11607" y="1700860"/>
                  </a:lnTo>
                  <a:lnTo>
                    <a:pt x="12319" y="1708480"/>
                  </a:lnTo>
                  <a:lnTo>
                    <a:pt x="12420" y="1712290"/>
                  </a:lnTo>
                  <a:lnTo>
                    <a:pt x="12534" y="1733880"/>
                  </a:lnTo>
                  <a:lnTo>
                    <a:pt x="13335" y="1733880"/>
                  </a:lnTo>
                  <a:lnTo>
                    <a:pt x="15468" y="1736420"/>
                  </a:lnTo>
                  <a:lnTo>
                    <a:pt x="14122" y="1737690"/>
                  </a:lnTo>
                  <a:lnTo>
                    <a:pt x="12839" y="1736674"/>
                  </a:lnTo>
                  <a:lnTo>
                    <a:pt x="12839" y="2158060"/>
                  </a:lnTo>
                  <a:lnTo>
                    <a:pt x="12534" y="2160600"/>
                  </a:lnTo>
                  <a:lnTo>
                    <a:pt x="7226" y="2160600"/>
                  </a:lnTo>
                  <a:lnTo>
                    <a:pt x="7531" y="2158060"/>
                  </a:lnTo>
                  <a:lnTo>
                    <a:pt x="10706" y="2159330"/>
                  </a:lnTo>
                  <a:lnTo>
                    <a:pt x="12839" y="2158060"/>
                  </a:lnTo>
                  <a:lnTo>
                    <a:pt x="12839" y="1736674"/>
                  </a:lnTo>
                  <a:lnTo>
                    <a:pt x="12534" y="1736420"/>
                  </a:lnTo>
                  <a:lnTo>
                    <a:pt x="12065" y="1749120"/>
                  </a:lnTo>
                  <a:lnTo>
                    <a:pt x="11811" y="1751596"/>
                  </a:lnTo>
                  <a:lnTo>
                    <a:pt x="11811" y="1966290"/>
                  </a:lnTo>
                  <a:lnTo>
                    <a:pt x="10744" y="1968830"/>
                  </a:lnTo>
                  <a:lnTo>
                    <a:pt x="7226" y="1966290"/>
                  </a:lnTo>
                  <a:lnTo>
                    <a:pt x="7226" y="1998040"/>
                  </a:lnTo>
                  <a:lnTo>
                    <a:pt x="5892" y="1999310"/>
                  </a:lnTo>
                  <a:lnTo>
                    <a:pt x="6184" y="1998040"/>
                  </a:lnTo>
                  <a:lnTo>
                    <a:pt x="7226" y="1998040"/>
                  </a:lnTo>
                  <a:lnTo>
                    <a:pt x="7226" y="1966290"/>
                  </a:lnTo>
                  <a:lnTo>
                    <a:pt x="10591" y="1965020"/>
                  </a:lnTo>
                  <a:lnTo>
                    <a:pt x="11811" y="1966290"/>
                  </a:lnTo>
                  <a:lnTo>
                    <a:pt x="11811" y="1751596"/>
                  </a:lnTo>
                  <a:lnTo>
                    <a:pt x="10756" y="1761820"/>
                  </a:lnTo>
                  <a:lnTo>
                    <a:pt x="8140" y="1773250"/>
                  </a:lnTo>
                  <a:lnTo>
                    <a:pt x="7429" y="1775409"/>
                  </a:lnTo>
                  <a:lnTo>
                    <a:pt x="7429" y="1912950"/>
                  </a:lnTo>
                  <a:lnTo>
                    <a:pt x="6083" y="1914220"/>
                  </a:lnTo>
                  <a:lnTo>
                    <a:pt x="5397" y="1915248"/>
                  </a:lnTo>
                  <a:lnTo>
                    <a:pt x="5397" y="1972640"/>
                  </a:lnTo>
                  <a:lnTo>
                    <a:pt x="5397" y="1973910"/>
                  </a:lnTo>
                  <a:lnTo>
                    <a:pt x="4597" y="1977720"/>
                  </a:lnTo>
                  <a:lnTo>
                    <a:pt x="3810" y="1973910"/>
                  </a:lnTo>
                  <a:lnTo>
                    <a:pt x="1676" y="1973910"/>
                  </a:lnTo>
                  <a:lnTo>
                    <a:pt x="2222" y="1971370"/>
                  </a:lnTo>
                  <a:lnTo>
                    <a:pt x="5397" y="1972640"/>
                  </a:lnTo>
                  <a:lnTo>
                    <a:pt x="5397" y="1915248"/>
                  </a:lnTo>
                  <a:lnTo>
                    <a:pt x="4381" y="1916760"/>
                  </a:lnTo>
                  <a:lnTo>
                    <a:pt x="5397" y="1914220"/>
                  </a:lnTo>
                  <a:lnTo>
                    <a:pt x="7429" y="1912950"/>
                  </a:lnTo>
                  <a:lnTo>
                    <a:pt x="7429" y="1775409"/>
                  </a:lnTo>
                  <a:lnTo>
                    <a:pt x="3517" y="1787220"/>
                  </a:lnTo>
                  <a:lnTo>
                    <a:pt x="596" y="1802460"/>
                  </a:lnTo>
                  <a:lnTo>
                    <a:pt x="0" y="1813890"/>
                  </a:lnTo>
                  <a:lnTo>
                    <a:pt x="114" y="1822780"/>
                  </a:lnTo>
                  <a:lnTo>
                    <a:pt x="482" y="1838020"/>
                  </a:lnTo>
                  <a:lnTo>
                    <a:pt x="355" y="1887550"/>
                  </a:lnTo>
                  <a:lnTo>
                    <a:pt x="457" y="1998040"/>
                  </a:lnTo>
                  <a:lnTo>
                    <a:pt x="584" y="2001850"/>
                  </a:lnTo>
                  <a:lnTo>
                    <a:pt x="1130" y="2003120"/>
                  </a:lnTo>
                  <a:lnTo>
                    <a:pt x="2222" y="2003120"/>
                  </a:lnTo>
                  <a:lnTo>
                    <a:pt x="1676" y="2004390"/>
                  </a:lnTo>
                  <a:lnTo>
                    <a:pt x="584" y="2004390"/>
                  </a:lnTo>
                  <a:lnTo>
                    <a:pt x="812" y="2027250"/>
                  </a:lnTo>
                  <a:lnTo>
                    <a:pt x="2082" y="2081860"/>
                  </a:lnTo>
                  <a:lnTo>
                    <a:pt x="3263" y="2107260"/>
                  </a:lnTo>
                  <a:lnTo>
                    <a:pt x="3746" y="2122500"/>
                  </a:lnTo>
                  <a:lnTo>
                    <a:pt x="3873" y="2132660"/>
                  </a:lnTo>
                  <a:lnTo>
                    <a:pt x="3987" y="2163140"/>
                  </a:lnTo>
                  <a:lnTo>
                    <a:pt x="4114" y="2177110"/>
                  </a:lnTo>
                  <a:lnTo>
                    <a:pt x="7683" y="2225370"/>
                  </a:lnTo>
                  <a:lnTo>
                    <a:pt x="41998" y="2304110"/>
                  </a:lnTo>
                  <a:lnTo>
                    <a:pt x="73418" y="2335682"/>
                  </a:lnTo>
                  <a:lnTo>
                    <a:pt x="74650" y="2332050"/>
                  </a:lnTo>
                  <a:lnTo>
                    <a:pt x="80759" y="2329510"/>
                  </a:lnTo>
                  <a:lnTo>
                    <a:pt x="76555" y="2337358"/>
                  </a:lnTo>
                  <a:lnTo>
                    <a:pt x="73812" y="2336076"/>
                  </a:lnTo>
                  <a:lnTo>
                    <a:pt x="74866" y="2337130"/>
                  </a:lnTo>
                  <a:lnTo>
                    <a:pt x="76276" y="2337879"/>
                  </a:lnTo>
                  <a:lnTo>
                    <a:pt x="75996" y="2338400"/>
                  </a:lnTo>
                  <a:lnTo>
                    <a:pt x="76695" y="2338108"/>
                  </a:lnTo>
                  <a:lnTo>
                    <a:pt x="115392" y="2358720"/>
                  </a:lnTo>
                  <a:lnTo>
                    <a:pt x="163347" y="2368880"/>
                  </a:lnTo>
                  <a:lnTo>
                    <a:pt x="178485" y="2371420"/>
                  </a:lnTo>
                  <a:lnTo>
                    <a:pt x="185877" y="2371420"/>
                  </a:lnTo>
                  <a:lnTo>
                    <a:pt x="187515" y="2367610"/>
                  </a:lnTo>
                  <a:lnTo>
                    <a:pt x="188556" y="2365070"/>
                  </a:lnTo>
                  <a:lnTo>
                    <a:pt x="191477" y="2367610"/>
                  </a:lnTo>
                  <a:lnTo>
                    <a:pt x="190144" y="2368880"/>
                  </a:lnTo>
                  <a:lnTo>
                    <a:pt x="188556" y="2371420"/>
                  </a:lnTo>
                  <a:lnTo>
                    <a:pt x="198742" y="2371420"/>
                  </a:lnTo>
                  <a:lnTo>
                    <a:pt x="208991" y="2372690"/>
                  </a:lnTo>
                  <a:lnTo>
                    <a:pt x="328447" y="2372690"/>
                  </a:lnTo>
                  <a:lnTo>
                    <a:pt x="326859" y="2370150"/>
                  </a:lnTo>
                  <a:lnTo>
                    <a:pt x="326072" y="2367610"/>
                  </a:lnTo>
                  <a:lnTo>
                    <a:pt x="330034" y="2370150"/>
                  </a:lnTo>
                  <a:lnTo>
                    <a:pt x="330835" y="2371420"/>
                  </a:lnTo>
                  <a:lnTo>
                    <a:pt x="330581" y="2372690"/>
                  </a:lnTo>
                  <a:lnTo>
                    <a:pt x="360845" y="2372690"/>
                  </a:lnTo>
                  <a:lnTo>
                    <a:pt x="359752" y="2370150"/>
                  </a:lnTo>
                  <a:lnTo>
                    <a:pt x="360299" y="2367610"/>
                  </a:lnTo>
                  <a:lnTo>
                    <a:pt x="361645" y="2371420"/>
                  </a:lnTo>
                  <a:lnTo>
                    <a:pt x="365061" y="2370150"/>
                  </a:lnTo>
                  <a:lnTo>
                    <a:pt x="365607" y="2370150"/>
                  </a:lnTo>
                  <a:lnTo>
                    <a:pt x="364020" y="2372690"/>
                  </a:lnTo>
                  <a:lnTo>
                    <a:pt x="378612" y="2372690"/>
                  </a:lnTo>
                  <a:lnTo>
                    <a:pt x="378358" y="2371420"/>
                  </a:lnTo>
                  <a:lnTo>
                    <a:pt x="378752" y="2370150"/>
                  </a:lnTo>
                  <a:lnTo>
                    <a:pt x="379158" y="2368880"/>
                  </a:lnTo>
                  <a:lnTo>
                    <a:pt x="379945" y="2371420"/>
                  </a:lnTo>
                  <a:lnTo>
                    <a:pt x="382079" y="2371420"/>
                  </a:lnTo>
                  <a:lnTo>
                    <a:pt x="381787" y="2372690"/>
                  </a:lnTo>
                  <a:lnTo>
                    <a:pt x="383921" y="2372690"/>
                  </a:lnTo>
                  <a:lnTo>
                    <a:pt x="380987" y="2370150"/>
                  </a:lnTo>
                  <a:lnTo>
                    <a:pt x="384708" y="2368880"/>
                  </a:lnTo>
                  <a:lnTo>
                    <a:pt x="388429" y="2367610"/>
                  </a:lnTo>
                  <a:lnTo>
                    <a:pt x="389521" y="2366340"/>
                  </a:lnTo>
                  <a:lnTo>
                    <a:pt x="395325" y="2368880"/>
                  </a:lnTo>
                  <a:lnTo>
                    <a:pt x="387096" y="2370150"/>
                  </a:lnTo>
                  <a:lnTo>
                    <a:pt x="385800" y="2372690"/>
                  </a:lnTo>
                  <a:lnTo>
                    <a:pt x="429310" y="2372690"/>
                  </a:lnTo>
                  <a:lnTo>
                    <a:pt x="427469" y="2370150"/>
                  </a:lnTo>
                  <a:lnTo>
                    <a:pt x="436499" y="2367610"/>
                  </a:lnTo>
                  <a:lnTo>
                    <a:pt x="439928" y="2367610"/>
                  </a:lnTo>
                  <a:lnTo>
                    <a:pt x="438886" y="2371420"/>
                  </a:lnTo>
                  <a:lnTo>
                    <a:pt x="432777" y="2370150"/>
                  </a:lnTo>
                  <a:lnTo>
                    <a:pt x="430898" y="2372690"/>
                  </a:lnTo>
                  <a:lnTo>
                    <a:pt x="482942" y="2372690"/>
                  </a:lnTo>
                  <a:lnTo>
                    <a:pt x="480555" y="2371420"/>
                  </a:lnTo>
                  <a:lnTo>
                    <a:pt x="480110" y="2370150"/>
                  </a:lnTo>
                  <a:lnTo>
                    <a:pt x="479221" y="2367610"/>
                  </a:lnTo>
                  <a:lnTo>
                    <a:pt x="473659" y="2370150"/>
                  </a:lnTo>
                  <a:lnTo>
                    <a:pt x="475081" y="2367610"/>
                  </a:lnTo>
                  <a:lnTo>
                    <a:pt x="475792" y="2366340"/>
                  </a:lnTo>
                  <a:lnTo>
                    <a:pt x="485609" y="2367610"/>
                  </a:lnTo>
                  <a:lnTo>
                    <a:pt x="486651" y="2372690"/>
                  </a:lnTo>
                  <a:lnTo>
                    <a:pt x="519264" y="2372690"/>
                  </a:lnTo>
                  <a:lnTo>
                    <a:pt x="551827" y="2371420"/>
                  </a:lnTo>
                  <a:lnTo>
                    <a:pt x="584377" y="2371420"/>
                  </a:lnTo>
                  <a:lnTo>
                    <a:pt x="616978" y="2368880"/>
                  </a:lnTo>
                  <a:lnTo>
                    <a:pt x="662698" y="2359990"/>
                  </a:lnTo>
                  <a:lnTo>
                    <a:pt x="678599" y="2353640"/>
                  </a:lnTo>
                  <a:lnTo>
                    <a:pt x="679932" y="2353640"/>
                  </a:lnTo>
                  <a:lnTo>
                    <a:pt x="681228" y="2352370"/>
                  </a:lnTo>
                  <a:lnTo>
                    <a:pt x="679932" y="2351100"/>
                  </a:lnTo>
                  <a:lnTo>
                    <a:pt x="679640" y="2349830"/>
                  </a:lnTo>
                  <a:lnTo>
                    <a:pt x="683107" y="2351100"/>
                  </a:lnTo>
                  <a:lnTo>
                    <a:pt x="683602" y="2351100"/>
                  </a:lnTo>
                  <a:lnTo>
                    <a:pt x="685723" y="2349830"/>
                  </a:lnTo>
                  <a:lnTo>
                    <a:pt x="694258" y="2344750"/>
                  </a:lnTo>
                  <a:lnTo>
                    <a:pt x="698525" y="2342210"/>
                  </a:lnTo>
                  <a:lnTo>
                    <a:pt x="700659" y="2340940"/>
                  </a:lnTo>
                  <a:lnTo>
                    <a:pt x="704926" y="2338400"/>
                  </a:lnTo>
                  <a:lnTo>
                    <a:pt x="706513" y="2337130"/>
                  </a:lnTo>
                  <a:lnTo>
                    <a:pt x="711263" y="2333320"/>
                  </a:lnTo>
                  <a:lnTo>
                    <a:pt x="712838" y="2332050"/>
                  </a:lnTo>
                  <a:lnTo>
                    <a:pt x="716013" y="2329510"/>
                  </a:lnTo>
                  <a:lnTo>
                    <a:pt x="720763" y="2325700"/>
                  </a:lnTo>
                  <a:lnTo>
                    <a:pt x="703554" y="2325700"/>
                  </a:lnTo>
                  <a:lnTo>
                    <a:pt x="704049" y="2328240"/>
                  </a:lnTo>
                  <a:lnTo>
                    <a:pt x="703554" y="2329510"/>
                  </a:lnTo>
                  <a:lnTo>
                    <a:pt x="696112" y="2329510"/>
                  </a:lnTo>
                  <a:lnTo>
                    <a:pt x="696112" y="2339670"/>
                  </a:lnTo>
                  <a:lnTo>
                    <a:pt x="693115" y="2340940"/>
                  </a:lnTo>
                  <a:lnTo>
                    <a:pt x="691527" y="2339670"/>
                  </a:lnTo>
                  <a:lnTo>
                    <a:pt x="692226" y="2337130"/>
                  </a:lnTo>
                  <a:lnTo>
                    <a:pt x="696112" y="2339670"/>
                  </a:lnTo>
                  <a:lnTo>
                    <a:pt x="696112" y="2329510"/>
                  </a:lnTo>
                  <a:lnTo>
                    <a:pt x="690257" y="2328240"/>
                  </a:lnTo>
                  <a:lnTo>
                    <a:pt x="701662" y="2328240"/>
                  </a:lnTo>
                  <a:lnTo>
                    <a:pt x="701789" y="2326970"/>
                  </a:lnTo>
                  <a:lnTo>
                    <a:pt x="702208" y="2323160"/>
                  </a:lnTo>
                  <a:lnTo>
                    <a:pt x="694524" y="2326970"/>
                  </a:lnTo>
                  <a:lnTo>
                    <a:pt x="695477" y="2323160"/>
                  </a:lnTo>
                  <a:lnTo>
                    <a:pt x="696112" y="2320620"/>
                  </a:lnTo>
                  <a:lnTo>
                    <a:pt x="703821" y="2323160"/>
                  </a:lnTo>
                  <a:lnTo>
                    <a:pt x="716368" y="2323160"/>
                  </a:lnTo>
                  <a:lnTo>
                    <a:pt x="724242" y="2320620"/>
                  </a:lnTo>
                  <a:lnTo>
                    <a:pt x="721766" y="2324900"/>
                  </a:lnTo>
                  <a:lnTo>
                    <a:pt x="723925" y="2323160"/>
                  </a:lnTo>
                  <a:lnTo>
                    <a:pt x="730631" y="2315540"/>
                  </a:lnTo>
                  <a:lnTo>
                    <a:pt x="738454" y="2306650"/>
                  </a:lnTo>
                  <a:lnTo>
                    <a:pt x="740689" y="2304110"/>
                  </a:lnTo>
                  <a:lnTo>
                    <a:pt x="742518" y="2301570"/>
                  </a:lnTo>
                  <a:lnTo>
                    <a:pt x="744334" y="2299030"/>
                  </a:lnTo>
                  <a:lnTo>
                    <a:pt x="746163" y="2296490"/>
                  </a:lnTo>
                  <a:lnTo>
                    <a:pt x="751636" y="2288870"/>
                  </a:lnTo>
                  <a:lnTo>
                    <a:pt x="753465" y="2286330"/>
                  </a:lnTo>
                  <a:lnTo>
                    <a:pt x="755294" y="2283790"/>
                  </a:lnTo>
                  <a:lnTo>
                    <a:pt x="757859" y="2278710"/>
                  </a:lnTo>
                  <a:lnTo>
                    <a:pt x="758494" y="2277440"/>
                  </a:lnTo>
                  <a:lnTo>
                    <a:pt x="762990" y="2268550"/>
                  </a:lnTo>
                  <a:lnTo>
                    <a:pt x="763625" y="2267280"/>
                  </a:lnTo>
                  <a:lnTo>
                    <a:pt x="764908" y="2264740"/>
                  </a:lnTo>
                  <a:lnTo>
                    <a:pt x="766191" y="2262200"/>
                  </a:lnTo>
                  <a:lnTo>
                    <a:pt x="766902" y="2259660"/>
                  </a:lnTo>
                  <a:lnTo>
                    <a:pt x="767969" y="2255850"/>
                  </a:lnTo>
                  <a:lnTo>
                    <a:pt x="768324" y="2254580"/>
                  </a:lnTo>
                  <a:lnTo>
                    <a:pt x="770826" y="2245690"/>
                  </a:lnTo>
                  <a:lnTo>
                    <a:pt x="771182" y="2244420"/>
                  </a:lnTo>
                  <a:lnTo>
                    <a:pt x="772960" y="2238070"/>
                  </a:lnTo>
                  <a:lnTo>
                    <a:pt x="774001" y="2231720"/>
                  </a:lnTo>
                  <a:lnTo>
                    <a:pt x="774217" y="2230450"/>
                  </a:lnTo>
                  <a:lnTo>
                    <a:pt x="776732" y="2215210"/>
                  </a:lnTo>
                  <a:lnTo>
                    <a:pt x="776833" y="2213940"/>
                  </a:lnTo>
                  <a:lnTo>
                    <a:pt x="777113" y="2210130"/>
                  </a:lnTo>
                  <a:lnTo>
                    <a:pt x="777303" y="2207590"/>
                  </a:lnTo>
                  <a:lnTo>
                    <a:pt x="777506" y="2205050"/>
                  </a:lnTo>
                  <a:lnTo>
                    <a:pt x="777595" y="2203780"/>
                  </a:lnTo>
                  <a:lnTo>
                    <a:pt x="777697" y="2202510"/>
                  </a:lnTo>
                  <a:lnTo>
                    <a:pt x="778078" y="2197430"/>
                  </a:lnTo>
                  <a:lnTo>
                    <a:pt x="778179" y="2196160"/>
                  </a:lnTo>
                  <a:lnTo>
                    <a:pt x="778560" y="2191080"/>
                  </a:lnTo>
                  <a:lnTo>
                    <a:pt x="778611" y="2190343"/>
                  </a:lnTo>
                  <a:lnTo>
                    <a:pt x="778700" y="2188540"/>
                  </a:lnTo>
                  <a:lnTo>
                    <a:pt x="778840" y="2184730"/>
                  </a:lnTo>
                  <a:lnTo>
                    <a:pt x="779068" y="2178380"/>
                  </a:lnTo>
                  <a:lnTo>
                    <a:pt x="779208" y="2174570"/>
                  </a:lnTo>
                  <a:lnTo>
                    <a:pt x="779259" y="2173300"/>
                  </a:lnTo>
                  <a:lnTo>
                    <a:pt x="779348" y="2170760"/>
                  </a:lnTo>
                  <a:lnTo>
                    <a:pt x="779437" y="2168220"/>
                  </a:lnTo>
                  <a:lnTo>
                    <a:pt x="772807" y="2168220"/>
                  </a:lnTo>
                  <a:lnTo>
                    <a:pt x="772807" y="2206320"/>
                  </a:lnTo>
                  <a:lnTo>
                    <a:pt x="772553" y="2207590"/>
                  </a:lnTo>
                  <a:lnTo>
                    <a:pt x="767245" y="2207590"/>
                  </a:lnTo>
                  <a:lnTo>
                    <a:pt x="767499" y="2205050"/>
                  </a:lnTo>
                  <a:lnTo>
                    <a:pt x="770724" y="2206320"/>
                  </a:lnTo>
                  <a:lnTo>
                    <a:pt x="772807" y="2206320"/>
                  </a:lnTo>
                  <a:lnTo>
                    <a:pt x="772807" y="2168220"/>
                  </a:lnTo>
                  <a:lnTo>
                    <a:pt x="769086" y="2168220"/>
                  </a:lnTo>
                  <a:lnTo>
                    <a:pt x="769086" y="2170760"/>
                  </a:lnTo>
                  <a:lnTo>
                    <a:pt x="769086" y="2173300"/>
                  </a:lnTo>
                  <a:lnTo>
                    <a:pt x="765416" y="2173300"/>
                  </a:lnTo>
                  <a:lnTo>
                    <a:pt x="765416" y="2172030"/>
                  </a:lnTo>
                  <a:lnTo>
                    <a:pt x="765416" y="2170760"/>
                  </a:lnTo>
                  <a:lnTo>
                    <a:pt x="769086" y="2170760"/>
                  </a:lnTo>
                  <a:lnTo>
                    <a:pt x="769086" y="2168220"/>
                  </a:lnTo>
                  <a:lnTo>
                    <a:pt x="761390" y="2168220"/>
                  </a:lnTo>
                  <a:lnTo>
                    <a:pt x="761390" y="2234260"/>
                  </a:lnTo>
                  <a:lnTo>
                    <a:pt x="760107" y="2238070"/>
                  </a:lnTo>
                  <a:lnTo>
                    <a:pt x="753452" y="2238070"/>
                  </a:lnTo>
                  <a:lnTo>
                    <a:pt x="752119" y="2240203"/>
                  </a:lnTo>
                  <a:lnTo>
                    <a:pt x="752119" y="2262200"/>
                  </a:lnTo>
                  <a:lnTo>
                    <a:pt x="751573" y="2264740"/>
                  </a:lnTo>
                  <a:lnTo>
                    <a:pt x="747598" y="2263470"/>
                  </a:lnTo>
                  <a:lnTo>
                    <a:pt x="744677" y="2263470"/>
                  </a:lnTo>
                  <a:lnTo>
                    <a:pt x="744855" y="2262200"/>
                  </a:lnTo>
                  <a:lnTo>
                    <a:pt x="745032" y="2260930"/>
                  </a:lnTo>
                  <a:lnTo>
                    <a:pt x="745223" y="2259660"/>
                  </a:lnTo>
                  <a:lnTo>
                    <a:pt x="749731" y="2259660"/>
                  </a:lnTo>
                  <a:lnTo>
                    <a:pt x="752119" y="2262200"/>
                  </a:lnTo>
                  <a:lnTo>
                    <a:pt x="752119" y="2240203"/>
                  </a:lnTo>
                  <a:lnTo>
                    <a:pt x="750277" y="2243150"/>
                  </a:lnTo>
                  <a:lnTo>
                    <a:pt x="747052" y="2244420"/>
                  </a:lnTo>
                  <a:lnTo>
                    <a:pt x="746785" y="2243150"/>
                  </a:lnTo>
                  <a:lnTo>
                    <a:pt x="746518" y="2241880"/>
                  </a:lnTo>
                  <a:lnTo>
                    <a:pt x="746264" y="2240610"/>
                  </a:lnTo>
                  <a:lnTo>
                    <a:pt x="742835" y="2241880"/>
                  </a:lnTo>
                  <a:lnTo>
                    <a:pt x="742645" y="2240610"/>
                  </a:lnTo>
                  <a:lnTo>
                    <a:pt x="742289" y="2238070"/>
                  </a:lnTo>
                  <a:lnTo>
                    <a:pt x="749439" y="2238070"/>
                  </a:lnTo>
                  <a:lnTo>
                    <a:pt x="748398" y="2231720"/>
                  </a:lnTo>
                  <a:lnTo>
                    <a:pt x="750773" y="2234260"/>
                  </a:lnTo>
                  <a:lnTo>
                    <a:pt x="761390" y="2234260"/>
                  </a:lnTo>
                  <a:lnTo>
                    <a:pt x="761390" y="2168220"/>
                  </a:lnTo>
                  <a:lnTo>
                    <a:pt x="753948" y="2168220"/>
                  </a:lnTo>
                  <a:lnTo>
                    <a:pt x="752360" y="2170760"/>
                  </a:lnTo>
                  <a:lnTo>
                    <a:pt x="749439" y="2172030"/>
                  </a:lnTo>
                  <a:lnTo>
                    <a:pt x="748398" y="2172030"/>
                  </a:lnTo>
                  <a:lnTo>
                    <a:pt x="748398" y="2206320"/>
                  </a:lnTo>
                  <a:lnTo>
                    <a:pt x="748398" y="2210130"/>
                  </a:lnTo>
                  <a:lnTo>
                    <a:pt x="746264" y="2210130"/>
                  </a:lnTo>
                  <a:lnTo>
                    <a:pt x="746264" y="2230450"/>
                  </a:lnTo>
                  <a:lnTo>
                    <a:pt x="740956" y="2227910"/>
                  </a:lnTo>
                  <a:lnTo>
                    <a:pt x="737235" y="2227910"/>
                  </a:lnTo>
                  <a:lnTo>
                    <a:pt x="737235" y="2305380"/>
                  </a:lnTo>
                  <a:lnTo>
                    <a:pt x="733577" y="2306650"/>
                  </a:lnTo>
                  <a:lnTo>
                    <a:pt x="731266" y="2305380"/>
                  </a:lnTo>
                  <a:lnTo>
                    <a:pt x="731939" y="2304110"/>
                  </a:lnTo>
                  <a:lnTo>
                    <a:pt x="737235" y="2305380"/>
                  </a:lnTo>
                  <a:lnTo>
                    <a:pt x="737235" y="2227910"/>
                  </a:lnTo>
                  <a:lnTo>
                    <a:pt x="735647" y="2227910"/>
                  </a:lnTo>
                  <a:lnTo>
                    <a:pt x="737235" y="2226640"/>
                  </a:lnTo>
                  <a:lnTo>
                    <a:pt x="739114" y="2225370"/>
                  </a:lnTo>
                  <a:lnTo>
                    <a:pt x="746264" y="2230450"/>
                  </a:lnTo>
                  <a:lnTo>
                    <a:pt x="746264" y="2210130"/>
                  </a:lnTo>
                  <a:lnTo>
                    <a:pt x="744677" y="2210130"/>
                  </a:lnTo>
                  <a:lnTo>
                    <a:pt x="744677" y="2208860"/>
                  </a:lnTo>
                  <a:lnTo>
                    <a:pt x="744677" y="2206320"/>
                  </a:lnTo>
                  <a:lnTo>
                    <a:pt x="748398" y="2206320"/>
                  </a:lnTo>
                  <a:lnTo>
                    <a:pt x="748398" y="2172030"/>
                  </a:lnTo>
                  <a:lnTo>
                    <a:pt x="744677" y="2172030"/>
                  </a:lnTo>
                  <a:lnTo>
                    <a:pt x="745464" y="2170760"/>
                  </a:lnTo>
                  <a:lnTo>
                    <a:pt x="746264" y="2169490"/>
                  </a:lnTo>
                  <a:lnTo>
                    <a:pt x="749439" y="2168220"/>
                  </a:lnTo>
                  <a:lnTo>
                    <a:pt x="729843" y="2168220"/>
                  </a:lnTo>
                  <a:lnTo>
                    <a:pt x="729843" y="2211400"/>
                  </a:lnTo>
                  <a:lnTo>
                    <a:pt x="729297" y="2213940"/>
                  </a:lnTo>
                  <a:lnTo>
                    <a:pt x="725030" y="2212670"/>
                  </a:lnTo>
                  <a:lnTo>
                    <a:pt x="722401" y="2213940"/>
                  </a:lnTo>
                  <a:lnTo>
                    <a:pt x="722769" y="2210130"/>
                  </a:lnTo>
                  <a:lnTo>
                    <a:pt x="722896" y="2208860"/>
                  </a:lnTo>
                  <a:lnTo>
                    <a:pt x="727417" y="2208860"/>
                  </a:lnTo>
                  <a:lnTo>
                    <a:pt x="729843" y="2211400"/>
                  </a:lnTo>
                  <a:lnTo>
                    <a:pt x="729843" y="2168220"/>
                  </a:lnTo>
                  <a:lnTo>
                    <a:pt x="722109" y="2168220"/>
                  </a:lnTo>
                  <a:lnTo>
                    <a:pt x="722109" y="2234260"/>
                  </a:lnTo>
                  <a:lnTo>
                    <a:pt x="721855" y="2238070"/>
                  </a:lnTo>
                  <a:lnTo>
                    <a:pt x="716546" y="2238070"/>
                  </a:lnTo>
                  <a:lnTo>
                    <a:pt x="716546" y="2286330"/>
                  </a:lnTo>
                  <a:lnTo>
                    <a:pt x="716292" y="2288870"/>
                  </a:lnTo>
                  <a:lnTo>
                    <a:pt x="710996" y="2288870"/>
                  </a:lnTo>
                  <a:lnTo>
                    <a:pt x="711111" y="2287600"/>
                  </a:lnTo>
                  <a:lnTo>
                    <a:pt x="711238" y="2286330"/>
                  </a:lnTo>
                  <a:lnTo>
                    <a:pt x="714413" y="2287600"/>
                  </a:lnTo>
                  <a:lnTo>
                    <a:pt x="716546" y="2286330"/>
                  </a:lnTo>
                  <a:lnTo>
                    <a:pt x="716546" y="2238070"/>
                  </a:lnTo>
                  <a:lnTo>
                    <a:pt x="712825" y="2238070"/>
                  </a:lnTo>
                  <a:lnTo>
                    <a:pt x="713079" y="2234260"/>
                  </a:lnTo>
                  <a:lnTo>
                    <a:pt x="722109" y="2234260"/>
                  </a:lnTo>
                  <a:lnTo>
                    <a:pt x="722109" y="2168220"/>
                  </a:lnTo>
                  <a:lnTo>
                    <a:pt x="705383" y="2168220"/>
                  </a:lnTo>
                  <a:lnTo>
                    <a:pt x="705383" y="2198700"/>
                  </a:lnTo>
                  <a:lnTo>
                    <a:pt x="703795" y="2201240"/>
                  </a:lnTo>
                  <a:lnTo>
                    <a:pt x="699528" y="2202510"/>
                  </a:lnTo>
                  <a:lnTo>
                    <a:pt x="697941" y="2202510"/>
                  </a:lnTo>
                  <a:lnTo>
                    <a:pt x="697941" y="2231720"/>
                  </a:lnTo>
                  <a:lnTo>
                    <a:pt x="697699" y="2234260"/>
                  </a:lnTo>
                  <a:lnTo>
                    <a:pt x="692391" y="2234260"/>
                  </a:lnTo>
                  <a:lnTo>
                    <a:pt x="692505" y="2232990"/>
                  </a:lnTo>
                  <a:lnTo>
                    <a:pt x="692632" y="2231720"/>
                  </a:lnTo>
                  <a:lnTo>
                    <a:pt x="697941" y="2231720"/>
                  </a:lnTo>
                  <a:lnTo>
                    <a:pt x="697941" y="2202510"/>
                  </a:lnTo>
                  <a:lnTo>
                    <a:pt x="694220" y="2202510"/>
                  </a:lnTo>
                  <a:lnTo>
                    <a:pt x="695312" y="2199970"/>
                  </a:lnTo>
                  <a:lnTo>
                    <a:pt x="695858" y="2198700"/>
                  </a:lnTo>
                  <a:lnTo>
                    <a:pt x="700074" y="2197430"/>
                  </a:lnTo>
                  <a:lnTo>
                    <a:pt x="705383" y="2198700"/>
                  </a:lnTo>
                  <a:lnTo>
                    <a:pt x="705383" y="2168220"/>
                  </a:lnTo>
                  <a:lnTo>
                    <a:pt x="694131" y="2168220"/>
                  </a:lnTo>
                  <a:lnTo>
                    <a:pt x="693978" y="2170760"/>
                  </a:lnTo>
                  <a:lnTo>
                    <a:pt x="689216" y="2167801"/>
                  </a:lnTo>
                  <a:lnTo>
                    <a:pt x="689216" y="2232990"/>
                  </a:lnTo>
                  <a:lnTo>
                    <a:pt x="684695" y="2238070"/>
                  </a:lnTo>
                  <a:lnTo>
                    <a:pt x="685495" y="2236800"/>
                  </a:lnTo>
                  <a:lnTo>
                    <a:pt x="679094" y="2235530"/>
                  </a:lnTo>
                  <a:lnTo>
                    <a:pt x="678599" y="2232990"/>
                  </a:lnTo>
                  <a:lnTo>
                    <a:pt x="689216" y="2232990"/>
                  </a:lnTo>
                  <a:lnTo>
                    <a:pt x="689216" y="2167801"/>
                  </a:lnTo>
                  <a:lnTo>
                    <a:pt x="687870" y="2166950"/>
                  </a:lnTo>
                  <a:lnTo>
                    <a:pt x="686828" y="2166950"/>
                  </a:lnTo>
                  <a:lnTo>
                    <a:pt x="687870" y="2160600"/>
                  </a:lnTo>
                  <a:lnTo>
                    <a:pt x="690308" y="2166950"/>
                  </a:lnTo>
                  <a:lnTo>
                    <a:pt x="694220" y="2166950"/>
                  </a:lnTo>
                  <a:lnTo>
                    <a:pt x="779487" y="2166950"/>
                  </a:lnTo>
                  <a:lnTo>
                    <a:pt x="779538" y="2165680"/>
                  </a:lnTo>
                  <a:lnTo>
                    <a:pt x="779627" y="2163140"/>
                  </a:lnTo>
                  <a:lnTo>
                    <a:pt x="779741" y="2155520"/>
                  </a:lnTo>
                  <a:lnTo>
                    <a:pt x="779754" y="2154250"/>
                  </a:lnTo>
                  <a:lnTo>
                    <a:pt x="779818" y="2149170"/>
                  </a:lnTo>
                  <a:lnTo>
                    <a:pt x="779894" y="2141550"/>
                  </a:lnTo>
                  <a:lnTo>
                    <a:pt x="779907" y="2140280"/>
                  </a:lnTo>
                  <a:lnTo>
                    <a:pt x="779945" y="2137740"/>
                  </a:lnTo>
                  <a:lnTo>
                    <a:pt x="779983" y="2133930"/>
                  </a:lnTo>
                  <a:lnTo>
                    <a:pt x="779995" y="2132660"/>
                  </a:lnTo>
                  <a:lnTo>
                    <a:pt x="780034" y="2128850"/>
                  </a:lnTo>
                  <a:lnTo>
                    <a:pt x="780097" y="2123770"/>
                  </a:lnTo>
                  <a:lnTo>
                    <a:pt x="780161" y="2117420"/>
                  </a:lnTo>
                  <a:lnTo>
                    <a:pt x="780288" y="2105990"/>
                  </a:lnTo>
                  <a:lnTo>
                    <a:pt x="780313" y="2103450"/>
                  </a:lnTo>
                  <a:lnTo>
                    <a:pt x="780935" y="2085670"/>
                  </a:lnTo>
                  <a:lnTo>
                    <a:pt x="781202" y="2078050"/>
                  </a:lnTo>
                  <a:lnTo>
                    <a:pt x="781291" y="2075510"/>
                  </a:lnTo>
                  <a:lnTo>
                    <a:pt x="781443" y="2070430"/>
                  </a:lnTo>
                  <a:lnTo>
                    <a:pt x="781545" y="2066620"/>
                  </a:lnTo>
                  <a:lnTo>
                    <a:pt x="781723" y="2060270"/>
                  </a:lnTo>
                  <a:lnTo>
                    <a:pt x="781837" y="2056460"/>
                  </a:lnTo>
                  <a:lnTo>
                    <a:pt x="781875" y="2055190"/>
                  </a:lnTo>
                  <a:lnTo>
                    <a:pt x="781939" y="2052650"/>
                  </a:lnTo>
                  <a:lnTo>
                    <a:pt x="781977" y="2051380"/>
                  </a:lnTo>
                  <a:lnTo>
                    <a:pt x="782154" y="2045030"/>
                  </a:lnTo>
                  <a:lnTo>
                    <a:pt x="782243" y="2039950"/>
                  </a:lnTo>
                  <a:lnTo>
                    <a:pt x="782281" y="2033600"/>
                  </a:lnTo>
                  <a:lnTo>
                    <a:pt x="782294" y="2031060"/>
                  </a:lnTo>
                  <a:lnTo>
                    <a:pt x="782332" y="2025980"/>
                  </a:lnTo>
                  <a:lnTo>
                    <a:pt x="782345" y="2022170"/>
                  </a:lnTo>
                  <a:lnTo>
                    <a:pt x="782383" y="2015820"/>
                  </a:lnTo>
                  <a:close/>
                </a:path>
              </a:pathLst>
            </a:custGeom>
            <a:solidFill>
              <a:srgbClr val="85C4D5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63575" y="5911062"/>
              <a:ext cx="297815" cy="234950"/>
            </a:xfrm>
            <a:custGeom>
              <a:avLst/>
              <a:gdLst/>
              <a:ahLst/>
              <a:cxnLst/>
              <a:rect l="l" t="t" r="r" b="b"/>
              <a:pathLst>
                <a:path w="297815" h="234950">
                  <a:moveTo>
                    <a:pt x="12204" y="195948"/>
                  </a:moveTo>
                  <a:lnTo>
                    <a:pt x="0" y="190842"/>
                  </a:lnTo>
                  <a:lnTo>
                    <a:pt x="7188" y="195110"/>
                  </a:lnTo>
                  <a:lnTo>
                    <a:pt x="7442" y="195402"/>
                  </a:lnTo>
                  <a:lnTo>
                    <a:pt x="9029" y="198577"/>
                  </a:lnTo>
                  <a:lnTo>
                    <a:pt x="10909" y="196989"/>
                  </a:lnTo>
                  <a:lnTo>
                    <a:pt x="12204" y="195948"/>
                  </a:lnTo>
                  <a:close/>
                </a:path>
                <a:path w="297815" h="234950">
                  <a:moveTo>
                    <a:pt x="17805" y="152933"/>
                  </a:moveTo>
                  <a:lnTo>
                    <a:pt x="15976" y="150190"/>
                  </a:lnTo>
                  <a:lnTo>
                    <a:pt x="14630" y="148132"/>
                  </a:lnTo>
                  <a:lnTo>
                    <a:pt x="11684" y="150190"/>
                  </a:lnTo>
                  <a:lnTo>
                    <a:pt x="8039" y="149313"/>
                  </a:lnTo>
                  <a:lnTo>
                    <a:pt x="4902" y="148793"/>
                  </a:lnTo>
                  <a:lnTo>
                    <a:pt x="3467" y="151892"/>
                  </a:lnTo>
                  <a:lnTo>
                    <a:pt x="10617" y="153479"/>
                  </a:lnTo>
                  <a:lnTo>
                    <a:pt x="17805" y="152933"/>
                  </a:lnTo>
                  <a:close/>
                </a:path>
                <a:path w="297815" h="234950">
                  <a:moveTo>
                    <a:pt x="19964" y="85966"/>
                  </a:moveTo>
                  <a:lnTo>
                    <a:pt x="18427" y="85966"/>
                  </a:lnTo>
                  <a:lnTo>
                    <a:pt x="19939" y="86220"/>
                  </a:lnTo>
                  <a:lnTo>
                    <a:pt x="19964" y="85966"/>
                  </a:lnTo>
                  <a:close/>
                </a:path>
                <a:path w="297815" h="234950">
                  <a:moveTo>
                    <a:pt x="20193" y="84086"/>
                  </a:moveTo>
                  <a:lnTo>
                    <a:pt x="18059" y="84378"/>
                  </a:lnTo>
                  <a:lnTo>
                    <a:pt x="14884" y="83832"/>
                  </a:lnTo>
                  <a:lnTo>
                    <a:pt x="14655" y="85674"/>
                  </a:lnTo>
                  <a:lnTo>
                    <a:pt x="16713" y="85674"/>
                  </a:lnTo>
                  <a:lnTo>
                    <a:pt x="20002" y="85674"/>
                  </a:lnTo>
                  <a:lnTo>
                    <a:pt x="20154" y="84378"/>
                  </a:lnTo>
                  <a:lnTo>
                    <a:pt x="20193" y="84086"/>
                  </a:lnTo>
                  <a:close/>
                </a:path>
                <a:path w="297815" h="234950">
                  <a:moveTo>
                    <a:pt x="22567" y="150304"/>
                  </a:moveTo>
                  <a:lnTo>
                    <a:pt x="18300" y="157505"/>
                  </a:lnTo>
                  <a:lnTo>
                    <a:pt x="18059" y="157746"/>
                  </a:lnTo>
                  <a:lnTo>
                    <a:pt x="14884" y="159334"/>
                  </a:lnTo>
                  <a:lnTo>
                    <a:pt x="16471" y="161226"/>
                  </a:lnTo>
                  <a:lnTo>
                    <a:pt x="17513" y="162560"/>
                  </a:lnTo>
                  <a:lnTo>
                    <a:pt x="22567" y="150304"/>
                  </a:lnTo>
                  <a:close/>
                </a:path>
                <a:path w="297815" h="234950">
                  <a:moveTo>
                    <a:pt x="28676" y="51244"/>
                  </a:moveTo>
                  <a:lnTo>
                    <a:pt x="17805" y="50990"/>
                  </a:lnTo>
                  <a:lnTo>
                    <a:pt x="18300" y="53924"/>
                  </a:lnTo>
                  <a:lnTo>
                    <a:pt x="24701" y="55016"/>
                  </a:lnTo>
                  <a:lnTo>
                    <a:pt x="23914" y="55803"/>
                  </a:lnTo>
                  <a:lnTo>
                    <a:pt x="28676" y="51244"/>
                  </a:lnTo>
                  <a:close/>
                </a:path>
                <a:path w="297815" h="234950">
                  <a:moveTo>
                    <a:pt x="29768" y="168719"/>
                  </a:moveTo>
                  <a:lnTo>
                    <a:pt x="25857" y="166763"/>
                  </a:lnTo>
                  <a:lnTo>
                    <a:pt x="25158" y="168516"/>
                  </a:lnTo>
                  <a:lnTo>
                    <a:pt x="26771" y="170370"/>
                  </a:lnTo>
                  <a:lnTo>
                    <a:pt x="29768" y="168719"/>
                  </a:lnTo>
                  <a:close/>
                </a:path>
                <a:path w="297815" h="234950">
                  <a:moveTo>
                    <a:pt x="44894" y="184188"/>
                  </a:moveTo>
                  <a:lnTo>
                    <a:pt x="44602" y="180174"/>
                  </a:lnTo>
                  <a:lnTo>
                    <a:pt x="40627" y="179628"/>
                  </a:lnTo>
                  <a:lnTo>
                    <a:pt x="38747" y="181508"/>
                  </a:lnTo>
                  <a:lnTo>
                    <a:pt x="39039" y="185775"/>
                  </a:lnTo>
                  <a:lnTo>
                    <a:pt x="43014" y="186029"/>
                  </a:lnTo>
                  <a:lnTo>
                    <a:pt x="44894" y="184188"/>
                  </a:lnTo>
                  <a:close/>
                </a:path>
                <a:path w="297815" h="234950">
                  <a:moveTo>
                    <a:pt x="46482" y="99021"/>
                  </a:moveTo>
                  <a:lnTo>
                    <a:pt x="43256" y="98513"/>
                  </a:lnTo>
                  <a:lnTo>
                    <a:pt x="42760" y="100914"/>
                  </a:lnTo>
                  <a:lnTo>
                    <a:pt x="44894" y="100914"/>
                  </a:lnTo>
                  <a:lnTo>
                    <a:pt x="45694" y="103822"/>
                  </a:lnTo>
                  <a:lnTo>
                    <a:pt x="46482" y="100914"/>
                  </a:lnTo>
                  <a:lnTo>
                    <a:pt x="46482" y="99021"/>
                  </a:lnTo>
                  <a:close/>
                </a:path>
                <a:path w="297815" h="234950">
                  <a:moveTo>
                    <a:pt x="48094" y="25641"/>
                  </a:moveTo>
                  <a:lnTo>
                    <a:pt x="46583" y="25641"/>
                  </a:lnTo>
                  <a:lnTo>
                    <a:pt x="48069" y="25895"/>
                  </a:lnTo>
                  <a:lnTo>
                    <a:pt x="48094" y="25641"/>
                  </a:lnTo>
                  <a:close/>
                </a:path>
                <a:path w="297815" h="234950">
                  <a:moveTo>
                    <a:pt x="48323" y="23761"/>
                  </a:moveTo>
                  <a:lnTo>
                    <a:pt x="46189" y="24053"/>
                  </a:lnTo>
                  <a:lnTo>
                    <a:pt x="43014" y="23507"/>
                  </a:lnTo>
                  <a:lnTo>
                    <a:pt x="42786" y="25349"/>
                  </a:lnTo>
                  <a:lnTo>
                    <a:pt x="44894" y="25349"/>
                  </a:lnTo>
                  <a:lnTo>
                    <a:pt x="48133" y="25349"/>
                  </a:lnTo>
                  <a:lnTo>
                    <a:pt x="48285" y="24053"/>
                  </a:lnTo>
                  <a:lnTo>
                    <a:pt x="48323" y="23761"/>
                  </a:lnTo>
                  <a:close/>
                </a:path>
                <a:path w="297815" h="234950">
                  <a:moveTo>
                    <a:pt x="48869" y="116128"/>
                  </a:moveTo>
                  <a:lnTo>
                    <a:pt x="46977" y="116674"/>
                  </a:lnTo>
                  <a:lnTo>
                    <a:pt x="44602" y="117970"/>
                  </a:lnTo>
                  <a:lnTo>
                    <a:pt x="41973" y="119595"/>
                  </a:lnTo>
                  <a:lnTo>
                    <a:pt x="44348" y="119849"/>
                  </a:lnTo>
                  <a:lnTo>
                    <a:pt x="46482" y="117970"/>
                  </a:lnTo>
                  <a:lnTo>
                    <a:pt x="48869" y="116128"/>
                  </a:lnTo>
                  <a:close/>
                </a:path>
                <a:path w="297815" h="234950">
                  <a:moveTo>
                    <a:pt x="50203" y="185775"/>
                  </a:moveTo>
                  <a:lnTo>
                    <a:pt x="46977" y="185229"/>
                  </a:lnTo>
                  <a:lnTo>
                    <a:pt x="46482" y="187667"/>
                  </a:lnTo>
                  <a:lnTo>
                    <a:pt x="46977" y="189801"/>
                  </a:lnTo>
                  <a:lnTo>
                    <a:pt x="48564" y="188709"/>
                  </a:lnTo>
                  <a:lnTo>
                    <a:pt x="50203" y="187667"/>
                  </a:lnTo>
                  <a:lnTo>
                    <a:pt x="50203" y="185775"/>
                  </a:lnTo>
                  <a:close/>
                </a:path>
                <a:path w="297815" h="234950">
                  <a:moveTo>
                    <a:pt x="52044" y="33375"/>
                  </a:moveTo>
                  <a:lnTo>
                    <a:pt x="46786" y="31661"/>
                  </a:lnTo>
                  <a:lnTo>
                    <a:pt x="46177" y="32981"/>
                  </a:lnTo>
                  <a:lnTo>
                    <a:pt x="48501" y="34505"/>
                  </a:lnTo>
                  <a:lnTo>
                    <a:pt x="52044" y="33375"/>
                  </a:lnTo>
                  <a:close/>
                </a:path>
                <a:path w="297815" h="234950">
                  <a:moveTo>
                    <a:pt x="53873" y="168719"/>
                  </a:moveTo>
                  <a:lnTo>
                    <a:pt x="52832" y="168719"/>
                  </a:lnTo>
                  <a:lnTo>
                    <a:pt x="51790" y="170307"/>
                  </a:lnTo>
                  <a:lnTo>
                    <a:pt x="53873" y="170548"/>
                  </a:lnTo>
                  <a:lnTo>
                    <a:pt x="53873" y="168719"/>
                  </a:lnTo>
                  <a:close/>
                </a:path>
                <a:path w="297815" h="234950">
                  <a:moveTo>
                    <a:pt x="54864" y="95796"/>
                  </a:moveTo>
                  <a:lnTo>
                    <a:pt x="50203" y="93408"/>
                  </a:lnTo>
                  <a:lnTo>
                    <a:pt x="47764" y="96304"/>
                  </a:lnTo>
                  <a:lnTo>
                    <a:pt x="51689" y="96926"/>
                  </a:lnTo>
                  <a:lnTo>
                    <a:pt x="54864" y="95796"/>
                  </a:lnTo>
                  <a:close/>
                </a:path>
                <a:path w="297815" h="234950">
                  <a:moveTo>
                    <a:pt x="57594" y="166827"/>
                  </a:moveTo>
                  <a:lnTo>
                    <a:pt x="56553" y="166827"/>
                  </a:lnTo>
                  <a:lnTo>
                    <a:pt x="55511" y="166585"/>
                  </a:lnTo>
                  <a:lnTo>
                    <a:pt x="55676" y="165493"/>
                  </a:lnTo>
                  <a:lnTo>
                    <a:pt x="55765" y="164947"/>
                  </a:lnTo>
                  <a:lnTo>
                    <a:pt x="54419" y="165493"/>
                  </a:lnTo>
                  <a:lnTo>
                    <a:pt x="52044" y="164947"/>
                  </a:lnTo>
                  <a:lnTo>
                    <a:pt x="52044" y="166827"/>
                  </a:lnTo>
                  <a:lnTo>
                    <a:pt x="53086" y="166827"/>
                  </a:lnTo>
                  <a:lnTo>
                    <a:pt x="54178" y="167081"/>
                  </a:lnTo>
                  <a:lnTo>
                    <a:pt x="53962" y="168198"/>
                  </a:lnTo>
                  <a:lnTo>
                    <a:pt x="57099" y="168960"/>
                  </a:lnTo>
                  <a:lnTo>
                    <a:pt x="57594" y="166827"/>
                  </a:lnTo>
                  <a:close/>
                </a:path>
                <a:path w="297815" h="234950">
                  <a:moveTo>
                    <a:pt x="58051" y="18897"/>
                  </a:moveTo>
                  <a:lnTo>
                    <a:pt x="55753" y="18148"/>
                  </a:lnTo>
                  <a:lnTo>
                    <a:pt x="50203" y="21920"/>
                  </a:lnTo>
                  <a:lnTo>
                    <a:pt x="56426" y="21158"/>
                  </a:lnTo>
                  <a:lnTo>
                    <a:pt x="58051" y="18897"/>
                  </a:lnTo>
                  <a:close/>
                </a:path>
                <a:path w="297815" h="234950">
                  <a:moveTo>
                    <a:pt x="67424" y="150012"/>
                  </a:moveTo>
                  <a:lnTo>
                    <a:pt x="62407" y="144703"/>
                  </a:lnTo>
                  <a:lnTo>
                    <a:pt x="61620" y="150012"/>
                  </a:lnTo>
                  <a:lnTo>
                    <a:pt x="62522" y="151180"/>
                  </a:lnTo>
                  <a:lnTo>
                    <a:pt x="60985" y="152603"/>
                  </a:lnTo>
                  <a:lnTo>
                    <a:pt x="60680" y="153670"/>
                  </a:lnTo>
                  <a:lnTo>
                    <a:pt x="65341" y="153733"/>
                  </a:lnTo>
                  <a:lnTo>
                    <a:pt x="67424" y="150012"/>
                  </a:lnTo>
                  <a:close/>
                </a:path>
                <a:path w="297815" h="234950">
                  <a:moveTo>
                    <a:pt x="74015" y="26682"/>
                  </a:moveTo>
                  <a:lnTo>
                    <a:pt x="68757" y="25895"/>
                  </a:lnTo>
                  <a:lnTo>
                    <a:pt x="72732" y="27520"/>
                  </a:lnTo>
                  <a:lnTo>
                    <a:pt x="74015" y="26682"/>
                  </a:lnTo>
                  <a:close/>
                </a:path>
                <a:path w="297815" h="234950">
                  <a:moveTo>
                    <a:pt x="80962" y="22174"/>
                  </a:moveTo>
                  <a:lnTo>
                    <a:pt x="76987" y="22961"/>
                  </a:lnTo>
                  <a:lnTo>
                    <a:pt x="74612" y="21920"/>
                  </a:lnTo>
                  <a:lnTo>
                    <a:pt x="68211" y="18948"/>
                  </a:lnTo>
                  <a:lnTo>
                    <a:pt x="74041" y="26670"/>
                  </a:lnTo>
                  <a:lnTo>
                    <a:pt x="75615" y="25641"/>
                  </a:lnTo>
                  <a:lnTo>
                    <a:pt x="79743" y="22961"/>
                  </a:lnTo>
                  <a:lnTo>
                    <a:pt x="80962" y="22174"/>
                  </a:lnTo>
                  <a:close/>
                </a:path>
                <a:path w="297815" h="234950">
                  <a:moveTo>
                    <a:pt x="84137" y="187363"/>
                  </a:moveTo>
                  <a:lnTo>
                    <a:pt x="79667" y="179628"/>
                  </a:lnTo>
                  <a:lnTo>
                    <a:pt x="76454" y="185775"/>
                  </a:lnTo>
                  <a:lnTo>
                    <a:pt x="75946" y="186867"/>
                  </a:lnTo>
                  <a:lnTo>
                    <a:pt x="77241" y="187667"/>
                  </a:lnTo>
                  <a:lnTo>
                    <a:pt x="78333" y="187667"/>
                  </a:lnTo>
                  <a:lnTo>
                    <a:pt x="84137" y="187363"/>
                  </a:lnTo>
                  <a:close/>
                </a:path>
                <a:path w="297815" h="234950">
                  <a:moveTo>
                    <a:pt x="85496" y="14427"/>
                  </a:moveTo>
                  <a:lnTo>
                    <a:pt x="83985" y="14427"/>
                  </a:lnTo>
                  <a:lnTo>
                    <a:pt x="85471" y="14681"/>
                  </a:lnTo>
                  <a:lnTo>
                    <a:pt x="85496" y="14427"/>
                  </a:lnTo>
                  <a:close/>
                </a:path>
                <a:path w="297815" h="234950">
                  <a:moveTo>
                    <a:pt x="85775" y="12547"/>
                  </a:moveTo>
                  <a:lnTo>
                    <a:pt x="83642" y="12839"/>
                  </a:lnTo>
                  <a:lnTo>
                    <a:pt x="80467" y="12293"/>
                  </a:lnTo>
                  <a:lnTo>
                    <a:pt x="80200" y="14135"/>
                  </a:lnTo>
                  <a:lnTo>
                    <a:pt x="82296" y="14135"/>
                  </a:lnTo>
                  <a:lnTo>
                    <a:pt x="85547" y="14135"/>
                  </a:lnTo>
                  <a:lnTo>
                    <a:pt x="85725" y="12839"/>
                  </a:lnTo>
                  <a:lnTo>
                    <a:pt x="85775" y="12547"/>
                  </a:lnTo>
                  <a:close/>
                </a:path>
                <a:path w="297815" h="234950">
                  <a:moveTo>
                    <a:pt x="86817" y="217284"/>
                  </a:moveTo>
                  <a:lnTo>
                    <a:pt x="82054" y="219659"/>
                  </a:lnTo>
                  <a:lnTo>
                    <a:pt x="78041" y="221551"/>
                  </a:lnTo>
                  <a:lnTo>
                    <a:pt x="76200" y="223977"/>
                  </a:lnTo>
                  <a:lnTo>
                    <a:pt x="78333" y="223431"/>
                  </a:lnTo>
                  <a:lnTo>
                    <a:pt x="81508" y="222338"/>
                  </a:lnTo>
                  <a:lnTo>
                    <a:pt x="86817" y="217284"/>
                  </a:lnTo>
                  <a:close/>
                </a:path>
                <a:path w="297815" h="234950">
                  <a:moveTo>
                    <a:pt x="95046" y="80365"/>
                  </a:moveTo>
                  <a:lnTo>
                    <a:pt x="85775" y="81699"/>
                  </a:lnTo>
                  <a:lnTo>
                    <a:pt x="87058" y="81153"/>
                  </a:lnTo>
                  <a:lnTo>
                    <a:pt x="85026" y="80365"/>
                  </a:lnTo>
                  <a:lnTo>
                    <a:pt x="80162" y="78473"/>
                  </a:lnTo>
                  <a:lnTo>
                    <a:pt x="80962" y="81699"/>
                  </a:lnTo>
                  <a:lnTo>
                    <a:pt x="77533" y="83286"/>
                  </a:lnTo>
                  <a:lnTo>
                    <a:pt x="80162" y="84086"/>
                  </a:lnTo>
                  <a:lnTo>
                    <a:pt x="80467" y="81953"/>
                  </a:lnTo>
                  <a:lnTo>
                    <a:pt x="82296" y="81153"/>
                  </a:lnTo>
                  <a:lnTo>
                    <a:pt x="83883" y="80365"/>
                  </a:lnTo>
                  <a:lnTo>
                    <a:pt x="84683" y="86512"/>
                  </a:lnTo>
                  <a:lnTo>
                    <a:pt x="92671" y="83045"/>
                  </a:lnTo>
                  <a:lnTo>
                    <a:pt x="93853" y="81699"/>
                  </a:lnTo>
                  <a:lnTo>
                    <a:pt x="95046" y="80365"/>
                  </a:lnTo>
                  <a:close/>
                </a:path>
                <a:path w="297815" h="234950">
                  <a:moveTo>
                    <a:pt x="95224" y="214782"/>
                  </a:moveTo>
                  <a:lnTo>
                    <a:pt x="93167" y="215938"/>
                  </a:lnTo>
                  <a:lnTo>
                    <a:pt x="92151" y="217868"/>
                  </a:lnTo>
                  <a:lnTo>
                    <a:pt x="93865" y="216446"/>
                  </a:lnTo>
                  <a:lnTo>
                    <a:pt x="95224" y="214782"/>
                  </a:lnTo>
                  <a:close/>
                </a:path>
                <a:path w="297815" h="234950">
                  <a:moveTo>
                    <a:pt x="97180" y="208203"/>
                  </a:moveTo>
                  <a:lnTo>
                    <a:pt x="93459" y="208203"/>
                  </a:lnTo>
                  <a:lnTo>
                    <a:pt x="93459" y="211924"/>
                  </a:lnTo>
                  <a:lnTo>
                    <a:pt x="97180" y="211924"/>
                  </a:lnTo>
                  <a:lnTo>
                    <a:pt x="97180" y="208203"/>
                  </a:lnTo>
                  <a:close/>
                </a:path>
                <a:path w="297815" h="234950">
                  <a:moveTo>
                    <a:pt x="99021" y="172440"/>
                  </a:moveTo>
                  <a:lnTo>
                    <a:pt x="95592" y="172186"/>
                  </a:lnTo>
                  <a:lnTo>
                    <a:pt x="95300" y="174320"/>
                  </a:lnTo>
                  <a:lnTo>
                    <a:pt x="95592" y="176707"/>
                  </a:lnTo>
                  <a:lnTo>
                    <a:pt x="97434" y="175361"/>
                  </a:lnTo>
                  <a:lnTo>
                    <a:pt x="99021" y="174320"/>
                  </a:lnTo>
                  <a:lnTo>
                    <a:pt x="99021" y="172440"/>
                  </a:lnTo>
                  <a:close/>
                </a:path>
                <a:path w="297815" h="234950">
                  <a:moveTo>
                    <a:pt x="110185" y="76644"/>
                  </a:moveTo>
                  <a:lnTo>
                    <a:pt x="108839" y="76771"/>
                  </a:lnTo>
                  <a:lnTo>
                    <a:pt x="108597" y="76885"/>
                  </a:lnTo>
                  <a:lnTo>
                    <a:pt x="110185" y="76644"/>
                  </a:lnTo>
                  <a:close/>
                </a:path>
                <a:path w="297815" h="234950">
                  <a:moveTo>
                    <a:pt x="115735" y="35267"/>
                  </a:moveTo>
                  <a:lnTo>
                    <a:pt x="112014" y="35267"/>
                  </a:lnTo>
                  <a:lnTo>
                    <a:pt x="112014" y="38989"/>
                  </a:lnTo>
                  <a:lnTo>
                    <a:pt x="115735" y="38989"/>
                  </a:lnTo>
                  <a:lnTo>
                    <a:pt x="115735" y="35267"/>
                  </a:lnTo>
                  <a:close/>
                </a:path>
                <a:path w="297815" h="234950">
                  <a:moveTo>
                    <a:pt x="118910" y="71831"/>
                  </a:moveTo>
                  <a:lnTo>
                    <a:pt x="112014" y="71031"/>
                  </a:lnTo>
                  <a:lnTo>
                    <a:pt x="112014" y="72872"/>
                  </a:lnTo>
                  <a:lnTo>
                    <a:pt x="111518" y="73164"/>
                  </a:lnTo>
                  <a:lnTo>
                    <a:pt x="110731" y="72618"/>
                  </a:lnTo>
                  <a:lnTo>
                    <a:pt x="110185" y="72872"/>
                  </a:lnTo>
                  <a:lnTo>
                    <a:pt x="108597" y="73418"/>
                  </a:lnTo>
                  <a:lnTo>
                    <a:pt x="107505" y="76885"/>
                  </a:lnTo>
                  <a:lnTo>
                    <a:pt x="108839" y="76771"/>
                  </a:lnTo>
                  <a:lnTo>
                    <a:pt x="116179" y="73164"/>
                  </a:lnTo>
                  <a:lnTo>
                    <a:pt x="118910" y="71831"/>
                  </a:lnTo>
                  <a:close/>
                </a:path>
                <a:path w="297815" h="234950">
                  <a:moveTo>
                    <a:pt x="141808" y="157505"/>
                  </a:moveTo>
                  <a:lnTo>
                    <a:pt x="140347" y="157505"/>
                  </a:lnTo>
                  <a:lnTo>
                    <a:pt x="141782" y="157746"/>
                  </a:lnTo>
                  <a:lnTo>
                    <a:pt x="141808" y="157505"/>
                  </a:lnTo>
                  <a:close/>
                </a:path>
                <a:path w="297815" h="234950">
                  <a:moveTo>
                    <a:pt x="142036" y="155613"/>
                  </a:moveTo>
                  <a:lnTo>
                    <a:pt x="139649" y="155867"/>
                  </a:lnTo>
                  <a:lnTo>
                    <a:pt x="136728" y="155371"/>
                  </a:lnTo>
                  <a:lnTo>
                    <a:pt x="136499" y="157200"/>
                  </a:lnTo>
                  <a:lnTo>
                    <a:pt x="138557" y="157200"/>
                  </a:lnTo>
                  <a:lnTo>
                    <a:pt x="141846" y="157200"/>
                  </a:lnTo>
                  <a:lnTo>
                    <a:pt x="141998" y="155867"/>
                  </a:lnTo>
                  <a:lnTo>
                    <a:pt x="142036" y="155613"/>
                  </a:lnTo>
                  <a:close/>
                </a:path>
                <a:path w="297815" h="234950">
                  <a:moveTo>
                    <a:pt x="143865" y="138557"/>
                  </a:moveTo>
                  <a:lnTo>
                    <a:pt x="139979" y="136728"/>
                  </a:lnTo>
                  <a:lnTo>
                    <a:pt x="139293" y="138468"/>
                  </a:lnTo>
                  <a:lnTo>
                    <a:pt x="140881" y="140258"/>
                  </a:lnTo>
                  <a:lnTo>
                    <a:pt x="143865" y="138557"/>
                  </a:lnTo>
                  <a:close/>
                </a:path>
                <a:path w="297815" h="234950">
                  <a:moveTo>
                    <a:pt x="165963" y="119849"/>
                  </a:moveTo>
                  <a:lnTo>
                    <a:pt x="164211" y="119849"/>
                  </a:lnTo>
                  <a:lnTo>
                    <a:pt x="165938" y="120142"/>
                  </a:lnTo>
                  <a:lnTo>
                    <a:pt x="165963" y="119849"/>
                  </a:lnTo>
                  <a:close/>
                </a:path>
                <a:path w="297815" h="234950">
                  <a:moveTo>
                    <a:pt x="166192" y="117970"/>
                  </a:moveTo>
                  <a:lnTo>
                    <a:pt x="164058" y="118262"/>
                  </a:lnTo>
                  <a:lnTo>
                    <a:pt x="160883" y="117716"/>
                  </a:lnTo>
                  <a:lnTo>
                    <a:pt x="160655" y="119595"/>
                  </a:lnTo>
                  <a:lnTo>
                    <a:pt x="162712" y="119595"/>
                  </a:lnTo>
                  <a:lnTo>
                    <a:pt x="166001" y="119595"/>
                  </a:lnTo>
                  <a:lnTo>
                    <a:pt x="166154" y="118262"/>
                  </a:lnTo>
                  <a:lnTo>
                    <a:pt x="166192" y="117970"/>
                  </a:lnTo>
                  <a:close/>
                </a:path>
                <a:path w="297815" h="234950">
                  <a:moveTo>
                    <a:pt x="173875" y="129171"/>
                  </a:moveTo>
                  <a:lnTo>
                    <a:pt x="170700" y="128676"/>
                  </a:lnTo>
                  <a:lnTo>
                    <a:pt x="170154" y="131064"/>
                  </a:lnTo>
                  <a:lnTo>
                    <a:pt x="172046" y="131064"/>
                  </a:lnTo>
                  <a:lnTo>
                    <a:pt x="173088" y="133743"/>
                  </a:lnTo>
                  <a:lnTo>
                    <a:pt x="173875" y="131064"/>
                  </a:lnTo>
                  <a:lnTo>
                    <a:pt x="173875" y="129171"/>
                  </a:lnTo>
                  <a:close/>
                </a:path>
                <a:path w="297815" h="234950">
                  <a:moveTo>
                    <a:pt x="176555" y="183896"/>
                  </a:moveTo>
                  <a:lnTo>
                    <a:pt x="164058" y="184442"/>
                  </a:lnTo>
                  <a:lnTo>
                    <a:pt x="164312" y="187667"/>
                  </a:lnTo>
                  <a:lnTo>
                    <a:pt x="167525" y="191135"/>
                  </a:lnTo>
                  <a:lnTo>
                    <a:pt x="169913" y="185534"/>
                  </a:lnTo>
                  <a:lnTo>
                    <a:pt x="173634" y="189496"/>
                  </a:lnTo>
                  <a:lnTo>
                    <a:pt x="175691" y="185534"/>
                  </a:lnTo>
                  <a:lnTo>
                    <a:pt x="176555" y="183896"/>
                  </a:lnTo>
                  <a:close/>
                </a:path>
                <a:path w="297815" h="234950">
                  <a:moveTo>
                    <a:pt x="177355" y="140690"/>
                  </a:moveTo>
                  <a:lnTo>
                    <a:pt x="174421" y="137210"/>
                  </a:lnTo>
                  <a:lnTo>
                    <a:pt x="173875" y="142024"/>
                  </a:lnTo>
                  <a:lnTo>
                    <a:pt x="173875" y="142519"/>
                  </a:lnTo>
                  <a:lnTo>
                    <a:pt x="171246" y="147878"/>
                  </a:lnTo>
                  <a:lnTo>
                    <a:pt x="177355" y="140690"/>
                  </a:lnTo>
                  <a:close/>
                </a:path>
                <a:path w="297815" h="234950">
                  <a:moveTo>
                    <a:pt x="179438" y="57683"/>
                  </a:moveTo>
                  <a:lnTo>
                    <a:pt x="177927" y="57683"/>
                  </a:lnTo>
                  <a:lnTo>
                    <a:pt x="178638" y="60325"/>
                  </a:lnTo>
                  <a:lnTo>
                    <a:pt x="179438" y="57683"/>
                  </a:lnTo>
                  <a:close/>
                </a:path>
                <a:path w="297815" h="234950">
                  <a:moveTo>
                    <a:pt x="179438" y="55803"/>
                  </a:moveTo>
                  <a:lnTo>
                    <a:pt x="176009" y="55257"/>
                  </a:lnTo>
                  <a:lnTo>
                    <a:pt x="175793" y="57391"/>
                  </a:lnTo>
                  <a:lnTo>
                    <a:pt x="177850" y="57391"/>
                  </a:lnTo>
                  <a:lnTo>
                    <a:pt x="179438" y="57391"/>
                  </a:lnTo>
                  <a:lnTo>
                    <a:pt x="179438" y="55803"/>
                  </a:lnTo>
                  <a:close/>
                </a:path>
                <a:path w="297815" h="234950">
                  <a:moveTo>
                    <a:pt x="181102" y="153733"/>
                  </a:moveTo>
                  <a:lnTo>
                    <a:pt x="179349" y="153733"/>
                  </a:lnTo>
                  <a:lnTo>
                    <a:pt x="181076" y="154025"/>
                  </a:lnTo>
                  <a:lnTo>
                    <a:pt x="181102" y="153733"/>
                  </a:lnTo>
                  <a:close/>
                </a:path>
                <a:path w="297815" h="234950">
                  <a:moveTo>
                    <a:pt x="181317" y="151892"/>
                  </a:moveTo>
                  <a:lnTo>
                    <a:pt x="179184" y="152146"/>
                  </a:lnTo>
                  <a:lnTo>
                    <a:pt x="176009" y="151599"/>
                  </a:lnTo>
                  <a:lnTo>
                    <a:pt x="175793" y="153479"/>
                  </a:lnTo>
                  <a:lnTo>
                    <a:pt x="177850" y="153479"/>
                  </a:lnTo>
                  <a:lnTo>
                    <a:pt x="181127" y="153479"/>
                  </a:lnTo>
                  <a:lnTo>
                    <a:pt x="181279" y="152146"/>
                  </a:lnTo>
                  <a:lnTo>
                    <a:pt x="181317" y="151892"/>
                  </a:lnTo>
                  <a:close/>
                </a:path>
                <a:path w="297815" h="234950">
                  <a:moveTo>
                    <a:pt x="183159" y="85966"/>
                  </a:moveTo>
                  <a:lnTo>
                    <a:pt x="178396" y="87553"/>
                  </a:lnTo>
                  <a:lnTo>
                    <a:pt x="170154" y="85420"/>
                  </a:lnTo>
                  <a:lnTo>
                    <a:pt x="170154" y="91567"/>
                  </a:lnTo>
                  <a:lnTo>
                    <a:pt x="175221" y="90233"/>
                  </a:lnTo>
                  <a:lnTo>
                    <a:pt x="179730" y="88646"/>
                  </a:lnTo>
                  <a:lnTo>
                    <a:pt x="181127" y="87553"/>
                  </a:lnTo>
                  <a:lnTo>
                    <a:pt x="183159" y="85966"/>
                  </a:lnTo>
                  <a:close/>
                </a:path>
                <a:path w="297815" h="234950">
                  <a:moveTo>
                    <a:pt x="185039" y="55803"/>
                  </a:moveTo>
                  <a:lnTo>
                    <a:pt x="184378" y="53124"/>
                  </a:lnTo>
                  <a:lnTo>
                    <a:pt x="184251" y="52578"/>
                  </a:lnTo>
                  <a:lnTo>
                    <a:pt x="179438" y="45389"/>
                  </a:lnTo>
                  <a:lnTo>
                    <a:pt x="173088" y="47269"/>
                  </a:lnTo>
                  <a:lnTo>
                    <a:pt x="171246" y="48856"/>
                  </a:lnTo>
                  <a:lnTo>
                    <a:pt x="172046" y="53924"/>
                  </a:lnTo>
                  <a:lnTo>
                    <a:pt x="177050" y="53924"/>
                  </a:lnTo>
                  <a:lnTo>
                    <a:pt x="182664" y="53124"/>
                  </a:lnTo>
                  <a:lnTo>
                    <a:pt x="185039" y="55803"/>
                  </a:lnTo>
                  <a:close/>
                </a:path>
                <a:path w="297815" h="234950">
                  <a:moveTo>
                    <a:pt x="192227" y="59524"/>
                  </a:moveTo>
                  <a:lnTo>
                    <a:pt x="190487" y="59524"/>
                  </a:lnTo>
                  <a:lnTo>
                    <a:pt x="192189" y="59817"/>
                  </a:lnTo>
                  <a:lnTo>
                    <a:pt x="192227" y="59524"/>
                  </a:lnTo>
                  <a:close/>
                </a:path>
                <a:path w="297815" h="234950">
                  <a:moveTo>
                    <a:pt x="192481" y="57683"/>
                  </a:moveTo>
                  <a:lnTo>
                    <a:pt x="190347" y="57937"/>
                  </a:lnTo>
                  <a:lnTo>
                    <a:pt x="187172" y="57391"/>
                  </a:lnTo>
                  <a:lnTo>
                    <a:pt x="186905" y="59270"/>
                  </a:lnTo>
                  <a:lnTo>
                    <a:pt x="189014" y="59270"/>
                  </a:lnTo>
                  <a:lnTo>
                    <a:pt x="192252" y="59270"/>
                  </a:lnTo>
                  <a:lnTo>
                    <a:pt x="192443" y="57937"/>
                  </a:lnTo>
                  <a:lnTo>
                    <a:pt x="192481" y="57683"/>
                  </a:lnTo>
                  <a:close/>
                </a:path>
                <a:path w="297815" h="234950">
                  <a:moveTo>
                    <a:pt x="192659" y="88696"/>
                  </a:moveTo>
                  <a:lnTo>
                    <a:pt x="190601" y="89687"/>
                  </a:lnTo>
                  <a:lnTo>
                    <a:pt x="189585" y="91757"/>
                  </a:lnTo>
                  <a:lnTo>
                    <a:pt x="191300" y="90398"/>
                  </a:lnTo>
                  <a:lnTo>
                    <a:pt x="192659" y="88696"/>
                  </a:lnTo>
                  <a:close/>
                </a:path>
                <a:path w="297815" h="234950">
                  <a:moveTo>
                    <a:pt x="194094" y="125450"/>
                  </a:moveTo>
                  <a:lnTo>
                    <a:pt x="192290" y="125450"/>
                  </a:lnTo>
                  <a:lnTo>
                    <a:pt x="194068" y="125755"/>
                  </a:lnTo>
                  <a:lnTo>
                    <a:pt x="194094" y="125450"/>
                  </a:lnTo>
                  <a:close/>
                </a:path>
                <a:path w="297815" h="234950">
                  <a:moveTo>
                    <a:pt x="194322" y="123571"/>
                  </a:moveTo>
                  <a:lnTo>
                    <a:pt x="192189" y="123863"/>
                  </a:lnTo>
                  <a:lnTo>
                    <a:pt x="189014" y="123317"/>
                  </a:lnTo>
                  <a:lnTo>
                    <a:pt x="188785" y="125209"/>
                  </a:lnTo>
                  <a:lnTo>
                    <a:pt x="190893" y="125209"/>
                  </a:lnTo>
                  <a:lnTo>
                    <a:pt x="194132" y="125209"/>
                  </a:lnTo>
                  <a:lnTo>
                    <a:pt x="194284" y="123863"/>
                  </a:lnTo>
                  <a:lnTo>
                    <a:pt x="194322" y="123571"/>
                  </a:lnTo>
                  <a:close/>
                </a:path>
                <a:path w="297815" h="234950">
                  <a:moveTo>
                    <a:pt x="194322" y="37096"/>
                  </a:moveTo>
                  <a:lnTo>
                    <a:pt x="186880" y="37401"/>
                  </a:lnTo>
                  <a:lnTo>
                    <a:pt x="181317" y="39776"/>
                  </a:lnTo>
                  <a:lnTo>
                    <a:pt x="185039" y="46482"/>
                  </a:lnTo>
                  <a:lnTo>
                    <a:pt x="191693" y="46723"/>
                  </a:lnTo>
                  <a:lnTo>
                    <a:pt x="190893" y="39776"/>
                  </a:lnTo>
                  <a:lnTo>
                    <a:pt x="194322" y="37096"/>
                  </a:lnTo>
                  <a:close/>
                </a:path>
                <a:path w="297815" h="234950">
                  <a:moveTo>
                    <a:pt x="198285" y="74752"/>
                  </a:moveTo>
                  <a:lnTo>
                    <a:pt x="196697" y="71831"/>
                  </a:lnTo>
                  <a:lnTo>
                    <a:pt x="196202" y="74752"/>
                  </a:lnTo>
                  <a:lnTo>
                    <a:pt x="195910" y="76644"/>
                  </a:lnTo>
                  <a:lnTo>
                    <a:pt x="197789" y="79565"/>
                  </a:lnTo>
                  <a:lnTo>
                    <a:pt x="198043" y="76644"/>
                  </a:lnTo>
                  <a:lnTo>
                    <a:pt x="198285" y="74752"/>
                  </a:lnTo>
                  <a:close/>
                </a:path>
                <a:path w="297815" h="234950">
                  <a:moveTo>
                    <a:pt x="203352" y="221792"/>
                  </a:moveTo>
                  <a:lnTo>
                    <a:pt x="201764" y="222097"/>
                  </a:lnTo>
                  <a:lnTo>
                    <a:pt x="199174" y="221297"/>
                  </a:lnTo>
                  <a:lnTo>
                    <a:pt x="194868" y="219964"/>
                  </a:lnTo>
                  <a:lnTo>
                    <a:pt x="196202" y="221551"/>
                  </a:lnTo>
                  <a:lnTo>
                    <a:pt x="196456" y="221792"/>
                  </a:lnTo>
                  <a:lnTo>
                    <a:pt x="197789" y="221297"/>
                  </a:lnTo>
                  <a:lnTo>
                    <a:pt x="198043" y="221551"/>
                  </a:lnTo>
                  <a:lnTo>
                    <a:pt x="199085" y="223139"/>
                  </a:lnTo>
                  <a:lnTo>
                    <a:pt x="197497" y="225018"/>
                  </a:lnTo>
                  <a:lnTo>
                    <a:pt x="199923" y="225272"/>
                  </a:lnTo>
                  <a:lnTo>
                    <a:pt x="199631" y="225018"/>
                  </a:lnTo>
                  <a:lnTo>
                    <a:pt x="202552" y="222643"/>
                  </a:lnTo>
                  <a:lnTo>
                    <a:pt x="203060" y="222097"/>
                  </a:lnTo>
                  <a:lnTo>
                    <a:pt x="203352" y="221792"/>
                  </a:lnTo>
                  <a:close/>
                </a:path>
                <a:path w="297815" h="234950">
                  <a:moveTo>
                    <a:pt x="203898" y="221551"/>
                  </a:moveTo>
                  <a:lnTo>
                    <a:pt x="203593" y="221551"/>
                  </a:lnTo>
                  <a:lnTo>
                    <a:pt x="203352" y="221792"/>
                  </a:lnTo>
                  <a:lnTo>
                    <a:pt x="203593" y="221792"/>
                  </a:lnTo>
                  <a:lnTo>
                    <a:pt x="203898" y="221551"/>
                  </a:lnTo>
                  <a:close/>
                </a:path>
                <a:path w="297815" h="234950">
                  <a:moveTo>
                    <a:pt x="205486" y="140690"/>
                  </a:moveTo>
                  <a:lnTo>
                    <a:pt x="201764" y="140690"/>
                  </a:lnTo>
                  <a:lnTo>
                    <a:pt x="202552" y="144957"/>
                  </a:lnTo>
                  <a:lnTo>
                    <a:pt x="193281" y="139598"/>
                  </a:lnTo>
                  <a:lnTo>
                    <a:pt x="196202" y="146291"/>
                  </a:lnTo>
                  <a:lnTo>
                    <a:pt x="201218" y="148678"/>
                  </a:lnTo>
                  <a:lnTo>
                    <a:pt x="203200" y="144957"/>
                  </a:lnTo>
                  <a:lnTo>
                    <a:pt x="205486" y="140690"/>
                  </a:lnTo>
                  <a:close/>
                </a:path>
                <a:path w="297815" h="234950">
                  <a:moveTo>
                    <a:pt x="205727" y="105460"/>
                  </a:moveTo>
                  <a:lnTo>
                    <a:pt x="197002" y="101447"/>
                  </a:lnTo>
                  <a:lnTo>
                    <a:pt x="197243" y="96875"/>
                  </a:lnTo>
                  <a:lnTo>
                    <a:pt x="192481" y="97180"/>
                  </a:lnTo>
                  <a:lnTo>
                    <a:pt x="190601" y="102501"/>
                  </a:lnTo>
                  <a:lnTo>
                    <a:pt x="205727" y="105460"/>
                  </a:lnTo>
                  <a:close/>
                </a:path>
                <a:path w="297815" h="234950">
                  <a:moveTo>
                    <a:pt x="224332" y="230873"/>
                  </a:moveTo>
                  <a:lnTo>
                    <a:pt x="221157" y="230873"/>
                  </a:lnTo>
                  <a:lnTo>
                    <a:pt x="219519" y="232219"/>
                  </a:lnTo>
                  <a:lnTo>
                    <a:pt x="218732" y="234645"/>
                  </a:lnTo>
                  <a:lnTo>
                    <a:pt x="221957" y="234645"/>
                  </a:lnTo>
                  <a:lnTo>
                    <a:pt x="223545" y="233311"/>
                  </a:lnTo>
                  <a:lnTo>
                    <a:pt x="224332" y="230873"/>
                  </a:lnTo>
                  <a:close/>
                </a:path>
                <a:path w="297815" h="234950">
                  <a:moveTo>
                    <a:pt x="229895" y="40868"/>
                  </a:moveTo>
                  <a:lnTo>
                    <a:pt x="225132" y="41122"/>
                  </a:lnTo>
                  <a:lnTo>
                    <a:pt x="220865" y="41910"/>
                  </a:lnTo>
                  <a:lnTo>
                    <a:pt x="218732" y="44589"/>
                  </a:lnTo>
                  <a:lnTo>
                    <a:pt x="220827" y="45466"/>
                  </a:lnTo>
                  <a:lnTo>
                    <a:pt x="216649" y="47447"/>
                  </a:lnTo>
                  <a:lnTo>
                    <a:pt x="218732" y="48310"/>
                  </a:lnTo>
                  <a:lnTo>
                    <a:pt x="222199" y="45631"/>
                  </a:lnTo>
                  <a:lnTo>
                    <a:pt x="228549" y="45631"/>
                  </a:lnTo>
                  <a:lnTo>
                    <a:pt x="229895" y="40868"/>
                  </a:lnTo>
                  <a:close/>
                </a:path>
                <a:path w="297815" h="234950">
                  <a:moveTo>
                    <a:pt x="239712" y="193268"/>
                  </a:moveTo>
                  <a:lnTo>
                    <a:pt x="237871" y="193814"/>
                  </a:lnTo>
                  <a:lnTo>
                    <a:pt x="235496" y="195110"/>
                  </a:lnTo>
                  <a:lnTo>
                    <a:pt x="234556" y="195681"/>
                  </a:lnTo>
                  <a:lnTo>
                    <a:pt x="229895" y="195110"/>
                  </a:lnTo>
                  <a:lnTo>
                    <a:pt x="229895" y="196989"/>
                  </a:lnTo>
                  <a:lnTo>
                    <a:pt x="229095" y="196989"/>
                  </a:lnTo>
                  <a:lnTo>
                    <a:pt x="222999" y="197535"/>
                  </a:lnTo>
                  <a:lnTo>
                    <a:pt x="226720" y="201256"/>
                  </a:lnTo>
                  <a:lnTo>
                    <a:pt x="234873" y="196964"/>
                  </a:lnTo>
                  <a:lnTo>
                    <a:pt x="235204" y="196989"/>
                  </a:lnTo>
                  <a:lnTo>
                    <a:pt x="235775" y="196481"/>
                  </a:lnTo>
                  <a:lnTo>
                    <a:pt x="236791" y="195948"/>
                  </a:lnTo>
                  <a:lnTo>
                    <a:pt x="236423" y="195910"/>
                  </a:lnTo>
                  <a:lnTo>
                    <a:pt x="237337" y="195110"/>
                  </a:lnTo>
                  <a:lnTo>
                    <a:pt x="239712" y="193268"/>
                  </a:lnTo>
                  <a:close/>
                </a:path>
                <a:path w="297815" h="234950">
                  <a:moveTo>
                    <a:pt x="241439" y="123812"/>
                  </a:moveTo>
                  <a:lnTo>
                    <a:pt x="238061" y="123266"/>
                  </a:lnTo>
                  <a:lnTo>
                    <a:pt x="233387" y="123812"/>
                  </a:lnTo>
                  <a:lnTo>
                    <a:pt x="235496" y="125450"/>
                  </a:lnTo>
                  <a:lnTo>
                    <a:pt x="241439" y="123812"/>
                  </a:lnTo>
                  <a:close/>
                </a:path>
                <a:path w="297815" h="234950">
                  <a:moveTo>
                    <a:pt x="246176" y="45707"/>
                  </a:moveTo>
                  <a:lnTo>
                    <a:pt x="245618" y="44704"/>
                  </a:lnTo>
                  <a:lnTo>
                    <a:pt x="245313" y="45935"/>
                  </a:lnTo>
                  <a:lnTo>
                    <a:pt x="246176" y="45707"/>
                  </a:lnTo>
                  <a:close/>
                </a:path>
                <a:path w="297815" h="234950">
                  <a:moveTo>
                    <a:pt x="246608" y="40868"/>
                  </a:moveTo>
                  <a:lnTo>
                    <a:pt x="242887" y="40868"/>
                  </a:lnTo>
                  <a:lnTo>
                    <a:pt x="242392" y="44589"/>
                  </a:lnTo>
                  <a:lnTo>
                    <a:pt x="245567" y="44589"/>
                  </a:lnTo>
                  <a:lnTo>
                    <a:pt x="246608" y="40868"/>
                  </a:lnTo>
                  <a:close/>
                </a:path>
                <a:path w="297815" h="234950">
                  <a:moveTo>
                    <a:pt x="246900" y="196443"/>
                  </a:moveTo>
                  <a:lnTo>
                    <a:pt x="242392" y="196443"/>
                  </a:lnTo>
                  <a:lnTo>
                    <a:pt x="237337" y="196989"/>
                  </a:lnTo>
                  <a:lnTo>
                    <a:pt x="235737" y="203149"/>
                  </a:lnTo>
                  <a:lnTo>
                    <a:pt x="243433" y="199669"/>
                  </a:lnTo>
                  <a:lnTo>
                    <a:pt x="244767" y="202603"/>
                  </a:lnTo>
                  <a:lnTo>
                    <a:pt x="245783" y="199669"/>
                  </a:lnTo>
                  <a:lnTo>
                    <a:pt x="246900" y="196443"/>
                  </a:lnTo>
                  <a:close/>
                </a:path>
                <a:path w="297815" h="234950">
                  <a:moveTo>
                    <a:pt x="250329" y="44589"/>
                  </a:moveTo>
                  <a:lnTo>
                    <a:pt x="246176" y="45707"/>
                  </a:lnTo>
                  <a:lnTo>
                    <a:pt x="246608" y="46482"/>
                  </a:lnTo>
                  <a:lnTo>
                    <a:pt x="245313" y="46977"/>
                  </a:lnTo>
                  <a:lnTo>
                    <a:pt x="242887" y="46482"/>
                  </a:lnTo>
                  <a:lnTo>
                    <a:pt x="242887" y="48310"/>
                  </a:lnTo>
                  <a:lnTo>
                    <a:pt x="247154" y="48856"/>
                  </a:lnTo>
                  <a:lnTo>
                    <a:pt x="250075" y="47764"/>
                  </a:lnTo>
                  <a:lnTo>
                    <a:pt x="250126" y="46977"/>
                  </a:lnTo>
                  <a:lnTo>
                    <a:pt x="250329" y="44589"/>
                  </a:lnTo>
                  <a:close/>
                </a:path>
                <a:path w="297815" h="234950">
                  <a:moveTo>
                    <a:pt x="250621" y="29654"/>
                  </a:moveTo>
                  <a:lnTo>
                    <a:pt x="248843" y="29654"/>
                  </a:lnTo>
                  <a:lnTo>
                    <a:pt x="249783" y="32283"/>
                  </a:lnTo>
                  <a:lnTo>
                    <a:pt x="250621" y="29654"/>
                  </a:lnTo>
                  <a:close/>
                </a:path>
                <a:path w="297815" h="234950">
                  <a:moveTo>
                    <a:pt x="250621" y="27774"/>
                  </a:moveTo>
                  <a:lnTo>
                    <a:pt x="247396" y="27228"/>
                  </a:lnTo>
                  <a:lnTo>
                    <a:pt x="246951" y="29362"/>
                  </a:lnTo>
                  <a:lnTo>
                    <a:pt x="248742" y="29362"/>
                  </a:lnTo>
                  <a:lnTo>
                    <a:pt x="250621" y="29362"/>
                  </a:lnTo>
                  <a:lnTo>
                    <a:pt x="250621" y="27774"/>
                  </a:lnTo>
                  <a:close/>
                </a:path>
                <a:path w="297815" h="234950">
                  <a:moveTo>
                    <a:pt x="254292" y="80365"/>
                  </a:moveTo>
                  <a:lnTo>
                    <a:pt x="250621" y="80365"/>
                  </a:lnTo>
                  <a:lnTo>
                    <a:pt x="250621" y="84086"/>
                  </a:lnTo>
                  <a:lnTo>
                    <a:pt x="254292" y="84086"/>
                  </a:lnTo>
                  <a:lnTo>
                    <a:pt x="254292" y="80365"/>
                  </a:lnTo>
                  <a:close/>
                </a:path>
                <a:path w="297815" h="234950">
                  <a:moveTo>
                    <a:pt x="256184" y="123571"/>
                  </a:moveTo>
                  <a:lnTo>
                    <a:pt x="254050" y="123863"/>
                  </a:lnTo>
                  <a:lnTo>
                    <a:pt x="253250" y="120954"/>
                  </a:lnTo>
                  <a:lnTo>
                    <a:pt x="252463" y="123571"/>
                  </a:lnTo>
                  <a:lnTo>
                    <a:pt x="252463" y="125450"/>
                  </a:lnTo>
                  <a:lnTo>
                    <a:pt x="255638" y="125996"/>
                  </a:lnTo>
                  <a:lnTo>
                    <a:pt x="256108" y="123863"/>
                  </a:lnTo>
                  <a:lnTo>
                    <a:pt x="256184" y="123571"/>
                  </a:lnTo>
                  <a:close/>
                </a:path>
                <a:path w="297815" h="234950">
                  <a:moveTo>
                    <a:pt x="257225" y="119062"/>
                  </a:moveTo>
                  <a:lnTo>
                    <a:pt x="255638" y="119595"/>
                  </a:lnTo>
                  <a:lnTo>
                    <a:pt x="254838" y="111874"/>
                  </a:lnTo>
                  <a:lnTo>
                    <a:pt x="254292" y="114249"/>
                  </a:lnTo>
                  <a:lnTo>
                    <a:pt x="254292" y="116674"/>
                  </a:lnTo>
                  <a:lnTo>
                    <a:pt x="251917" y="116941"/>
                  </a:lnTo>
                  <a:lnTo>
                    <a:pt x="252463" y="119849"/>
                  </a:lnTo>
                  <a:lnTo>
                    <a:pt x="256184" y="119849"/>
                  </a:lnTo>
                  <a:lnTo>
                    <a:pt x="256514" y="119595"/>
                  </a:lnTo>
                  <a:lnTo>
                    <a:pt x="257225" y="119062"/>
                  </a:lnTo>
                  <a:close/>
                </a:path>
                <a:path w="297815" h="234950">
                  <a:moveTo>
                    <a:pt x="269176" y="195110"/>
                  </a:moveTo>
                  <a:lnTo>
                    <a:pt x="267652" y="195110"/>
                  </a:lnTo>
                  <a:lnTo>
                    <a:pt x="268389" y="197789"/>
                  </a:lnTo>
                  <a:lnTo>
                    <a:pt x="269176" y="195110"/>
                  </a:lnTo>
                  <a:close/>
                </a:path>
                <a:path w="297815" h="234950">
                  <a:moveTo>
                    <a:pt x="269176" y="193268"/>
                  </a:moveTo>
                  <a:lnTo>
                    <a:pt x="266001" y="192722"/>
                  </a:lnTo>
                  <a:lnTo>
                    <a:pt x="265506" y="194856"/>
                  </a:lnTo>
                  <a:lnTo>
                    <a:pt x="267589" y="194856"/>
                  </a:lnTo>
                  <a:lnTo>
                    <a:pt x="269176" y="194856"/>
                  </a:lnTo>
                  <a:lnTo>
                    <a:pt x="269176" y="193268"/>
                  </a:lnTo>
                  <a:close/>
                </a:path>
                <a:path w="297815" h="234950">
                  <a:moveTo>
                    <a:pt x="269367" y="18770"/>
                  </a:moveTo>
                  <a:lnTo>
                    <a:pt x="263169" y="17500"/>
                  </a:lnTo>
                  <a:lnTo>
                    <a:pt x="255333" y="17030"/>
                  </a:lnTo>
                  <a:lnTo>
                    <a:pt x="252463" y="18148"/>
                  </a:lnTo>
                  <a:lnTo>
                    <a:pt x="254596" y="20828"/>
                  </a:lnTo>
                  <a:lnTo>
                    <a:pt x="264414" y="20281"/>
                  </a:lnTo>
                  <a:lnTo>
                    <a:pt x="267347" y="20040"/>
                  </a:lnTo>
                  <a:lnTo>
                    <a:pt x="269367" y="18770"/>
                  </a:lnTo>
                  <a:close/>
                </a:path>
                <a:path w="297815" h="234950">
                  <a:moveTo>
                    <a:pt x="273100" y="171437"/>
                  </a:moveTo>
                  <a:lnTo>
                    <a:pt x="271068" y="172440"/>
                  </a:lnTo>
                  <a:lnTo>
                    <a:pt x="270052" y="174510"/>
                  </a:lnTo>
                  <a:lnTo>
                    <a:pt x="271754" y="173151"/>
                  </a:lnTo>
                  <a:lnTo>
                    <a:pt x="273100" y="171437"/>
                  </a:lnTo>
                  <a:close/>
                </a:path>
                <a:path w="297815" h="234950">
                  <a:moveTo>
                    <a:pt x="273939" y="54470"/>
                  </a:moveTo>
                  <a:lnTo>
                    <a:pt x="270522" y="56057"/>
                  </a:lnTo>
                  <a:lnTo>
                    <a:pt x="269722" y="55511"/>
                  </a:lnTo>
                  <a:lnTo>
                    <a:pt x="269176" y="55803"/>
                  </a:lnTo>
                  <a:lnTo>
                    <a:pt x="266801" y="56603"/>
                  </a:lnTo>
                  <a:lnTo>
                    <a:pt x="268630" y="58978"/>
                  </a:lnTo>
                  <a:lnTo>
                    <a:pt x="271068" y="57683"/>
                  </a:lnTo>
                  <a:lnTo>
                    <a:pt x="272351" y="56845"/>
                  </a:lnTo>
                  <a:lnTo>
                    <a:pt x="272872" y="56057"/>
                  </a:lnTo>
                  <a:lnTo>
                    <a:pt x="273939" y="54470"/>
                  </a:lnTo>
                  <a:close/>
                </a:path>
                <a:path w="297815" h="234950">
                  <a:moveTo>
                    <a:pt x="274739" y="6934"/>
                  </a:moveTo>
                  <a:lnTo>
                    <a:pt x="270268" y="6692"/>
                  </a:lnTo>
                  <a:lnTo>
                    <a:pt x="265760" y="6692"/>
                  </a:lnTo>
                  <a:lnTo>
                    <a:pt x="265455" y="10706"/>
                  </a:lnTo>
                  <a:lnTo>
                    <a:pt x="269976" y="10960"/>
                  </a:lnTo>
                  <a:lnTo>
                    <a:pt x="273151" y="9613"/>
                  </a:lnTo>
                  <a:lnTo>
                    <a:pt x="274739" y="6934"/>
                  </a:lnTo>
                  <a:close/>
                </a:path>
                <a:path w="297815" h="234950">
                  <a:moveTo>
                    <a:pt x="276618" y="10706"/>
                  </a:moveTo>
                  <a:lnTo>
                    <a:pt x="273151" y="10960"/>
                  </a:lnTo>
                  <a:lnTo>
                    <a:pt x="270522" y="12001"/>
                  </a:lnTo>
                  <a:lnTo>
                    <a:pt x="269176" y="14427"/>
                  </a:lnTo>
                  <a:lnTo>
                    <a:pt x="273443" y="14973"/>
                  </a:lnTo>
                  <a:lnTo>
                    <a:pt x="276377" y="13881"/>
                  </a:lnTo>
                  <a:lnTo>
                    <a:pt x="276618" y="10706"/>
                  </a:lnTo>
                  <a:close/>
                </a:path>
                <a:path w="297815" h="234950">
                  <a:moveTo>
                    <a:pt x="282473" y="155613"/>
                  </a:moveTo>
                  <a:lnTo>
                    <a:pt x="277977" y="154241"/>
                  </a:lnTo>
                  <a:lnTo>
                    <a:pt x="277279" y="155943"/>
                  </a:lnTo>
                  <a:lnTo>
                    <a:pt x="279171" y="157467"/>
                  </a:lnTo>
                  <a:lnTo>
                    <a:pt x="282473" y="155613"/>
                  </a:lnTo>
                  <a:close/>
                </a:path>
                <a:path w="297815" h="234950">
                  <a:moveTo>
                    <a:pt x="282473" y="110528"/>
                  </a:moveTo>
                  <a:lnTo>
                    <a:pt x="276720" y="110426"/>
                  </a:lnTo>
                  <a:lnTo>
                    <a:pt x="276288" y="111836"/>
                  </a:lnTo>
                  <a:lnTo>
                    <a:pt x="278955" y="112598"/>
                  </a:lnTo>
                  <a:lnTo>
                    <a:pt x="282473" y="110528"/>
                  </a:lnTo>
                  <a:close/>
                </a:path>
                <a:path w="297815" h="234950">
                  <a:moveTo>
                    <a:pt x="287489" y="126250"/>
                  </a:moveTo>
                  <a:lnTo>
                    <a:pt x="275031" y="121183"/>
                  </a:lnTo>
                  <a:lnTo>
                    <a:pt x="282473" y="125450"/>
                  </a:lnTo>
                  <a:lnTo>
                    <a:pt x="282727" y="125755"/>
                  </a:lnTo>
                  <a:lnTo>
                    <a:pt x="284314" y="128930"/>
                  </a:lnTo>
                  <a:lnTo>
                    <a:pt x="287489" y="126250"/>
                  </a:lnTo>
                  <a:close/>
                </a:path>
                <a:path w="297815" h="234950">
                  <a:moveTo>
                    <a:pt x="288036" y="87807"/>
                  </a:moveTo>
                  <a:lnTo>
                    <a:pt x="284149" y="85877"/>
                  </a:lnTo>
                  <a:lnTo>
                    <a:pt x="283451" y="87630"/>
                  </a:lnTo>
                  <a:lnTo>
                    <a:pt x="285038" y="89471"/>
                  </a:lnTo>
                  <a:lnTo>
                    <a:pt x="288036" y="87807"/>
                  </a:lnTo>
                  <a:close/>
                </a:path>
                <a:path w="297815" h="234950">
                  <a:moveTo>
                    <a:pt x="289864" y="125450"/>
                  </a:moveTo>
                  <a:lnTo>
                    <a:pt x="287489" y="121107"/>
                  </a:lnTo>
                  <a:lnTo>
                    <a:pt x="285508" y="120865"/>
                  </a:lnTo>
                  <a:lnTo>
                    <a:pt x="285699" y="122910"/>
                  </a:lnTo>
                  <a:lnTo>
                    <a:pt x="289864" y="125450"/>
                  </a:lnTo>
                  <a:close/>
                </a:path>
                <a:path w="297815" h="234950">
                  <a:moveTo>
                    <a:pt x="290690" y="5816"/>
                  </a:moveTo>
                  <a:lnTo>
                    <a:pt x="289623" y="0"/>
                  </a:lnTo>
                  <a:lnTo>
                    <a:pt x="288036" y="5105"/>
                  </a:lnTo>
                  <a:lnTo>
                    <a:pt x="290690" y="5816"/>
                  </a:lnTo>
                  <a:close/>
                </a:path>
                <a:path w="297815" h="234950">
                  <a:moveTo>
                    <a:pt x="290715" y="85966"/>
                  </a:moveTo>
                  <a:lnTo>
                    <a:pt x="289864" y="82245"/>
                  </a:lnTo>
                  <a:lnTo>
                    <a:pt x="287489" y="82245"/>
                  </a:lnTo>
                  <a:lnTo>
                    <a:pt x="287235" y="79819"/>
                  </a:lnTo>
                  <a:lnTo>
                    <a:pt x="284314" y="80365"/>
                  </a:lnTo>
                  <a:lnTo>
                    <a:pt x="281381" y="84886"/>
                  </a:lnTo>
                  <a:lnTo>
                    <a:pt x="290715" y="85966"/>
                  </a:lnTo>
                  <a:close/>
                </a:path>
                <a:path w="297815" h="234950">
                  <a:moveTo>
                    <a:pt x="291553" y="97180"/>
                  </a:moveTo>
                  <a:lnTo>
                    <a:pt x="289407" y="97180"/>
                  </a:lnTo>
                  <a:lnTo>
                    <a:pt x="291503" y="97739"/>
                  </a:lnTo>
                  <a:lnTo>
                    <a:pt x="291553" y="97180"/>
                  </a:lnTo>
                  <a:close/>
                </a:path>
                <a:path w="297815" h="234950">
                  <a:moveTo>
                    <a:pt x="291757" y="95288"/>
                  </a:moveTo>
                  <a:lnTo>
                    <a:pt x="289623" y="95592"/>
                  </a:lnTo>
                  <a:lnTo>
                    <a:pt x="286448" y="95046"/>
                  </a:lnTo>
                  <a:lnTo>
                    <a:pt x="286219" y="96875"/>
                  </a:lnTo>
                  <a:lnTo>
                    <a:pt x="288277" y="96875"/>
                  </a:lnTo>
                  <a:lnTo>
                    <a:pt x="291579" y="96875"/>
                  </a:lnTo>
                  <a:lnTo>
                    <a:pt x="291719" y="95592"/>
                  </a:lnTo>
                  <a:lnTo>
                    <a:pt x="291757" y="95288"/>
                  </a:lnTo>
                  <a:close/>
                </a:path>
                <a:path w="297815" h="234950">
                  <a:moveTo>
                    <a:pt x="293065" y="9296"/>
                  </a:moveTo>
                  <a:lnTo>
                    <a:pt x="291998" y="6146"/>
                  </a:lnTo>
                  <a:lnTo>
                    <a:pt x="290690" y="5816"/>
                  </a:lnTo>
                  <a:lnTo>
                    <a:pt x="291503" y="10160"/>
                  </a:lnTo>
                  <a:lnTo>
                    <a:pt x="293065" y="9296"/>
                  </a:lnTo>
                  <a:close/>
                </a:path>
                <a:path w="297815" h="234950">
                  <a:moveTo>
                    <a:pt x="297307" y="6934"/>
                  </a:moveTo>
                  <a:lnTo>
                    <a:pt x="293065" y="9296"/>
                  </a:lnTo>
                  <a:lnTo>
                    <a:pt x="294932" y="14681"/>
                  </a:lnTo>
                  <a:lnTo>
                    <a:pt x="297307" y="6934"/>
                  </a:lnTo>
                  <a:close/>
                </a:path>
                <a:path w="297815" h="234950">
                  <a:moveTo>
                    <a:pt x="297611" y="172440"/>
                  </a:moveTo>
                  <a:lnTo>
                    <a:pt x="296024" y="172986"/>
                  </a:lnTo>
                  <a:lnTo>
                    <a:pt x="293585" y="174320"/>
                  </a:lnTo>
                  <a:lnTo>
                    <a:pt x="290957" y="175907"/>
                  </a:lnTo>
                  <a:lnTo>
                    <a:pt x="293344" y="176453"/>
                  </a:lnTo>
                  <a:lnTo>
                    <a:pt x="295478" y="174320"/>
                  </a:lnTo>
                  <a:lnTo>
                    <a:pt x="297611" y="172440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16179" y="5651893"/>
              <a:ext cx="565785" cy="707390"/>
            </a:xfrm>
            <a:custGeom>
              <a:avLst/>
              <a:gdLst/>
              <a:ahLst/>
              <a:cxnLst/>
              <a:rect l="l" t="t" r="r" b="b"/>
              <a:pathLst>
                <a:path w="565785" h="707389">
                  <a:moveTo>
                    <a:pt x="10363" y="84886"/>
                  </a:moveTo>
                  <a:lnTo>
                    <a:pt x="5600" y="87261"/>
                  </a:lnTo>
                  <a:lnTo>
                    <a:pt x="1587" y="89395"/>
                  </a:lnTo>
                  <a:lnTo>
                    <a:pt x="0" y="91833"/>
                  </a:lnTo>
                  <a:lnTo>
                    <a:pt x="1879" y="91033"/>
                  </a:lnTo>
                  <a:lnTo>
                    <a:pt x="5054" y="89941"/>
                  </a:lnTo>
                  <a:lnTo>
                    <a:pt x="10363" y="84886"/>
                  </a:lnTo>
                  <a:close/>
                </a:path>
                <a:path w="565785" h="707389">
                  <a:moveTo>
                    <a:pt x="13284" y="63004"/>
                  </a:moveTo>
                  <a:lnTo>
                    <a:pt x="10058" y="65392"/>
                  </a:lnTo>
                  <a:lnTo>
                    <a:pt x="1333" y="62217"/>
                  </a:lnTo>
                  <a:lnTo>
                    <a:pt x="2133" y="68618"/>
                  </a:lnTo>
                  <a:lnTo>
                    <a:pt x="8775" y="67271"/>
                  </a:lnTo>
                  <a:lnTo>
                    <a:pt x="8775" y="68072"/>
                  </a:lnTo>
                  <a:lnTo>
                    <a:pt x="9486" y="67271"/>
                  </a:lnTo>
                  <a:lnTo>
                    <a:pt x="11150" y="65392"/>
                  </a:lnTo>
                  <a:lnTo>
                    <a:pt x="13284" y="63004"/>
                  </a:lnTo>
                  <a:close/>
                </a:path>
                <a:path w="565785" h="707389">
                  <a:moveTo>
                    <a:pt x="13538" y="80314"/>
                  </a:moveTo>
                  <a:lnTo>
                    <a:pt x="12992" y="79819"/>
                  </a:lnTo>
                  <a:lnTo>
                    <a:pt x="13284" y="80302"/>
                  </a:lnTo>
                  <a:lnTo>
                    <a:pt x="13538" y="80314"/>
                  </a:lnTo>
                  <a:close/>
                </a:path>
                <a:path w="565785" h="707389">
                  <a:moveTo>
                    <a:pt x="15125" y="83299"/>
                  </a:moveTo>
                  <a:lnTo>
                    <a:pt x="13284" y="80302"/>
                  </a:lnTo>
                  <a:lnTo>
                    <a:pt x="0" y="79527"/>
                  </a:lnTo>
                  <a:lnTo>
                    <a:pt x="7429" y="81661"/>
                  </a:lnTo>
                  <a:lnTo>
                    <a:pt x="8229" y="81953"/>
                  </a:lnTo>
                  <a:lnTo>
                    <a:pt x="15125" y="83299"/>
                  </a:lnTo>
                  <a:close/>
                </a:path>
                <a:path w="565785" h="707389">
                  <a:moveTo>
                    <a:pt x="18846" y="40284"/>
                  </a:moveTo>
                  <a:lnTo>
                    <a:pt x="17322" y="40284"/>
                  </a:lnTo>
                  <a:lnTo>
                    <a:pt x="18046" y="42964"/>
                  </a:lnTo>
                  <a:lnTo>
                    <a:pt x="18846" y="40284"/>
                  </a:lnTo>
                  <a:close/>
                </a:path>
                <a:path w="565785" h="707389">
                  <a:moveTo>
                    <a:pt x="18846" y="38455"/>
                  </a:moveTo>
                  <a:lnTo>
                    <a:pt x="15671" y="37909"/>
                  </a:lnTo>
                  <a:lnTo>
                    <a:pt x="15176" y="40043"/>
                  </a:lnTo>
                  <a:lnTo>
                    <a:pt x="17259" y="40043"/>
                  </a:lnTo>
                  <a:lnTo>
                    <a:pt x="18846" y="40043"/>
                  </a:lnTo>
                  <a:lnTo>
                    <a:pt x="18846" y="38455"/>
                  </a:lnTo>
                  <a:close/>
                </a:path>
                <a:path w="565785" h="707389">
                  <a:moveTo>
                    <a:pt x="20726" y="74218"/>
                  </a:moveTo>
                  <a:lnTo>
                    <a:pt x="15074" y="74117"/>
                  </a:lnTo>
                  <a:lnTo>
                    <a:pt x="14643" y="75526"/>
                  </a:lnTo>
                  <a:lnTo>
                    <a:pt x="17233" y="76288"/>
                  </a:lnTo>
                  <a:lnTo>
                    <a:pt x="20726" y="74218"/>
                  </a:lnTo>
                  <a:close/>
                </a:path>
                <a:path w="565785" h="707389">
                  <a:moveTo>
                    <a:pt x="26289" y="800"/>
                  </a:moveTo>
                  <a:lnTo>
                    <a:pt x="23355" y="1041"/>
                  </a:lnTo>
                  <a:lnTo>
                    <a:pt x="19392" y="0"/>
                  </a:lnTo>
                  <a:lnTo>
                    <a:pt x="18846" y="2679"/>
                  </a:lnTo>
                  <a:lnTo>
                    <a:pt x="21526" y="3175"/>
                  </a:lnTo>
                  <a:lnTo>
                    <a:pt x="22021" y="5613"/>
                  </a:lnTo>
                  <a:lnTo>
                    <a:pt x="24396" y="6400"/>
                  </a:lnTo>
                  <a:lnTo>
                    <a:pt x="24396" y="3721"/>
                  </a:lnTo>
                  <a:lnTo>
                    <a:pt x="25196" y="2387"/>
                  </a:lnTo>
                  <a:lnTo>
                    <a:pt x="26111" y="1041"/>
                  </a:lnTo>
                  <a:lnTo>
                    <a:pt x="26289" y="800"/>
                  </a:lnTo>
                  <a:close/>
                </a:path>
                <a:path w="565785" h="707389">
                  <a:moveTo>
                    <a:pt x="30683" y="122783"/>
                  </a:moveTo>
                  <a:lnTo>
                    <a:pt x="30010" y="119316"/>
                  </a:lnTo>
                  <a:lnTo>
                    <a:pt x="26835" y="119316"/>
                  </a:lnTo>
                  <a:lnTo>
                    <a:pt x="25196" y="120650"/>
                  </a:lnTo>
                  <a:lnTo>
                    <a:pt x="24472" y="122783"/>
                  </a:lnTo>
                  <a:lnTo>
                    <a:pt x="27330" y="122783"/>
                  </a:lnTo>
                  <a:lnTo>
                    <a:pt x="30683" y="122783"/>
                  </a:lnTo>
                  <a:close/>
                </a:path>
                <a:path w="565785" h="707389">
                  <a:moveTo>
                    <a:pt x="30797" y="123329"/>
                  </a:moveTo>
                  <a:lnTo>
                    <a:pt x="30734" y="123037"/>
                  </a:lnTo>
                  <a:lnTo>
                    <a:pt x="28930" y="123037"/>
                  </a:lnTo>
                  <a:lnTo>
                    <a:pt x="30797" y="123329"/>
                  </a:lnTo>
                  <a:close/>
                </a:path>
                <a:path w="565785" h="707389">
                  <a:moveTo>
                    <a:pt x="33896" y="80657"/>
                  </a:moveTo>
                  <a:lnTo>
                    <a:pt x="31838" y="81661"/>
                  </a:lnTo>
                  <a:lnTo>
                    <a:pt x="30835" y="83731"/>
                  </a:lnTo>
                  <a:lnTo>
                    <a:pt x="32537" y="82372"/>
                  </a:lnTo>
                  <a:lnTo>
                    <a:pt x="33896" y="80657"/>
                  </a:lnTo>
                  <a:close/>
                </a:path>
                <a:path w="565785" h="707389">
                  <a:moveTo>
                    <a:pt x="44043" y="65684"/>
                  </a:moveTo>
                  <a:lnTo>
                    <a:pt x="39281" y="64846"/>
                  </a:lnTo>
                  <a:lnTo>
                    <a:pt x="36106" y="64350"/>
                  </a:lnTo>
                  <a:lnTo>
                    <a:pt x="36106" y="67271"/>
                  </a:lnTo>
                  <a:lnTo>
                    <a:pt x="37452" y="66725"/>
                  </a:lnTo>
                  <a:lnTo>
                    <a:pt x="38239" y="66484"/>
                  </a:lnTo>
                  <a:lnTo>
                    <a:pt x="40322" y="68072"/>
                  </a:lnTo>
                  <a:lnTo>
                    <a:pt x="39281" y="68618"/>
                  </a:lnTo>
                  <a:lnTo>
                    <a:pt x="39827" y="68313"/>
                  </a:lnTo>
                  <a:lnTo>
                    <a:pt x="27076" y="68618"/>
                  </a:lnTo>
                  <a:lnTo>
                    <a:pt x="33731" y="70446"/>
                  </a:lnTo>
                  <a:lnTo>
                    <a:pt x="43802" y="70751"/>
                  </a:lnTo>
                  <a:lnTo>
                    <a:pt x="43903" y="68618"/>
                  </a:lnTo>
                  <a:lnTo>
                    <a:pt x="44005" y="66484"/>
                  </a:lnTo>
                  <a:lnTo>
                    <a:pt x="44043" y="65684"/>
                  </a:lnTo>
                  <a:close/>
                </a:path>
                <a:path w="565785" h="707389">
                  <a:moveTo>
                    <a:pt x="45135" y="209804"/>
                  </a:moveTo>
                  <a:lnTo>
                    <a:pt x="41173" y="211391"/>
                  </a:lnTo>
                  <a:lnTo>
                    <a:pt x="36360" y="213525"/>
                  </a:lnTo>
                  <a:lnTo>
                    <a:pt x="33731" y="215950"/>
                  </a:lnTo>
                  <a:lnTo>
                    <a:pt x="39281" y="213271"/>
                  </a:lnTo>
                  <a:lnTo>
                    <a:pt x="42214" y="211937"/>
                  </a:lnTo>
                  <a:lnTo>
                    <a:pt x="45135" y="209804"/>
                  </a:lnTo>
                  <a:close/>
                </a:path>
                <a:path w="565785" h="707389">
                  <a:moveTo>
                    <a:pt x="45135" y="119316"/>
                  </a:moveTo>
                  <a:lnTo>
                    <a:pt x="40005" y="118554"/>
                  </a:lnTo>
                  <a:lnTo>
                    <a:pt x="39052" y="120307"/>
                  </a:lnTo>
                  <a:lnTo>
                    <a:pt x="41135" y="121564"/>
                  </a:lnTo>
                  <a:lnTo>
                    <a:pt x="45135" y="119316"/>
                  </a:lnTo>
                  <a:close/>
                </a:path>
                <a:path w="565785" h="707389">
                  <a:moveTo>
                    <a:pt x="50469" y="134251"/>
                  </a:moveTo>
                  <a:lnTo>
                    <a:pt x="48742" y="134251"/>
                  </a:lnTo>
                  <a:lnTo>
                    <a:pt x="50444" y="134543"/>
                  </a:lnTo>
                  <a:lnTo>
                    <a:pt x="50469" y="134251"/>
                  </a:lnTo>
                  <a:close/>
                </a:path>
                <a:path w="565785" h="707389">
                  <a:moveTo>
                    <a:pt x="50698" y="132410"/>
                  </a:moveTo>
                  <a:lnTo>
                    <a:pt x="48310" y="132664"/>
                  </a:lnTo>
                  <a:lnTo>
                    <a:pt x="45389" y="132118"/>
                  </a:lnTo>
                  <a:lnTo>
                    <a:pt x="45161" y="133997"/>
                  </a:lnTo>
                  <a:lnTo>
                    <a:pt x="47269" y="133997"/>
                  </a:lnTo>
                  <a:lnTo>
                    <a:pt x="50507" y="133997"/>
                  </a:lnTo>
                  <a:lnTo>
                    <a:pt x="50660" y="132664"/>
                  </a:lnTo>
                  <a:lnTo>
                    <a:pt x="50698" y="132410"/>
                  </a:lnTo>
                  <a:close/>
                </a:path>
                <a:path w="565785" h="707389">
                  <a:moveTo>
                    <a:pt x="58140" y="60871"/>
                  </a:moveTo>
                  <a:lnTo>
                    <a:pt x="54254" y="59042"/>
                  </a:lnTo>
                  <a:lnTo>
                    <a:pt x="53555" y="60769"/>
                  </a:lnTo>
                  <a:lnTo>
                    <a:pt x="55143" y="62560"/>
                  </a:lnTo>
                  <a:lnTo>
                    <a:pt x="58140" y="60871"/>
                  </a:lnTo>
                  <a:close/>
                </a:path>
                <a:path w="565785" h="707389">
                  <a:moveTo>
                    <a:pt x="59753" y="44056"/>
                  </a:moveTo>
                  <a:lnTo>
                    <a:pt x="58242" y="44056"/>
                  </a:lnTo>
                  <a:lnTo>
                    <a:pt x="59728" y="44310"/>
                  </a:lnTo>
                  <a:lnTo>
                    <a:pt x="59753" y="44056"/>
                  </a:lnTo>
                  <a:close/>
                </a:path>
                <a:path w="565785" h="707389">
                  <a:moveTo>
                    <a:pt x="59969" y="42176"/>
                  </a:moveTo>
                  <a:lnTo>
                    <a:pt x="57886" y="42418"/>
                  </a:lnTo>
                  <a:lnTo>
                    <a:pt x="54660" y="41922"/>
                  </a:lnTo>
                  <a:lnTo>
                    <a:pt x="54444" y="43764"/>
                  </a:lnTo>
                  <a:lnTo>
                    <a:pt x="56553" y="43764"/>
                  </a:lnTo>
                  <a:lnTo>
                    <a:pt x="59778" y="43764"/>
                  </a:lnTo>
                  <a:lnTo>
                    <a:pt x="59931" y="42418"/>
                  </a:lnTo>
                  <a:lnTo>
                    <a:pt x="59969" y="42176"/>
                  </a:lnTo>
                  <a:close/>
                </a:path>
                <a:path w="565785" h="707389">
                  <a:moveTo>
                    <a:pt x="71132" y="81661"/>
                  </a:moveTo>
                  <a:lnTo>
                    <a:pt x="67411" y="80860"/>
                  </a:lnTo>
                  <a:lnTo>
                    <a:pt x="64630" y="79032"/>
                  </a:lnTo>
                  <a:lnTo>
                    <a:pt x="58928" y="75260"/>
                  </a:lnTo>
                  <a:lnTo>
                    <a:pt x="56299" y="79819"/>
                  </a:lnTo>
                  <a:lnTo>
                    <a:pt x="61607" y="79032"/>
                  </a:lnTo>
                  <a:lnTo>
                    <a:pt x="67716" y="87020"/>
                  </a:lnTo>
                  <a:lnTo>
                    <a:pt x="71132" y="81661"/>
                  </a:lnTo>
                  <a:close/>
                </a:path>
                <a:path w="565785" h="707389">
                  <a:moveTo>
                    <a:pt x="71958" y="123291"/>
                  </a:moveTo>
                  <a:lnTo>
                    <a:pt x="70802" y="121513"/>
                  </a:lnTo>
                  <a:lnTo>
                    <a:pt x="70866" y="123037"/>
                  </a:lnTo>
                  <a:lnTo>
                    <a:pt x="71183" y="124104"/>
                  </a:lnTo>
                  <a:lnTo>
                    <a:pt x="71958" y="123291"/>
                  </a:lnTo>
                  <a:close/>
                </a:path>
                <a:path w="565785" h="707389">
                  <a:moveTo>
                    <a:pt x="75946" y="146253"/>
                  </a:moveTo>
                  <a:lnTo>
                    <a:pt x="73025" y="147586"/>
                  </a:lnTo>
                  <a:lnTo>
                    <a:pt x="72478" y="147891"/>
                  </a:lnTo>
                  <a:lnTo>
                    <a:pt x="71678" y="147345"/>
                  </a:lnTo>
                  <a:lnTo>
                    <a:pt x="71132" y="147586"/>
                  </a:lnTo>
                  <a:lnTo>
                    <a:pt x="68757" y="148132"/>
                  </a:lnTo>
                  <a:lnTo>
                    <a:pt x="70637" y="150812"/>
                  </a:lnTo>
                  <a:lnTo>
                    <a:pt x="73025" y="149479"/>
                  </a:lnTo>
                  <a:lnTo>
                    <a:pt x="74307" y="148678"/>
                  </a:lnTo>
                  <a:lnTo>
                    <a:pt x="74828" y="147891"/>
                  </a:lnTo>
                  <a:lnTo>
                    <a:pt x="75946" y="146253"/>
                  </a:lnTo>
                  <a:close/>
                </a:path>
                <a:path w="565785" h="707389">
                  <a:moveTo>
                    <a:pt x="86563" y="131076"/>
                  </a:moveTo>
                  <a:lnTo>
                    <a:pt x="84162" y="124129"/>
                  </a:lnTo>
                  <a:lnTo>
                    <a:pt x="83337" y="121691"/>
                  </a:lnTo>
                  <a:lnTo>
                    <a:pt x="82296" y="121196"/>
                  </a:lnTo>
                  <a:lnTo>
                    <a:pt x="83083" y="124129"/>
                  </a:lnTo>
                  <a:lnTo>
                    <a:pt x="79514" y="123583"/>
                  </a:lnTo>
                  <a:lnTo>
                    <a:pt x="75946" y="123037"/>
                  </a:lnTo>
                  <a:lnTo>
                    <a:pt x="76619" y="121450"/>
                  </a:lnTo>
                  <a:lnTo>
                    <a:pt x="77495" y="121196"/>
                  </a:lnTo>
                  <a:lnTo>
                    <a:pt x="82042" y="120103"/>
                  </a:lnTo>
                  <a:lnTo>
                    <a:pt x="80416" y="119316"/>
                  </a:lnTo>
                  <a:lnTo>
                    <a:pt x="77241" y="117729"/>
                  </a:lnTo>
                  <a:lnTo>
                    <a:pt x="71958" y="123291"/>
                  </a:lnTo>
                  <a:lnTo>
                    <a:pt x="73025" y="124917"/>
                  </a:lnTo>
                  <a:lnTo>
                    <a:pt x="72478" y="124129"/>
                  </a:lnTo>
                  <a:lnTo>
                    <a:pt x="71462" y="125044"/>
                  </a:lnTo>
                  <a:lnTo>
                    <a:pt x="71348" y="124675"/>
                  </a:lnTo>
                  <a:lnTo>
                    <a:pt x="71183" y="124104"/>
                  </a:lnTo>
                  <a:lnTo>
                    <a:pt x="70637" y="124675"/>
                  </a:lnTo>
                  <a:lnTo>
                    <a:pt x="70739" y="122631"/>
                  </a:lnTo>
                  <a:lnTo>
                    <a:pt x="70091" y="120408"/>
                  </a:lnTo>
                  <a:lnTo>
                    <a:pt x="70802" y="121513"/>
                  </a:lnTo>
                  <a:lnTo>
                    <a:pt x="70866" y="120408"/>
                  </a:lnTo>
                  <a:lnTo>
                    <a:pt x="70929" y="119316"/>
                  </a:lnTo>
                  <a:lnTo>
                    <a:pt x="71132" y="115595"/>
                  </a:lnTo>
                  <a:lnTo>
                    <a:pt x="67411" y="115049"/>
                  </a:lnTo>
                  <a:lnTo>
                    <a:pt x="67411" y="118224"/>
                  </a:lnTo>
                  <a:lnTo>
                    <a:pt x="65582" y="119316"/>
                  </a:lnTo>
                  <a:lnTo>
                    <a:pt x="64541" y="118770"/>
                  </a:lnTo>
                  <a:lnTo>
                    <a:pt x="58915" y="115798"/>
                  </a:lnTo>
                  <a:lnTo>
                    <a:pt x="52298" y="117690"/>
                  </a:lnTo>
                  <a:lnTo>
                    <a:pt x="46672" y="122732"/>
                  </a:lnTo>
                  <a:lnTo>
                    <a:pt x="43002" y="128638"/>
                  </a:lnTo>
                  <a:lnTo>
                    <a:pt x="47523" y="128143"/>
                  </a:lnTo>
                  <a:lnTo>
                    <a:pt x="50444" y="128943"/>
                  </a:lnTo>
                  <a:lnTo>
                    <a:pt x="52578" y="130530"/>
                  </a:lnTo>
                  <a:lnTo>
                    <a:pt x="52870" y="128143"/>
                  </a:lnTo>
                  <a:lnTo>
                    <a:pt x="53378" y="124129"/>
                  </a:lnTo>
                  <a:lnTo>
                    <a:pt x="58381" y="127304"/>
                  </a:lnTo>
                  <a:lnTo>
                    <a:pt x="54051" y="124129"/>
                  </a:lnTo>
                  <a:lnTo>
                    <a:pt x="52578" y="123037"/>
                  </a:lnTo>
                  <a:lnTo>
                    <a:pt x="52997" y="121691"/>
                  </a:lnTo>
                  <a:lnTo>
                    <a:pt x="53098" y="121412"/>
                  </a:lnTo>
                  <a:lnTo>
                    <a:pt x="54660" y="119316"/>
                  </a:lnTo>
                  <a:lnTo>
                    <a:pt x="56299" y="119316"/>
                  </a:lnTo>
                  <a:lnTo>
                    <a:pt x="63995" y="118770"/>
                  </a:lnTo>
                  <a:lnTo>
                    <a:pt x="62903" y="121196"/>
                  </a:lnTo>
                  <a:lnTo>
                    <a:pt x="70167" y="126199"/>
                  </a:lnTo>
                  <a:lnTo>
                    <a:pt x="70967" y="126746"/>
                  </a:lnTo>
                  <a:lnTo>
                    <a:pt x="72224" y="127596"/>
                  </a:lnTo>
                  <a:lnTo>
                    <a:pt x="72148" y="127381"/>
                  </a:lnTo>
                  <a:lnTo>
                    <a:pt x="74066" y="128397"/>
                  </a:lnTo>
                  <a:lnTo>
                    <a:pt x="75412" y="124917"/>
                  </a:lnTo>
                  <a:lnTo>
                    <a:pt x="75946" y="123583"/>
                  </a:lnTo>
                  <a:lnTo>
                    <a:pt x="78574" y="124917"/>
                  </a:lnTo>
                  <a:lnTo>
                    <a:pt x="79121" y="125171"/>
                  </a:lnTo>
                  <a:lnTo>
                    <a:pt x="75399" y="129984"/>
                  </a:lnTo>
                  <a:lnTo>
                    <a:pt x="78574" y="130530"/>
                  </a:lnTo>
                  <a:lnTo>
                    <a:pt x="86563" y="131076"/>
                  </a:lnTo>
                  <a:close/>
                </a:path>
                <a:path w="565785" h="707389">
                  <a:moveTo>
                    <a:pt x="87350" y="197002"/>
                  </a:moveTo>
                  <a:lnTo>
                    <a:pt x="83883" y="198589"/>
                  </a:lnTo>
                  <a:lnTo>
                    <a:pt x="82842" y="198335"/>
                  </a:lnTo>
                  <a:lnTo>
                    <a:pt x="82550" y="198335"/>
                  </a:lnTo>
                  <a:lnTo>
                    <a:pt x="80162" y="198843"/>
                  </a:lnTo>
                  <a:lnTo>
                    <a:pt x="82042" y="201510"/>
                  </a:lnTo>
                  <a:lnTo>
                    <a:pt x="84429" y="200177"/>
                  </a:lnTo>
                  <a:lnTo>
                    <a:pt x="85763" y="199377"/>
                  </a:lnTo>
                  <a:lnTo>
                    <a:pt x="86283" y="198589"/>
                  </a:lnTo>
                  <a:lnTo>
                    <a:pt x="87350" y="197002"/>
                  </a:lnTo>
                  <a:close/>
                </a:path>
                <a:path w="565785" h="707389">
                  <a:moveTo>
                    <a:pt x="89446" y="27927"/>
                  </a:moveTo>
                  <a:lnTo>
                    <a:pt x="88150" y="25107"/>
                  </a:lnTo>
                  <a:lnTo>
                    <a:pt x="84899" y="27851"/>
                  </a:lnTo>
                  <a:lnTo>
                    <a:pt x="86842" y="28816"/>
                  </a:lnTo>
                  <a:lnTo>
                    <a:pt x="89446" y="27927"/>
                  </a:lnTo>
                  <a:close/>
                </a:path>
                <a:path w="565785" h="707389">
                  <a:moveTo>
                    <a:pt x="95313" y="190855"/>
                  </a:moveTo>
                  <a:lnTo>
                    <a:pt x="93738" y="190855"/>
                  </a:lnTo>
                  <a:lnTo>
                    <a:pt x="95288" y="191096"/>
                  </a:lnTo>
                  <a:lnTo>
                    <a:pt x="95313" y="190855"/>
                  </a:lnTo>
                  <a:close/>
                </a:path>
                <a:path w="565785" h="707389">
                  <a:moveTo>
                    <a:pt x="95542" y="188963"/>
                  </a:moveTo>
                  <a:lnTo>
                    <a:pt x="93459" y="189268"/>
                  </a:lnTo>
                  <a:lnTo>
                    <a:pt x="90233" y="188722"/>
                  </a:lnTo>
                  <a:lnTo>
                    <a:pt x="90004" y="190601"/>
                  </a:lnTo>
                  <a:lnTo>
                    <a:pt x="92113" y="190601"/>
                  </a:lnTo>
                  <a:lnTo>
                    <a:pt x="95338" y="190601"/>
                  </a:lnTo>
                  <a:lnTo>
                    <a:pt x="95504" y="189268"/>
                  </a:lnTo>
                  <a:lnTo>
                    <a:pt x="95542" y="188963"/>
                  </a:lnTo>
                  <a:close/>
                </a:path>
                <a:path w="565785" h="707389">
                  <a:moveTo>
                    <a:pt x="97421" y="207670"/>
                  </a:moveTo>
                  <a:lnTo>
                    <a:pt x="95097" y="207429"/>
                  </a:lnTo>
                  <a:lnTo>
                    <a:pt x="96875" y="212483"/>
                  </a:lnTo>
                  <a:lnTo>
                    <a:pt x="97421" y="207670"/>
                  </a:lnTo>
                  <a:close/>
                </a:path>
                <a:path w="565785" h="707389">
                  <a:moveTo>
                    <a:pt x="97421" y="203949"/>
                  </a:moveTo>
                  <a:lnTo>
                    <a:pt x="93954" y="204444"/>
                  </a:lnTo>
                  <a:lnTo>
                    <a:pt x="88150" y="202057"/>
                  </a:lnTo>
                  <a:lnTo>
                    <a:pt x="89979" y="207670"/>
                  </a:lnTo>
                  <a:lnTo>
                    <a:pt x="94246" y="204990"/>
                  </a:lnTo>
                  <a:lnTo>
                    <a:pt x="95072" y="207378"/>
                  </a:lnTo>
                  <a:lnTo>
                    <a:pt x="96380" y="205536"/>
                  </a:lnTo>
                  <a:lnTo>
                    <a:pt x="96735" y="204990"/>
                  </a:lnTo>
                  <a:lnTo>
                    <a:pt x="97091" y="204444"/>
                  </a:lnTo>
                  <a:lnTo>
                    <a:pt x="97421" y="203949"/>
                  </a:lnTo>
                  <a:close/>
                </a:path>
                <a:path w="565785" h="707389">
                  <a:moveTo>
                    <a:pt x="97421" y="91033"/>
                  </a:moveTo>
                  <a:lnTo>
                    <a:pt x="93700" y="91033"/>
                  </a:lnTo>
                  <a:lnTo>
                    <a:pt x="93700" y="94754"/>
                  </a:lnTo>
                  <a:lnTo>
                    <a:pt x="97421" y="94754"/>
                  </a:lnTo>
                  <a:lnTo>
                    <a:pt x="97421" y="91033"/>
                  </a:lnTo>
                  <a:close/>
                </a:path>
                <a:path w="565785" h="707389">
                  <a:moveTo>
                    <a:pt x="102984" y="113703"/>
                  </a:moveTo>
                  <a:lnTo>
                    <a:pt x="101688" y="113461"/>
                  </a:lnTo>
                  <a:lnTo>
                    <a:pt x="98767" y="112915"/>
                  </a:lnTo>
                  <a:lnTo>
                    <a:pt x="92913" y="109435"/>
                  </a:lnTo>
                  <a:lnTo>
                    <a:pt x="91871" y="115595"/>
                  </a:lnTo>
                  <a:lnTo>
                    <a:pt x="98221" y="113461"/>
                  </a:lnTo>
                  <a:lnTo>
                    <a:pt x="99809" y="116928"/>
                  </a:lnTo>
                  <a:lnTo>
                    <a:pt x="102984" y="113703"/>
                  </a:lnTo>
                  <a:close/>
                </a:path>
                <a:path w="565785" h="707389">
                  <a:moveTo>
                    <a:pt x="110426" y="55270"/>
                  </a:moveTo>
                  <a:lnTo>
                    <a:pt x="106705" y="55765"/>
                  </a:lnTo>
                  <a:lnTo>
                    <a:pt x="106705" y="52832"/>
                  </a:lnTo>
                  <a:lnTo>
                    <a:pt x="104863" y="51498"/>
                  </a:lnTo>
                  <a:lnTo>
                    <a:pt x="103276" y="55511"/>
                  </a:lnTo>
                  <a:lnTo>
                    <a:pt x="109626" y="60083"/>
                  </a:lnTo>
                  <a:lnTo>
                    <a:pt x="110337" y="55765"/>
                  </a:lnTo>
                  <a:lnTo>
                    <a:pt x="110426" y="55270"/>
                  </a:lnTo>
                  <a:close/>
                </a:path>
                <a:path w="565785" h="707389">
                  <a:moveTo>
                    <a:pt x="110972" y="177507"/>
                  </a:moveTo>
                  <a:lnTo>
                    <a:pt x="109080" y="178295"/>
                  </a:lnTo>
                  <a:lnTo>
                    <a:pt x="106705" y="179641"/>
                  </a:lnTo>
                  <a:lnTo>
                    <a:pt x="104076" y="181229"/>
                  </a:lnTo>
                  <a:lnTo>
                    <a:pt x="106451" y="181521"/>
                  </a:lnTo>
                  <a:lnTo>
                    <a:pt x="110972" y="177507"/>
                  </a:lnTo>
                  <a:close/>
                </a:path>
                <a:path w="565785" h="707389">
                  <a:moveTo>
                    <a:pt x="112306" y="36563"/>
                  </a:moveTo>
                  <a:lnTo>
                    <a:pt x="109080" y="36017"/>
                  </a:lnTo>
                  <a:lnTo>
                    <a:pt x="108585" y="38455"/>
                  </a:lnTo>
                  <a:lnTo>
                    <a:pt x="109080" y="40589"/>
                  </a:lnTo>
                  <a:lnTo>
                    <a:pt x="110667" y="39497"/>
                  </a:lnTo>
                  <a:lnTo>
                    <a:pt x="112306" y="38455"/>
                  </a:lnTo>
                  <a:lnTo>
                    <a:pt x="112306" y="36563"/>
                  </a:lnTo>
                  <a:close/>
                </a:path>
                <a:path w="565785" h="707389">
                  <a:moveTo>
                    <a:pt x="123723" y="25107"/>
                  </a:moveTo>
                  <a:lnTo>
                    <a:pt x="121589" y="24307"/>
                  </a:lnTo>
                  <a:lnTo>
                    <a:pt x="119202" y="22974"/>
                  </a:lnTo>
                  <a:lnTo>
                    <a:pt x="121831" y="25107"/>
                  </a:lnTo>
                  <a:lnTo>
                    <a:pt x="120535" y="27266"/>
                  </a:lnTo>
                  <a:lnTo>
                    <a:pt x="115709" y="24790"/>
                  </a:lnTo>
                  <a:lnTo>
                    <a:pt x="114388" y="26936"/>
                  </a:lnTo>
                  <a:lnTo>
                    <a:pt x="116522" y="29616"/>
                  </a:lnTo>
                  <a:lnTo>
                    <a:pt x="123418" y="29921"/>
                  </a:lnTo>
                  <a:lnTo>
                    <a:pt x="123583" y="27266"/>
                  </a:lnTo>
                  <a:lnTo>
                    <a:pt x="123723" y="25107"/>
                  </a:lnTo>
                  <a:close/>
                </a:path>
                <a:path w="565785" h="707389">
                  <a:moveTo>
                    <a:pt x="125310" y="89941"/>
                  </a:moveTo>
                  <a:lnTo>
                    <a:pt x="117868" y="83794"/>
                  </a:lnTo>
                  <a:lnTo>
                    <a:pt x="116027" y="85432"/>
                  </a:lnTo>
                  <a:lnTo>
                    <a:pt x="114388" y="86766"/>
                  </a:lnTo>
                  <a:lnTo>
                    <a:pt x="119456" y="87020"/>
                  </a:lnTo>
                  <a:lnTo>
                    <a:pt x="119697" y="87261"/>
                  </a:lnTo>
                  <a:lnTo>
                    <a:pt x="125310" y="89941"/>
                  </a:lnTo>
                  <a:close/>
                </a:path>
                <a:path w="565785" h="707389">
                  <a:moveTo>
                    <a:pt x="125552" y="158800"/>
                  </a:moveTo>
                  <a:lnTo>
                    <a:pt x="122377" y="158800"/>
                  </a:lnTo>
                  <a:lnTo>
                    <a:pt x="120789" y="160147"/>
                  </a:lnTo>
                  <a:lnTo>
                    <a:pt x="120002" y="162572"/>
                  </a:lnTo>
                  <a:lnTo>
                    <a:pt x="123177" y="162572"/>
                  </a:lnTo>
                  <a:lnTo>
                    <a:pt x="124764" y="161239"/>
                  </a:lnTo>
                  <a:lnTo>
                    <a:pt x="125552" y="158800"/>
                  </a:lnTo>
                  <a:close/>
                </a:path>
                <a:path w="565785" h="707389">
                  <a:moveTo>
                    <a:pt x="126098" y="222605"/>
                  </a:moveTo>
                  <a:lnTo>
                    <a:pt x="125552" y="219125"/>
                  </a:lnTo>
                  <a:lnTo>
                    <a:pt x="123177" y="219125"/>
                  </a:lnTo>
                  <a:lnTo>
                    <a:pt x="122923" y="216750"/>
                  </a:lnTo>
                  <a:lnTo>
                    <a:pt x="120002" y="217297"/>
                  </a:lnTo>
                  <a:lnTo>
                    <a:pt x="117068" y="221805"/>
                  </a:lnTo>
                  <a:lnTo>
                    <a:pt x="126098" y="222605"/>
                  </a:lnTo>
                  <a:close/>
                </a:path>
                <a:path w="565785" h="707389">
                  <a:moveTo>
                    <a:pt x="132448" y="176161"/>
                  </a:moveTo>
                  <a:lnTo>
                    <a:pt x="121043" y="179882"/>
                  </a:lnTo>
                  <a:lnTo>
                    <a:pt x="123723" y="185242"/>
                  </a:lnTo>
                  <a:lnTo>
                    <a:pt x="126669" y="184277"/>
                  </a:lnTo>
                  <a:lnTo>
                    <a:pt x="126644" y="182918"/>
                  </a:lnTo>
                  <a:lnTo>
                    <a:pt x="127000" y="182245"/>
                  </a:lnTo>
                  <a:lnTo>
                    <a:pt x="131165" y="183362"/>
                  </a:lnTo>
                  <a:lnTo>
                    <a:pt x="131356" y="182245"/>
                  </a:lnTo>
                  <a:lnTo>
                    <a:pt x="132448" y="176161"/>
                  </a:lnTo>
                  <a:close/>
                </a:path>
                <a:path w="565785" h="707389">
                  <a:moveTo>
                    <a:pt x="136715" y="132410"/>
                  </a:moveTo>
                  <a:lnTo>
                    <a:pt x="132829" y="130556"/>
                  </a:lnTo>
                  <a:lnTo>
                    <a:pt x="132143" y="132283"/>
                  </a:lnTo>
                  <a:lnTo>
                    <a:pt x="133731" y="134086"/>
                  </a:lnTo>
                  <a:lnTo>
                    <a:pt x="136715" y="132410"/>
                  </a:lnTo>
                  <a:close/>
                </a:path>
                <a:path w="565785" h="707389">
                  <a:moveTo>
                    <a:pt x="147878" y="119316"/>
                  </a:moveTo>
                  <a:lnTo>
                    <a:pt x="147586" y="115836"/>
                  </a:lnTo>
                  <a:lnTo>
                    <a:pt x="147015" y="114249"/>
                  </a:lnTo>
                  <a:lnTo>
                    <a:pt x="146545" y="112915"/>
                  </a:lnTo>
                  <a:lnTo>
                    <a:pt x="144157" y="111823"/>
                  </a:lnTo>
                  <a:lnTo>
                    <a:pt x="144157" y="114249"/>
                  </a:lnTo>
                  <a:lnTo>
                    <a:pt x="140982" y="113461"/>
                  </a:lnTo>
                  <a:lnTo>
                    <a:pt x="140436" y="115595"/>
                  </a:lnTo>
                  <a:lnTo>
                    <a:pt x="144157" y="115595"/>
                  </a:lnTo>
                  <a:lnTo>
                    <a:pt x="142824" y="120650"/>
                  </a:lnTo>
                  <a:lnTo>
                    <a:pt x="147878" y="119316"/>
                  </a:lnTo>
                  <a:close/>
                </a:path>
                <a:path w="565785" h="707389">
                  <a:moveTo>
                    <a:pt x="148678" y="147345"/>
                  </a:moveTo>
                  <a:lnTo>
                    <a:pt x="144157" y="143865"/>
                  </a:lnTo>
                  <a:lnTo>
                    <a:pt x="142278" y="141732"/>
                  </a:lnTo>
                  <a:lnTo>
                    <a:pt x="141122" y="141185"/>
                  </a:lnTo>
                  <a:lnTo>
                    <a:pt x="133248" y="137464"/>
                  </a:lnTo>
                  <a:lnTo>
                    <a:pt x="131165" y="141986"/>
                  </a:lnTo>
                  <a:lnTo>
                    <a:pt x="135623" y="141185"/>
                  </a:lnTo>
                  <a:lnTo>
                    <a:pt x="148678" y="147345"/>
                  </a:lnTo>
                  <a:close/>
                </a:path>
                <a:path w="565785" h="707389">
                  <a:moveTo>
                    <a:pt x="151599" y="29070"/>
                  </a:moveTo>
                  <a:lnTo>
                    <a:pt x="148374" y="28575"/>
                  </a:lnTo>
                  <a:lnTo>
                    <a:pt x="147878" y="30962"/>
                  </a:lnTo>
                  <a:lnTo>
                    <a:pt x="148374" y="33096"/>
                  </a:lnTo>
                  <a:lnTo>
                    <a:pt x="151599" y="30962"/>
                  </a:lnTo>
                  <a:lnTo>
                    <a:pt x="151599" y="29070"/>
                  </a:lnTo>
                  <a:close/>
                </a:path>
                <a:path w="565785" h="707389">
                  <a:moveTo>
                    <a:pt x="153441" y="221018"/>
                  </a:moveTo>
                  <a:lnTo>
                    <a:pt x="149720" y="221018"/>
                  </a:lnTo>
                  <a:lnTo>
                    <a:pt x="149720" y="224739"/>
                  </a:lnTo>
                  <a:lnTo>
                    <a:pt x="153441" y="224739"/>
                  </a:lnTo>
                  <a:lnTo>
                    <a:pt x="153441" y="221018"/>
                  </a:lnTo>
                  <a:close/>
                </a:path>
                <a:path w="565785" h="707389">
                  <a:moveTo>
                    <a:pt x="155028" y="75018"/>
                  </a:moveTo>
                  <a:lnTo>
                    <a:pt x="147878" y="68859"/>
                  </a:lnTo>
                  <a:lnTo>
                    <a:pt x="145999" y="70446"/>
                  </a:lnTo>
                  <a:lnTo>
                    <a:pt x="144411" y="71539"/>
                  </a:lnTo>
                  <a:lnTo>
                    <a:pt x="149466" y="72085"/>
                  </a:lnTo>
                  <a:lnTo>
                    <a:pt x="149720" y="72339"/>
                  </a:lnTo>
                  <a:lnTo>
                    <a:pt x="155028" y="75018"/>
                  </a:lnTo>
                  <a:close/>
                </a:path>
                <a:path w="565785" h="707389">
                  <a:moveTo>
                    <a:pt x="155270" y="85432"/>
                  </a:moveTo>
                  <a:lnTo>
                    <a:pt x="151853" y="85674"/>
                  </a:lnTo>
                  <a:lnTo>
                    <a:pt x="149174" y="86766"/>
                  </a:lnTo>
                  <a:lnTo>
                    <a:pt x="147878" y="89154"/>
                  </a:lnTo>
                  <a:lnTo>
                    <a:pt x="152095" y="89700"/>
                  </a:lnTo>
                  <a:lnTo>
                    <a:pt x="155028" y="88607"/>
                  </a:lnTo>
                  <a:lnTo>
                    <a:pt x="155270" y="85432"/>
                  </a:lnTo>
                  <a:close/>
                </a:path>
                <a:path w="565785" h="707389">
                  <a:moveTo>
                    <a:pt x="158826" y="219125"/>
                  </a:moveTo>
                  <a:lnTo>
                    <a:pt x="157111" y="219125"/>
                  </a:lnTo>
                  <a:lnTo>
                    <a:pt x="158750" y="219430"/>
                  </a:lnTo>
                  <a:lnTo>
                    <a:pt x="158826" y="219125"/>
                  </a:lnTo>
                  <a:close/>
                </a:path>
                <a:path w="565785" h="707389">
                  <a:moveTo>
                    <a:pt x="159283" y="217297"/>
                  </a:moveTo>
                  <a:lnTo>
                    <a:pt x="157162" y="217538"/>
                  </a:lnTo>
                  <a:lnTo>
                    <a:pt x="153987" y="216992"/>
                  </a:lnTo>
                  <a:lnTo>
                    <a:pt x="153708" y="218884"/>
                  </a:lnTo>
                  <a:lnTo>
                    <a:pt x="155816" y="218884"/>
                  </a:lnTo>
                  <a:lnTo>
                    <a:pt x="158877" y="218884"/>
                  </a:lnTo>
                  <a:lnTo>
                    <a:pt x="159219" y="217538"/>
                  </a:lnTo>
                  <a:lnTo>
                    <a:pt x="159283" y="217297"/>
                  </a:lnTo>
                  <a:close/>
                </a:path>
                <a:path w="565785" h="707389">
                  <a:moveTo>
                    <a:pt x="161417" y="62217"/>
                  </a:moveTo>
                  <a:lnTo>
                    <a:pt x="161264" y="60579"/>
                  </a:lnTo>
                  <a:lnTo>
                    <a:pt x="161124" y="58991"/>
                  </a:lnTo>
                  <a:lnTo>
                    <a:pt x="155816" y="60579"/>
                  </a:lnTo>
                  <a:lnTo>
                    <a:pt x="156362" y="56311"/>
                  </a:lnTo>
                  <a:lnTo>
                    <a:pt x="151853" y="57099"/>
                  </a:lnTo>
                  <a:lnTo>
                    <a:pt x="148920" y="63004"/>
                  </a:lnTo>
                  <a:lnTo>
                    <a:pt x="161417" y="62217"/>
                  </a:lnTo>
                  <a:close/>
                </a:path>
                <a:path w="565785" h="707389">
                  <a:moveTo>
                    <a:pt x="164846" y="29070"/>
                  </a:moveTo>
                  <a:lnTo>
                    <a:pt x="163322" y="29070"/>
                  </a:lnTo>
                  <a:lnTo>
                    <a:pt x="164058" y="31750"/>
                  </a:lnTo>
                  <a:lnTo>
                    <a:pt x="164846" y="29070"/>
                  </a:lnTo>
                  <a:close/>
                </a:path>
                <a:path w="565785" h="707389">
                  <a:moveTo>
                    <a:pt x="164846" y="27241"/>
                  </a:moveTo>
                  <a:lnTo>
                    <a:pt x="161671" y="26695"/>
                  </a:lnTo>
                  <a:lnTo>
                    <a:pt x="161175" y="28829"/>
                  </a:lnTo>
                  <a:lnTo>
                    <a:pt x="163258" y="28829"/>
                  </a:lnTo>
                  <a:lnTo>
                    <a:pt x="164846" y="28829"/>
                  </a:lnTo>
                  <a:lnTo>
                    <a:pt x="164846" y="27241"/>
                  </a:lnTo>
                  <a:close/>
                </a:path>
                <a:path w="565785" h="707389">
                  <a:moveTo>
                    <a:pt x="168567" y="205778"/>
                  </a:moveTo>
                  <a:lnTo>
                    <a:pt x="164846" y="205778"/>
                  </a:lnTo>
                  <a:lnTo>
                    <a:pt x="164846" y="209550"/>
                  </a:lnTo>
                  <a:lnTo>
                    <a:pt x="168567" y="209550"/>
                  </a:lnTo>
                  <a:lnTo>
                    <a:pt x="168567" y="205778"/>
                  </a:lnTo>
                  <a:close/>
                </a:path>
                <a:path w="565785" h="707389">
                  <a:moveTo>
                    <a:pt x="171627" y="145757"/>
                  </a:moveTo>
                  <a:lnTo>
                    <a:pt x="168567" y="143865"/>
                  </a:lnTo>
                  <a:lnTo>
                    <a:pt x="168783" y="148615"/>
                  </a:lnTo>
                  <a:lnTo>
                    <a:pt x="170751" y="148285"/>
                  </a:lnTo>
                  <a:lnTo>
                    <a:pt x="171627" y="145757"/>
                  </a:lnTo>
                  <a:close/>
                </a:path>
                <a:path w="565785" h="707389">
                  <a:moveTo>
                    <a:pt x="176555" y="210045"/>
                  </a:moveTo>
                  <a:lnTo>
                    <a:pt x="172288" y="217297"/>
                  </a:lnTo>
                  <a:lnTo>
                    <a:pt x="172034" y="217538"/>
                  </a:lnTo>
                  <a:lnTo>
                    <a:pt x="168808" y="218884"/>
                  </a:lnTo>
                  <a:lnTo>
                    <a:pt x="170408" y="221018"/>
                  </a:lnTo>
                  <a:lnTo>
                    <a:pt x="171488" y="222351"/>
                  </a:lnTo>
                  <a:lnTo>
                    <a:pt x="176555" y="210045"/>
                  </a:lnTo>
                  <a:close/>
                </a:path>
                <a:path w="565785" h="707389">
                  <a:moveTo>
                    <a:pt x="278993" y="292544"/>
                  </a:moveTo>
                  <a:lnTo>
                    <a:pt x="277469" y="292544"/>
                  </a:lnTo>
                  <a:lnTo>
                    <a:pt x="278206" y="295224"/>
                  </a:lnTo>
                  <a:lnTo>
                    <a:pt x="278993" y="292544"/>
                  </a:lnTo>
                  <a:close/>
                </a:path>
                <a:path w="565785" h="707389">
                  <a:moveTo>
                    <a:pt x="278993" y="290664"/>
                  </a:moveTo>
                  <a:lnTo>
                    <a:pt x="275526" y="290118"/>
                  </a:lnTo>
                  <a:lnTo>
                    <a:pt x="275285" y="292303"/>
                  </a:lnTo>
                  <a:lnTo>
                    <a:pt x="277406" y="292303"/>
                  </a:lnTo>
                  <a:lnTo>
                    <a:pt x="278993" y="292303"/>
                  </a:lnTo>
                  <a:lnTo>
                    <a:pt x="278993" y="290664"/>
                  </a:lnTo>
                  <a:close/>
                </a:path>
                <a:path w="565785" h="707389">
                  <a:moveTo>
                    <a:pt x="316776" y="385584"/>
                  </a:moveTo>
                  <a:lnTo>
                    <a:pt x="315645" y="386994"/>
                  </a:lnTo>
                  <a:lnTo>
                    <a:pt x="316407" y="387057"/>
                  </a:lnTo>
                  <a:lnTo>
                    <a:pt x="316776" y="385584"/>
                  </a:lnTo>
                  <a:close/>
                </a:path>
                <a:path w="565785" h="707389">
                  <a:moveTo>
                    <a:pt x="322008" y="405460"/>
                  </a:moveTo>
                  <a:lnTo>
                    <a:pt x="318287" y="406501"/>
                  </a:lnTo>
                  <a:lnTo>
                    <a:pt x="315112" y="406006"/>
                  </a:lnTo>
                  <a:lnTo>
                    <a:pt x="314566" y="408635"/>
                  </a:lnTo>
                  <a:lnTo>
                    <a:pt x="315366" y="406793"/>
                  </a:lnTo>
                  <a:lnTo>
                    <a:pt x="321208" y="418007"/>
                  </a:lnTo>
                  <a:lnTo>
                    <a:pt x="322008" y="411060"/>
                  </a:lnTo>
                  <a:lnTo>
                    <a:pt x="319087" y="410514"/>
                  </a:lnTo>
                  <a:lnTo>
                    <a:pt x="320675" y="407047"/>
                  </a:lnTo>
                  <a:lnTo>
                    <a:pt x="320878" y="406793"/>
                  </a:lnTo>
                  <a:lnTo>
                    <a:pt x="321132" y="406501"/>
                  </a:lnTo>
                  <a:lnTo>
                    <a:pt x="322008" y="405460"/>
                  </a:lnTo>
                  <a:close/>
                </a:path>
                <a:path w="565785" h="707389">
                  <a:moveTo>
                    <a:pt x="322008" y="384619"/>
                  </a:moveTo>
                  <a:lnTo>
                    <a:pt x="321767" y="384378"/>
                  </a:lnTo>
                  <a:lnTo>
                    <a:pt x="318033" y="380606"/>
                  </a:lnTo>
                  <a:lnTo>
                    <a:pt x="316776" y="385584"/>
                  </a:lnTo>
                  <a:lnTo>
                    <a:pt x="317741" y="384378"/>
                  </a:lnTo>
                  <a:lnTo>
                    <a:pt x="320421" y="386753"/>
                  </a:lnTo>
                  <a:lnTo>
                    <a:pt x="322008" y="384619"/>
                  </a:lnTo>
                  <a:close/>
                </a:path>
                <a:path w="565785" h="707389">
                  <a:moveTo>
                    <a:pt x="323850" y="392112"/>
                  </a:moveTo>
                  <a:lnTo>
                    <a:pt x="321652" y="390779"/>
                  </a:lnTo>
                  <a:lnTo>
                    <a:pt x="318541" y="388886"/>
                  </a:lnTo>
                  <a:lnTo>
                    <a:pt x="318541" y="390779"/>
                  </a:lnTo>
                  <a:lnTo>
                    <a:pt x="314566" y="388340"/>
                  </a:lnTo>
                  <a:lnTo>
                    <a:pt x="315645" y="386994"/>
                  </a:lnTo>
                  <a:lnTo>
                    <a:pt x="310845" y="386511"/>
                  </a:lnTo>
                  <a:lnTo>
                    <a:pt x="311391" y="393700"/>
                  </a:lnTo>
                  <a:lnTo>
                    <a:pt x="320675" y="398513"/>
                  </a:lnTo>
                  <a:lnTo>
                    <a:pt x="323850" y="392112"/>
                  </a:lnTo>
                  <a:close/>
                </a:path>
                <a:path w="565785" h="707389">
                  <a:moveTo>
                    <a:pt x="327558" y="424116"/>
                  </a:moveTo>
                  <a:lnTo>
                    <a:pt x="323850" y="424116"/>
                  </a:lnTo>
                  <a:lnTo>
                    <a:pt x="323850" y="427888"/>
                  </a:lnTo>
                  <a:lnTo>
                    <a:pt x="327558" y="427888"/>
                  </a:lnTo>
                  <a:lnTo>
                    <a:pt x="327558" y="424116"/>
                  </a:lnTo>
                  <a:close/>
                </a:path>
                <a:path w="565785" h="707389">
                  <a:moveTo>
                    <a:pt x="334784" y="491934"/>
                  </a:moveTo>
                  <a:lnTo>
                    <a:pt x="333184" y="491934"/>
                  </a:lnTo>
                  <a:lnTo>
                    <a:pt x="334759" y="492175"/>
                  </a:lnTo>
                  <a:lnTo>
                    <a:pt x="334784" y="491934"/>
                  </a:lnTo>
                  <a:close/>
                </a:path>
                <a:path w="565785" h="707389">
                  <a:moveTo>
                    <a:pt x="335000" y="490042"/>
                  </a:moveTo>
                  <a:lnTo>
                    <a:pt x="332867" y="490347"/>
                  </a:lnTo>
                  <a:lnTo>
                    <a:pt x="329692" y="489800"/>
                  </a:lnTo>
                  <a:lnTo>
                    <a:pt x="329476" y="491680"/>
                  </a:lnTo>
                  <a:lnTo>
                    <a:pt x="331533" y="491680"/>
                  </a:lnTo>
                  <a:lnTo>
                    <a:pt x="334810" y="491680"/>
                  </a:lnTo>
                  <a:lnTo>
                    <a:pt x="334962" y="490347"/>
                  </a:lnTo>
                  <a:lnTo>
                    <a:pt x="335000" y="490042"/>
                  </a:lnTo>
                  <a:close/>
                </a:path>
                <a:path w="565785" h="707389">
                  <a:moveTo>
                    <a:pt x="342620" y="473951"/>
                  </a:moveTo>
                  <a:lnTo>
                    <a:pt x="340563" y="475107"/>
                  </a:lnTo>
                  <a:lnTo>
                    <a:pt x="339547" y="477037"/>
                  </a:lnTo>
                  <a:lnTo>
                    <a:pt x="341261" y="475615"/>
                  </a:lnTo>
                  <a:lnTo>
                    <a:pt x="342620" y="473951"/>
                  </a:lnTo>
                  <a:close/>
                </a:path>
                <a:path w="565785" h="707389">
                  <a:moveTo>
                    <a:pt x="348030" y="411060"/>
                  </a:moveTo>
                  <a:lnTo>
                    <a:pt x="346519" y="411060"/>
                  </a:lnTo>
                  <a:lnTo>
                    <a:pt x="348005" y="411314"/>
                  </a:lnTo>
                  <a:lnTo>
                    <a:pt x="348030" y="411060"/>
                  </a:lnTo>
                  <a:close/>
                </a:path>
                <a:path w="565785" h="707389">
                  <a:moveTo>
                    <a:pt x="348297" y="409181"/>
                  </a:moveTo>
                  <a:lnTo>
                    <a:pt x="345871" y="409473"/>
                  </a:lnTo>
                  <a:lnTo>
                    <a:pt x="342988" y="408927"/>
                  </a:lnTo>
                  <a:lnTo>
                    <a:pt x="342734" y="410768"/>
                  </a:lnTo>
                  <a:lnTo>
                    <a:pt x="344830" y="410768"/>
                  </a:lnTo>
                  <a:lnTo>
                    <a:pt x="348068" y="410768"/>
                  </a:lnTo>
                  <a:lnTo>
                    <a:pt x="348246" y="409473"/>
                  </a:lnTo>
                  <a:lnTo>
                    <a:pt x="348297" y="409181"/>
                  </a:lnTo>
                  <a:close/>
                </a:path>
                <a:path w="565785" h="707389">
                  <a:moveTo>
                    <a:pt x="352018" y="333921"/>
                  </a:moveTo>
                  <a:lnTo>
                    <a:pt x="348119" y="331927"/>
                  </a:lnTo>
                  <a:lnTo>
                    <a:pt x="347421" y="333616"/>
                  </a:lnTo>
                  <a:lnTo>
                    <a:pt x="349021" y="335457"/>
                  </a:lnTo>
                  <a:lnTo>
                    <a:pt x="352018" y="333921"/>
                  </a:lnTo>
                  <a:close/>
                </a:path>
                <a:path w="565785" h="707389">
                  <a:moveTo>
                    <a:pt x="352234" y="298259"/>
                  </a:moveTo>
                  <a:lnTo>
                    <a:pt x="348792" y="297713"/>
                  </a:lnTo>
                  <a:lnTo>
                    <a:pt x="344170" y="298335"/>
                  </a:lnTo>
                  <a:lnTo>
                    <a:pt x="346417" y="300037"/>
                  </a:lnTo>
                  <a:lnTo>
                    <a:pt x="352234" y="298259"/>
                  </a:lnTo>
                  <a:close/>
                </a:path>
                <a:path w="565785" h="707389">
                  <a:moveTo>
                    <a:pt x="357352" y="414782"/>
                  </a:moveTo>
                  <a:lnTo>
                    <a:pt x="355663" y="414782"/>
                  </a:lnTo>
                  <a:lnTo>
                    <a:pt x="357327" y="415036"/>
                  </a:lnTo>
                  <a:lnTo>
                    <a:pt x="357352" y="414782"/>
                  </a:lnTo>
                  <a:close/>
                </a:path>
                <a:path w="565785" h="707389">
                  <a:moveTo>
                    <a:pt x="357581" y="412902"/>
                  </a:moveTo>
                  <a:lnTo>
                    <a:pt x="355447" y="413194"/>
                  </a:lnTo>
                  <a:lnTo>
                    <a:pt x="352272" y="412648"/>
                  </a:lnTo>
                  <a:lnTo>
                    <a:pt x="352044" y="414540"/>
                  </a:lnTo>
                  <a:lnTo>
                    <a:pt x="354101" y="414540"/>
                  </a:lnTo>
                  <a:lnTo>
                    <a:pt x="357378" y="414540"/>
                  </a:lnTo>
                  <a:lnTo>
                    <a:pt x="357543" y="413194"/>
                  </a:lnTo>
                  <a:lnTo>
                    <a:pt x="357581" y="412902"/>
                  </a:lnTo>
                  <a:close/>
                </a:path>
                <a:path w="565785" h="707389">
                  <a:moveTo>
                    <a:pt x="359410" y="424116"/>
                  </a:moveTo>
                  <a:lnTo>
                    <a:pt x="357886" y="424116"/>
                  </a:lnTo>
                  <a:lnTo>
                    <a:pt x="358622" y="426796"/>
                  </a:lnTo>
                  <a:lnTo>
                    <a:pt x="359410" y="424116"/>
                  </a:lnTo>
                  <a:close/>
                </a:path>
                <a:path w="565785" h="707389">
                  <a:moveTo>
                    <a:pt x="359410" y="422275"/>
                  </a:moveTo>
                  <a:lnTo>
                    <a:pt x="356235" y="421728"/>
                  </a:lnTo>
                  <a:lnTo>
                    <a:pt x="355739" y="423862"/>
                  </a:lnTo>
                  <a:lnTo>
                    <a:pt x="357822" y="423862"/>
                  </a:lnTo>
                  <a:lnTo>
                    <a:pt x="359410" y="423862"/>
                  </a:lnTo>
                  <a:lnTo>
                    <a:pt x="359410" y="422275"/>
                  </a:lnTo>
                  <a:close/>
                </a:path>
                <a:path w="565785" h="707389">
                  <a:moveTo>
                    <a:pt x="373507" y="279450"/>
                  </a:moveTo>
                  <a:lnTo>
                    <a:pt x="371906" y="276275"/>
                  </a:lnTo>
                  <a:lnTo>
                    <a:pt x="370573" y="273596"/>
                  </a:lnTo>
                  <a:lnTo>
                    <a:pt x="365264" y="272008"/>
                  </a:lnTo>
                  <a:lnTo>
                    <a:pt x="365810" y="276275"/>
                  </a:lnTo>
                  <a:lnTo>
                    <a:pt x="361302" y="275488"/>
                  </a:lnTo>
                  <a:lnTo>
                    <a:pt x="359956" y="282676"/>
                  </a:lnTo>
                  <a:lnTo>
                    <a:pt x="373507" y="279450"/>
                  </a:lnTo>
                  <a:close/>
                </a:path>
                <a:path w="565785" h="707389">
                  <a:moveTo>
                    <a:pt x="373989" y="336118"/>
                  </a:moveTo>
                  <a:lnTo>
                    <a:pt x="366610" y="333133"/>
                  </a:lnTo>
                  <a:lnTo>
                    <a:pt x="370573" y="337642"/>
                  </a:lnTo>
                  <a:lnTo>
                    <a:pt x="373989" y="336118"/>
                  </a:lnTo>
                  <a:close/>
                </a:path>
                <a:path w="565785" h="707389">
                  <a:moveTo>
                    <a:pt x="374294" y="298157"/>
                  </a:moveTo>
                  <a:lnTo>
                    <a:pt x="370573" y="298157"/>
                  </a:lnTo>
                  <a:lnTo>
                    <a:pt x="370573" y="301879"/>
                  </a:lnTo>
                  <a:lnTo>
                    <a:pt x="374294" y="301879"/>
                  </a:lnTo>
                  <a:lnTo>
                    <a:pt x="374294" y="298157"/>
                  </a:lnTo>
                  <a:close/>
                </a:path>
                <a:path w="565785" h="707389">
                  <a:moveTo>
                    <a:pt x="376135" y="336981"/>
                  </a:moveTo>
                  <a:lnTo>
                    <a:pt x="375335" y="335508"/>
                  </a:lnTo>
                  <a:lnTo>
                    <a:pt x="373989" y="336118"/>
                  </a:lnTo>
                  <a:lnTo>
                    <a:pt x="376135" y="336981"/>
                  </a:lnTo>
                  <a:close/>
                </a:path>
                <a:path w="565785" h="707389">
                  <a:moveTo>
                    <a:pt x="378015" y="318693"/>
                  </a:moveTo>
                  <a:lnTo>
                    <a:pt x="374840" y="318439"/>
                  </a:lnTo>
                  <a:lnTo>
                    <a:pt x="374294" y="320573"/>
                  </a:lnTo>
                  <a:lnTo>
                    <a:pt x="374548" y="322961"/>
                  </a:lnTo>
                  <a:lnTo>
                    <a:pt x="376428" y="321614"/>
                  </a:lnTo>
                  <a:lnTo>
                    <a:pt x="378015" y="320573"/>
                  </a:lnTo>
                  <a:lnTo>
                    <a:pt x="378015" y="318693"/>
                  </a:lnTo>
                  <a:close/>
                </a:path>
                <a:path w="565785" h="707389">
                  <a:moveTo>
                    <a:pt x="381228" y="389229"/>
                  </a:moveTo>
                  <a:lnTo>
                    <a:pt x="380822" y="386753"/>
                  </a:lnTo>
                  <a:lnTo>
                    <a:pt x="378015" y="388340"/>
                  </a:lnTo>
                  <a:lnTo>
                    <a:pt x="379056" y="388340"/>
                  </a:lnTo>
                  <a:lnTo>
                    <a:pt x="380149" y="388645"/>
                  </a:lnTo>
                  <a:lnTo>
                    <a:pt x="379857" y="390232"/>
                  </a:lnTo>
                  <a:lnTo>
                    <a:pt x="377774" y="390525"/>
                  </a:lnTo>
                  <a:lnTo>
                    <a:pt x="374548" y="389978"/>
                  </a:lnTo>
                  <a:lnTo>
                    <a:pt x="374294" y="392112"/>
                  </a:lnTo>
                  <a:lnTo>
                    <a:pt x="379095" y="392201"/>
                  </a:lnTo>
                  <a:lnTo>
                    <a:pt x="380288" y="390525"/>
                  </a:lnTo>
                  <a:lnTo>
                    <a:pt x="381228" y="389229"/>
                  </a:lnTo>
                  <a:close/>
                </a:path>
                <a:path w="565785" h="707389">
                  <a:moveTo>
                    <a:pt x="381736" y="337642"/>
                  </a:moveTo>
                  <a:lnTo>
                    <a:pt x="378561" y="337947"/>
                  </a:lnTo>
                  <a:lnTo>
                    <a:pt x="376135" y="336981"/>
                  </a:lnTo>
                  <a:lnTo>
                    <a:pt x="379603" y="343255"/>
                  </a:lnTo>
                  <a:lnTo>
                    <a:pt x="381609" y="337947"/>
                  </a:lnTo>
                  <a:lnTo>
                    <a:pt x="381736" y="337642"/>
                  </a:lnTo>
                  <a:close/>
                </a:path>
                <a:path w="565785" h="707389">
                  <a:moveTo>
                    <a:pt x="385953" y="356603"/>
                  </a:moveTo>
                  <a:lnTo>
                    <a:pt x="385711" y="352577"/>
                  </a:lnTo>
                  <a:lnTo>
                    <a:pt x="381444" y="352323"/>
                  </a:lnTo>
                  <a:lnTo>
                    <a:pt x="379603" y="354215"/>
                  </a:lnTo>
                  <a:lnTo>
                    <a:pt x="380149" y="358190"/>
                  </a:lnTo>
                  <a:lnTo>
                    <a:pt x="384124" y="358495"/>
                  </a:lnTo>
                  <a:lnTo>
                    <a:pt x="385953" y="356603"/>
                  </a:lnTo>
                  <a:close/>
                </a:path>
                <a:path w="565785" h="707389">
                  <a:moveTo>
                    <a:pt x="402424" y="399859"/>
                  </a:moveTo>
                  <a:lnTo>
                    <a:pt x="399249" y="399313"/>
                  </a:lnTo>
                  <a:lnTo>
                    <a:pt x="398703" y="401688"/>
                  </a:lnTo>
                  <a:lnTo>
                    <a:pt x="399249" y="403872"/>
                  </a:lnTo>
                  <a:lnTo>
                    <a:pt x="402424" y="401688"/>
                  </a:lnTo>
                  <a:lnTo>
                    <a:pt x="402424" y="399859"/>
                  </a:lnTo>
                  <a:close/>
                </a:path>
                <a:path w="565785" h="707389">
                  <a:moveTo>
                    <a:pt x="475195" y="377139"/>
                  </a:moveTo>
                  <a:lnTo>
                    <a:pt x="473456" y="377139"/>
                  </a:lnTo>
                  <a:lnTo>
                    <a:pt x="475157" y="377431"/>
                  </a:lnTo>
                  <a:lnTo>
                    <a:pt x="475195" y="377139"/>
                  </a:lnTo>
                  <a:close/>
                </a:path>
                <a:path w="565785" h="707389">
                  <a:moveTo>
                    <a:pt x="475449" y="375297"/>
                  </a:moveTo>
                  <a:lnTo>
                    <a:pt x="473316" y="375551"/>
                  </a:lnTo>
                  <a:lnTo>
                    <a:pt x="470141" y="375005"/>
                  </a:lnTo>
                  <a:lnTo>
                    <a:pt x="469874" y="376885"/>
                  </a:lnTo>
                  <a:lnTo>
                    <a:pt x="471982" y="376885"/>
                  </a:lnTo>
                  <a:lnTo>
                    <a:pt x="475221" y="376885"/>
                  </a:lnTo>
                  <a:lnTo>
                    <a:pt x="475411" y="375551"/>
                  </a:lnTo>
                  <a:lnTo>
                    <a:pt x="475449" y="375297"/>
                  </a:lnTo>
                  <a:close/>
                </a:path>
                <a:path w="565785" h="707389">
                  <a:moveTo>
                    <a:pt x="525856" y="624586"/>
                  </a:moveTo>
                  <a:lnTo>
                    <a:pt x="520293" y="627507"/>
                  </a:lnTo>
                  <a:lnTo>
                    <a:pt x="520293" y="633120"/>
                  </a:lnTo>
                  <a:lnTo>
                    <a:pt x="525856" y="635800"/>
                  </a:lnTo>
                  <a:lnTo>
                    <a:pt x="525856" y="624586"/>
                  </a:lnTo>
                  <a:close/>
                </a:path>
                <a:path w="565785" h="707389">
                  <a:moveTo>
                    <a:pt x="528586" y="638225"/>
                  </a:moveTo>
                  <a:lnTo>
                    <a:pt x="527367" y="636587"/>
                  </a:lnTo>
                  <a:lnTo>
                    <a:pt x="524014" y="638721"/>
                  </a:lnTo>
                  <a:lnTo>
                    <a:pt x="527507" y="640118"/>
                  </a:lnTo>
                  <a:lnTo>
                    <a:pt x="528586" y="638225"/>
                  </a:lnTo>
                  <a:close/>
                </a:path>
                <a:path w="565785" h="707389">
                  <a:moveTo>
                    <a:pt x="533590" y="614172"/>
                  </a:moveTo>
                  <a:lnTo>
                    <a:pt x="530123" y="612825"/>
                  </a:lnTo>
                  <a:lnTo>
                    <a:pt x="530364" y="612330"/>
                  </a:lnTo>
                  <a:lnTo>
                    <a:pt x="532257" y="608558"/>
                  </a:lnTo>
                  <a:lnTo>
                    <a:pt x="527989" y="612330"/>
                  </a:lnTo>
                  <a:lnTo>
                    <a:pt x="527443" y="610997"/>
                  </a:lnTo>
                  <a:lnTo>
                    <a:pt x="527989" y="608558"/>
                  </a:lnTo>
                  <a:lnTo>
                    <a:pt x="526148" y="608558"/>
                  </a:lnTo>
                  <a:lnTo>
                    <a:pt x="519747" y="612584"/>
                  </a:lnTo>
                  <a:lnTo>
                    <a:pt x="533298" y="617093"/>
                  </a:lnTo>
                  <a:lnTo>
                    <a:pt x="533590" y="614172"/>
                  </a:lnTo>
                  <a:close/>
                </a:path>
                <a:path w="565785" h="707389">
                  <a:moveTo>
                    <a:pt x="539153" y="623785"/>
                  </a:moveTo>
                  <a:lnTo>
                    <a:pt x="538111" y="623239"/>
                  </a:lnTo>
                  <a:lnTo>
                    <a:pt x="531952" y="618985"/>
                  </a:lnTo>
                  <a:lnTo>
                    <a:pt x="531710" y="623785"/>
                  </a:lnTo>
                  <a:lnTo>
                    <a:pt x="532803" y="624332"/>
                  </a:lnTo>
                  <a:lnTo>
                    <a:pt x="538899" y="628307"/>
                  </a:lnTo>
                  <a:lnTo>
                    <a:pt x="539153" y="623785"/>
                  </a:lnTo>
                  <a:close/>
                </a:path>
                <a:path w="565785" h="707389">
                  <a:moveTo>
                    <a:pt x="541756" y="523430"/>
                  </a:moveTo>
                  <a:lnTo>
                    <a:pt x="539864" y="522236"/>
                  </a:lnTo>
                  <a:lnTo>
                    <a:pt x="536676" y="522833"/>
                  </a:lnTo>
                  <a:lnTo>
                    <a:pt x="537260" y="525818"/>
                  </a:lnTo>
                  <a:lnTo>
                    <a:pt x="541756" y="523430"/>
                  </a:lnTo>
                  <a:close/>
                </a:path>
                <a:path w="565785" h="707389">
                  <a:moveTo>
                    <a:pt x="542874" y="661441"/>
                  </a:moveTo>
                  <a:lnTo>
                    <a:pt x="539153" y="659561"/>
                  </a:lnTo>
                  <a:lnTo>
                    <a:pt x="531164" y="663028"/>
                  </a:lnTo>
                  <a:lnTo>
                    <a:pt x="537260" y="665162"/>
                  </a:lnTo>
                  <a:lnTo>
                    <a:pt x="537260" y="661936"/>
                  </a:lnTo>
                  <a:lnTo>
                    <a:pt x="542569" y="664070"/>
                  </a:lnTo>
                  <a:lnTo>
                    <a:pt x="542810" y="661936"/>
                  </a:lnTo>
                  <a:lnTo>
                    <a:pt x="542874" y="661441"/>
                  </a:lnTo>
                  <a:close/>
                </a:path>
                <a:path w="565785" h="707389">
                  <a:moveTo>
                    <a:pt x="544703" y="704659"/>
                  </a:moveTo>
                  <a:lnTo>
                    <a:pt x="542569" y="704659"/>
                  </a:lnTo>
                  <a:lnTo>
                    <a:pt x="541782" y="701725"/>
                  </a:lnTo>
                  <a:lnTo>
                    <a:pt x="540981" y="704659"/>
                  </a:lnTo>
                  <a:lnTo>
                    <a:pt x="540981" y="706539"/>
                  </a:lnTo>
                  <a:lnTo>
                    <a:pt x="544207" y="707085"/>
                  </a:lnTo>
                  <a:lnTo>
                    <a:pt x="544703" y="704659"/>
                  </a:lnTo>
                  <a:close/>
                </a:path>
                <a:path w="565785" h="707389">
                  <a:moveTo>
                    <a:pt x="564959" y="452437"/>
                  </a:moveTo>
                  <a:lnTo>
                    <a:pt x="563537" y="452437"/>
                  </a:lnTo>
                  <a:lnTo>
                    <a:pt x="564896" y="452691"/>
                  </a:lnTo>
                  <a:lnTo>
                    <a:pt x="564959" y="452437"/>
                  </a:lnTo>
                  <a:close/>
                </a:path>
                <a:path w="565785" h="707389">
                  <a:moveTo>
                    <a:pt x="565442" y="450557"/>
                  </a:moveTo>
                  <a:lnTo>
                    <a:pt x="563308" y="450799"/>
                  </a:lnTo>
                  <a:lnTo>
                    <a:pt x="560133" y="450303"/>
                  </a:lnTo>
                  <a:lnTo>
                    <a:pt x="559879" y="452145"/>
                  </a:lnTo>
                  <a:lnTo>
                    <a:pt x="561975" y="452145"/>
                  </a:lnTo>
                  <a:lnTo>
                    <a:pt x="565035" y="452145"/>
                  </a:lnTo>
                  <a:lnTo>
                    <a:pt x="565378" y="450799"/>
                  </a:lnTo>
                  <a:lnTo>
                    <a:pt x="565442" y="450557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4192" y="5717959"/>
              <a:ext cx="663575" cy="671195"/>
            </a:xfrm>
            <a:custGeom>
              <a:avLst/>
              <a:gdLst/>
              <a:ahLst/>
              <a:cxnLst/>
              <a:rect l="l" t="t" r="r" b="b"/>
              <a:pathLst>
                <a:path w="663575" h="671195">
                  <a:moveTo>
                    <a:pt x="5956" y="303631"/>
                  </a:moveTo>
                  <a:lnTo>
                    <a:pt x="660" y="304901"/>
                  </a:lnTo>
                  <a:lnTo>
                    <a:pt x="0" y="306425"/>
                  </a:lnTo>
                  <a:lnTo>
                    <a:pt x="2311" y="306552"/>
                  </a:lnTo>
                  <a:lnTo>
                    <a:pt x="5956" y="303631"/>
                  </a:lnTo>
                  <a:close/>
                </a:path>
                <a:path w="663575" h="671195">
                  <a:moveTo>
                    <a:pt x="15011" y="47637"/>
                  </a:moveTo>
                  <a:lnTo>
                    <a:pt x="13347" y="47637"/>
                  </a:lnTo>
                  <a:lnTo>
                    <a:pt x="14986" y="47891"/>
                  </a:lnTo>
                  <a:lnTo>
                    <a:pt x="15011" y="47637"/>
                  </a:lnTo>
                  <a:close/>
                </a:path>
                <a:path w="663575" h="671195">
                  <a:moveTo>
                    <a:pt x="15278" y="348716"/>
                  </a:moveTo>
                  <a:lnTo>
                    <a:pt x="12103" y="348170"/>
                  </a:lnTo>
                  <a:lnTo>
                    <a:pt x="11569" y="350608"/>
                  </a:lnTo>
                  <a:lnTo>
                    <a:pt x="12103" y="352742"/>
                  </a:lnTo>
                  <a:lnTo>
                    <a:pt x="13690" y="351650"/>
                  </a:lnTo>
                  <a:lnTo>
                    <a:pt x="15278" y="350608"/>
                  </a:lnTo>
                  <a:lnTo>
                    <a:pt x="15278" y="348716"/>
                  </a:lnTo>
                  <a:close/>
                </a:path>
                <a:path w="663575" h="671195">
                  <a:moveTo>
                    <a:pt x="15278" y="45758"/>
                  </a:moveTo>
                  <a:lnTo>
                    <a:pt x="13144" y="46050"/>
                  </a:lnTo>
                  <a:lnTo>
                    <a:pt x="9969" y="45504"/>
                  </a:lnTo>
                  <a:lnTo>
                    <a:pt x="9702" y="47396"/>
                  </a:lnTo>
                  <a:lnTo>
                    <a:pt x="11811" y="47396"/>
                  </a:lnTo>
                  <a:lnTo>
                    <a:pt x="15049" y="47396"/>
                  </a:lnTo>
                  <a:lnTo>
                    <a:pt x="15227" y="46050"/>
                  </a:lnTo>
                  <a:lnTo>
                    <a:pt x="15278" y="45758"/>
                  </a:lnTo>
                  <a:close/>
                </a:path>
                <a:path w="663575" h="671195">
                  <a:moveTo>
                    <a:pt x="16891" y="382600"/>
                  </a:moveTo>
                  <a:lnTo>
                    <a:pt x="15087" y="382600"/>
                  </a:lnTo>
                  <a:lnTo>
                    <a:pt x="16865" y="382905"/>
                  </a:lnTo>
                  <a:lnTo>
                    <a:pt x="16891" y="382600"/>
                  </a:lnTo>
                  <a:close/>
                </a:path>
                <a:path w="663575" h="671195">
                  <a:moveTo>
                    <a:pt x="17119" y="380771"/>
                  </a:moveTo>
                  <a:lnTo>
                    <a:pt x="14986" y="381012"/>
                  </a:lnTo>
                  <a:lnTo>
                    <a:pt x="11811" y="380466"/>
                  </a:lnTo>
                  <a:lnTo>
                    <a:pt x="11595" y="382358"/>
                  </a:lnTo>
                  <a:lnTo>
                    <a:pt x="13690" y="382358"/>
                  </a:lnTo>
                  <a:lnTo>
                    <a:pt x="16929" y="382358"/>
                  </a:lnTo>
                  <a:lnTo>
                    <a:pt x="17081" y="381012"/>
                  </a:lnTo>
                  <a:lnTo>
                    <a:pt x="17119" y="380771"/>
                  </a:lnTo>
                  <a:close/>
                </a:path>
                <a:path w="663575" h="671195">
                  <a:moveTo>
                    <a:pt x="17919" y="184569"/>
                  </a:moveTo>
                  <a:lnTo>
                    <a:pt x="11569" y="182981"/>
                  </a:lnTo>
                  <a:lnTo>
                    <a:pt x="12103" y="182981"/>
                  </a:lnTo>
                  <a:lnTo>
                    <a:pt x="10464" y="182181"/>
                  </a:lnTo>
                  <a:lnTo>
                    <a:pt x="1739" y="177914"/>
                  </a:lnTo>
                  <a:lnTo>
                    <a:pt x="7848" y="184861"/>
                  </a:lnTo>
                  <a:lnTo>
                    <a:pt x="8089" y="182181"/>
                  </a:lnTo>
                  <a:lnTo>
                    <a:pt x="17919" y="184569"/>
                  </a:lnTo>
                  <a:close/>
                </a:path>
                <a:path w="663575" h="671195">
                  <a:moveTo>
                    <a:pt x="18999" y="248907"/>
                  </a:moveTo>
                  <a:lnTo>
                    <a:pt x="15786" y="248361"/>
                  </a:lnTo>
                  <a:lnTo>
                    <a:pt x="15278" y="250786"/>
                  </a:lnTo>
                  <a:lnTo>
                    <a:pt x="15532" y="253174"/>
                  </a:lnTo>
                  <a:lnTo>
                    <a:pt x="17411" y="251828"/>
                  </a:lnTo>
                  <a:lnTo>
                    <a:pt x="18999" y="250786"/>
                  </a:lnTo>
                  <a:lnTo>
                    <a:pt x="18999" y="248907"/>
                  </a:lnTo>
                  <a:close/>
                </a:path>
                <a:path w="663575" h="671195">
                  <a:moveTo>
                    <a:pt x="19177" y="353326"/>
                  </a:moveTo>
                  <a:lnTo>
                    <a:pt x="17119" y="354330"/>
                  </a:lnTo>
                  <a:lnTo>
                    <a:pt x="16116" y="356400"/>
                  </a:lnTo>
                  <a:lnTo>
                    <a:pt x="17818" y="355041"/>
                  </a:lnTo>
                  <a:lnTo>
                    <a:pt x="19177" y="353326"/>
                  </a:lnTo>
                  <a:close/>
                </a:path>
                <a:path w="663575" h="671195">
                  <a:moveTo>
                    <a:pt x="21043" y="343941"/>
                  </a:moveTo>
                  <a:lnTo>
                    <a:pt x="18999" y="344995"/>
                  </a:lnTo>
                  <a:lnTo>
                    <a:pt x="17983" y="346964"/>
                  </a:lnTo>
                  <a:lnTo>
                    <a:pt x="19685" y="345605"/>
                  </a:lnTo>
                  <a:lnTo>
                    <a:pt x="21043" y="343941"/>
                  </a:lnTo>
                  <a:close/>
                </a:path>
                <a:path w="663575" h="671195">
                  <a:moveTo>
                    <a:pt x="22720" y="188836"/>
                  </a:moveTo>
                  <a:lnTo>
                    <a:pt x="18999" y="188836"/>
                  </a:lnTo>
                  <a:lnTo>
                    <a:pt x="18999" y="192595"/>
                  </a:lnTo>
                  <a:lnTo>
                    <a:pt x="22720" y="192595"/>
                  </a:lnTo>
                  <a:lnTo>
                    <a:pt x="22720" y="188836"/>
                  </a:lnTo>
                  <a:close/>
                </a:path>
                <a:path w="663575" h="671195">
                  <a:moveTo>
                    <a:pt x="25603" y="57264"/>
                  </a:moveTo>
                  <a:lnTo>
                    <a:pt x="25247" y="55930"/>
                  </a:lnTo>
                  <a:lnTo>
                    <a:pt x="24561" y="53251"/>
                  </a:lnTo>
                  <a:lnTo>
                    <a:pt x="22174" y="53251"/>
                  </a:lnTo>
                  <a:lnTo>
                    <a:pt x="20586" y="52451"/>
                  </a:lnTo>
                  <a:lnTo>
                    <a:pt x="18999" y="51358"/>
                  </a:lnTo>
                  <a:lnTo>
                    <a:pt x="18999" y="54038"/>
                  </a:lnTo>
                  <a:lnTo>
                    <a:pt x="19799" y="55384"/>
                  </a:lnTo>
                  <a:lnTo>
                    <a:pt x="20840" y="56972"/>
                  </a:lnTo>
                  <a:lnTo>
                    <a:pt x="19799" y="56972"/>
                  </a:lnTo>
                  <a:lnTo>
                    <a:pt x="18707" y="58610"/>
                  </a:lnTo>
                  <a:lnTo>
                    <a:pt x="20840" y="58851"/>
                  </a:lnTo>
                  <a:lnTo>
                    <a:pt x="21094" y="55930"/>
                  </a:lnTo>
                  <a:lnTo>
                    <a:pt x="25603" y="57264"/>
                  </a:lnTo>
                  <a:close/>
                </a:path>
                <a:path w="663575" h="671195">
                  <a:moveTo>
                    <a:pt x="26390" y="100228"/>
                  </a:moveTo>
                  <a:lnTo>
                    <a:pt x="24866" y="100228"/>
                  </a:lnTo>
                  <a:lnTo>
                    <a:pt x="25603" y="102908"/>
                  </a:lnTo>
                  <a:lnTo>
                    <a:pt x="26390" y="100228"/>
                  </a:lnTo>
                  <a:close/>
                </a:path>
                <a:path w="663575" h="671195">
                  <a:moveTo>
                    <a:pt x="26390" y="98348"/>
                  </a:moveTo>
                  <a:lnTo>
                    <a:pt x="23215" y="97853"/>
                  </a:lnTo>
                  <a:lnTo>
                    <a:pt x="22771" y="99974"/>
                  </a:lnTo>
                  <a:lnTo>
                    <a:pt x="24803" y="99974"/>
                  </a:lnTo>
                  <a:lnTo>
                    <a:pt x="26390" y="99974"/>
                  </a:lnTo>
                  <a:lnTo>
                    <a:pt x="26390" y="98348"/>
                  </a:lnTo>
                  <a:close/>
                </a:path>
                <a:path w="663575" h="671195">
                  <a:moveTo>
                    <a:pt x="26695" y="147459"/>
                  </a:moveTo>
                  <a:lnTo>
                    <a:pt x="20942" y="147243"/>
                  </a:lnTo>
                  <a:lnTo>
                    <a:pt x="20510" y="148666"/>
                  </a:lnTo>
                  <a:lnTo>
                    <a:pt x="23177" y="149491"/>
                  </a:lnTo>
                  <a:lnTo>
                    <a:pt x="26695" y="147459"/>
                  </a:lnTo>
                  <a:close/>
                </a:path>
                <a:path w="663575" h="671195">
                  <a:moveTo>
                    <a:pt x="35966" y="28943"/>
                  </a:moveTo>
                  <a:lnTo>
                    <a:pt x="30784" y="30708"/>
                  </a:lnTo>
                  <a:lnTo>
                    <a:pt x="32245" y="27101"/>
                  </a:lnTo>
                  <a:lnTo>
                    <a:pt x="23215" y="24968"/>
                  </a:lnTo>
                  <a:lnTo>
                    <a:pt x="27736" y="32410"/>
                  </a:lnTo>
                  <a:lnTo>
                    <a:pt x="28524" y="36436"/>
                  </a:lnTo>
                  <a:lnTo>
                    <a:pt x="33337" y="36182"/>
                  </a:lnTo>
                  <a:lnTo>
                    <a:pt x="35179" y="34302"/>
                  </a:lnTo>
                  <a:lnTo>
                    <a:pt x="35725" y="33756"/>
                  </a:lnTo>
                  <a:lnTo>
                    <a:pt x="35966" y="28943"/>
                  </a:lnTo>
                  <a:close/>
                </a:path>
                <a:path w="663575" h="671195">
                  <a:moveTo>
                    <a:pt x="39446" y="56324"/>
                  </a:moveTo>
                  <a:lnTo>
                    <a:pt x="38608" y="53784"/>
                  </a:lnTo>
                  <a:lnTo>
                    <a:pt x="35966" y="55130"/>
                  </a:lnTo>
                  <a:lnTo>
                    <a:pt x="38531" y="58280"/>
                  </a:lnTo>
                  <a:lnTo>
                    <a:pt x="39446" y="56324"/>
                  </a:lnTo>
                  <a:close/>
                </a:path>
                <a:path w="663575" h="671195">
                  <a:moveTo>
                    <a:pt x="48450" y="595122"/>
                  </a:moveTo>
                  <a:lnTo>
                    <a:pt x="45250" y="593242"/>
                  </a:lnTo>
                  <a:lnTo>
                    <a:pt x="45618" y="597966"/>
                  </a:lnTo>
                  <a:lnTo>
                    <a:pt x="47637" y="597649"/>
                  </a:lnTo>
                  <a:lnTo>
                    <a:pt x="48450" y="595122"/>
                  </a:lnTo>
                  <a:close/>
                </a:path>
                <a:path w="663575" h="671195">
                  <a:moveTo>
                    <a:pt x="48971" y="454139"/>
                  </a:moveTo>
                  <a:lnTo>
                    <a:pt x="45796" y="453644"/>
                  </a:lnTo>
                  <a:lnTo>
                    <a:pt x="45250" y="456031"/>
                  </a:lnTo>
                  <a:lnTo>
                    <a:pt x="45796" y="458165"/>
                  </a:lnTo>
                  <a:lnTo>
                    <a:pt x="47383" y="457123"/>
                  </a:lnTo>
                  <a:lnTo>
                    <a:pt x="48971" y="456031"/>
                  </a:lnTo>
                  <a:lnTo>
                    <a:pt x="48971" y="454139"/>
                  </a:lnTo>
                  <a:close/>
                </a:path>
                <a:path w="663575" h="671195">
                  <a:moveTo>
                    <a:pt x="50304" y="475221"/>
                  </a:moveTo>
                  <a:lnTo>
                    <a:pt x="44996" y="476567"/>
                  </a:lnTo>
                  <a:lnTo>
                    <a:pt x="43408" y="474726"/>
                  </a:lnTo>
                  <a:lnTo>
                    <a:pt x="42075" y="479793"/>
                  </a:lnTo>
                  <a:lnTo>
                    <a:pt x="47383" y="478447"/>
                  </a:lnTo>
                  <a:lnTo>
                    <a:pt x="48971" y="480339"/>
                  </a:lnTo>
                  <a:lnTo>
                    <a:pt x="49453" y="478447"/>
                  </a:lnTo>
                  <a:lnTo>
                    <a:pt x="49949" y="476567"/>
                  </a:lnTo>
                  <a:lnTo>
                    <a:pt x="50304" y="475221"/>
                  </a:lnTo>
                  <a:close/>
                </a:path>
                <a:path w="663575" h="671195">
                  <a:moveTo>
                    <a:pt x="52692" y="606590"/>
                  </a:moveTo>
                  <a:lnTo>
                    <a:pt x="46837" y="606298"/>
                  </a:lnTo>
                  <a:lnTo>
                    <a:pt x="41529" y="606590"/>
                  </a:lnTo>
                  <a:lnTo>
                    <a:pt x="39687" y="610311"/>
                  </a:lnTo>
                  <a:lnTo>
                    <a:pt x="44450" y="609523"/>
                  </a:lnTo>
                  <a:lnTo>
                    <a:pt x="50063" y="609219"/>
                  </a:lnTo>
                  <a:lnTo>
                    <a:pt x="52692" y="606590"/>
                  </a:lnTo>
                  <a:close/>
                </a:path>
                <a:path w="663575" h="671195">
                  <a:moveTo>
                    <a:pt x="55867" y="475526"/>
                  </a:moveTo>
                  <a:lnTo>
                    <a:pt x="43662" y="470458"/>
                  </a:lnTo>
                  <a:lnTo>
                    <a:pt x="50850" y="474726"/>
                  </a:lnTo>
                  <a:lnTo>
                    <a:pt x="51346" y="474980"/>
                  </a:lnTo>
                  <a:lnTo>
                    <a:pt x="52692" y="478205"/>
                  </a:lnTo>
                  <a:lnTo>
                    <a:pt x="54571" y="476567"/>
                  </a:lnTo>
                  <a:lnTo>
                    <a:pt x="55867" y="475526"/>
                  </a:lnTo>
                  <a:close/>
                </a:path>
                <a:path w="663575" h="671195">
                  <a:moveTo>
                    <a:pt x="58000" y="500875"/>
                  </a:moveTo>
                  <a:lnTo>
                    <a:pt x="57505" y="490753"/>
                  </a:lnTo>
                  <a:lnTo>
                    <a:pt x="54571" y="497395"/>
                  </a:lnTo>
                  <a:lnTo>
                    <a:pt x="54025" y="498487"/>
                  </a:lnTo>
                  <a:lnTo>
                    <a:pt x="55372" y="501421"/>
                  </a:lnTo>
                  <a:lnTo>
                    <a:pt x="56413" y="501116"/>
                  </a:lnTo>
                  <a:lnTo>
                    <a:pt x="58000" y="500875"/>
                  </a:lnTo>
                  <a:close/>
                </a:path>
                <a:path w="663575" h="671195">
                  <a:moveTo>
                    <a:pt x="60960" y="449770"/>
                  </a:moveTo>
                  <a:lnTo>
                    <a:pt x="59969" y="448652"/>
                  </a:lnTo>
                  <a:lnTo>
                    <a:pt x="55333" y="446887"/>
                  </a:lnTo>
                  <a:lnTo>
                    <a:pt x="50850" y="442683"/>
                  </a:lnTo>
                  <a:lnTo>
                    <a:pt x="55613" y="450672"/>
                  </a:lnTo>
                  <a:lnTo>
                    <a:pt x="52908" y="448830"/>
                  </a:lnTo>
                  <a:lnTo>
                    <a:pt x="47383" y="445058"/>
                  </a:lnTo>
                  <a:lnTo>
                    <a:pt x="47129" y="452005"/>
                  </a:lnTo>
                  <a:lnTo>
                    <a:pt x="52197" y="452310"/>
                  </a:lnTo>
                  <a:lnTo>
                    <a:pt x="50850" y="448830"/>
                  </a:lnTo>
                  <a:lnTo>
                    <a:pt x="54571" y="452005"/>
                  </a:lnTo>
                  <a:lnTo>
                    <a:pt x="58381" y="450672"/>
                  </a:lnTo>
                  <a:lnTo>
                    <a:pt x="60960" y="449770"/>
                  </a:lnTo>
                  <a:close/>
                </a:path>
                <a:path w="663575" h="671195">
                  <a:moveTo>
                    <a:pt x="64706" y="0"/>
                  </a:moveTo>
                  <a:lnTo>
                    <a:pt x="62661" y="190"/>
                  </a:lnTo>
                  <a:lnTo>
                    <a:pt x="60134" y="4381"/>
                  </a:lnTo>
                  <a:lnTo>
                    <a:pt x="64452" y="2006"/>
                  </a:lnTo>
                  <a:lnTo>
                    <a:pt x="64706" y="0"/>
                  </a:lnTo>
                  <a:close/>
                </a:path>
                <a:path w="663575" h="671195">
                  <a:moveTo>
                    <a:pt x="64731" y="628383"/>
                  </a:moveTo>
                  <a:lnTo>
                    <a:pt x="64643" y="628167"/>
                  </a:lnTo>
                  <a:lnTo>
                    <a:pt x="64096" y="629259"/>
                  </a:lnTo>
                  <a:lnTo>
                    <a:pt x="64731" y="628383"/>
                  </a:lnTo>
                  <a:close/>
                </a:path>
                <a:path w="663575" h="671195">
                  <a:moveTo>
                    <a:pt x="64897" y="490461"/>
                  </a:moveTo>
                  <a:lnTo>
                    <a:pt x="61963" y="491794"/>
                  </a:lnTo>
                  <a:lnTo>
                    <a:pt x="61468" y="492048"/>
                  </a:lnTo>
                  <a:lnTo>
                    <a:pt x="60680" y="491553"/>
                  </a:lnTo>
                  <a:lnTo>
                    <a:pt x="60134" y="491794"/>
                  </a:lnTo>
                  <a:lnTo>
                    <a:pt x="58000" y="492340"/>
                  </a:lnTo>
                  <a:lnTo>
                    <a:pt x="59588" y="495020"/>
                  </a:lnTo>
                  <a:lnTo>
                    <a:pt x="61963" y="493674"/>
                  </a:lnTo>
                  <a:lnTo>
                    <a:pt x="63309" y="492887"/>
                  </a:lnTo>
                  <a:lnTo>
                    <a:pt x="63855" y="492048"/>
                  </a:lnTo>
                  <a:lnTo>
                    <a:pt x="64897" y="490461"/>
                  </a:lnTo>
                  <a:close/>
                </a:path>
                <a:path w="663575" h="671195">
                  <a:moveTo>
                    <a:pt x="70993" y="634619"/>
                  </a:moveTo>
                  <a:lnTo>
                    <a:pt x="68910" y="622566"/>
                  </a:lnTo>
                  <a:lnTo>
                    <a:pt x="64731" y="628383"/>
                  </a:lnTo>
                  <a:lnTo>
                    <a:pt x="66484" y="632193"/>
                  </a:lnTo>
                  <a:lnTo>
                    <a:pt x="64096" y="632980"/>
                  </a:lnTo>
                  <a:lnTo>
                    <a:pt x="70993" y="634619"/>
                  </a:lnTo>
                  <a:close/>
                </a:path>
                <a:path w="663575" h="671195">
                  <a:moveTo>
                    <a:pt x="80822" y="71945"/>
                  </a:moveTo>
                  <a:lnTo>
                    <a:pt x="80327" y="66344"/>
                  </a:lnTo>
                  <a:lnTo>
                    <a:pt x="70751" y="59651"/>
                  </a:lnTo>
                  <a:lnTo>
                    <a:pt x="65989" y="64465"/>
                  </a:lnTo>
                  <a:lnTo>
                    <a:pt x="70205" y="67678"/>
                  </a:lnTo>
                  <a:lnTo>
                    <a:pt x="72085" y="73291"/>
                  </a:lnTo>
                  <a:lnTo>
                    <a:pt x="80822" y="71945"/>
                  </a:lnTo>
                  <a:close/>
                </a:path>
                <a:path w="663575" h="671195">
                  <a:moveTo>
                    <a:pt x="81114" y="124536"/>
                  </a:moveTo>
                  <a:lnTo>
                    <a:pt x="77101" y="126669"/>
                  </a:lnTo>
                  <a:lnTo>
                    <a:pt x="75018" y="121310"/>
                  </a:lnTo>
                  <a:lnTo>
                    <a:pt x="75018" y="129603"/>
                  </a:lnTo>
                  <a:lnTo>
                    <a:pt x="78981" y="128511"/>
                  </a:lnTo>
                  <a:lnTo>
                    <a:pt x="79959" y="126669"/>
                  </a:lnTo>
                  <a:lnTo>
                    <a:pt x="81114" y="124536"/>
                  </a:lnTo>
                  <a:close/>
                </a:path>
                <a:path w="663575" h="671195">
                  <a:moveTo>
                    <a:pt x="82880" y="530250"/>
                  </a:moveTo>
                  <a:lnTo>
                    <a:pt x="80822" y="531279"/>
                  </a:lnTo>
                  <a:lnTo>
                    <a:pt x="79806" y="533247"/>
                  </a:lnTo>
                  <a:lnTo>
                    <a:pt x="81521" y="531901"/>
                  </a:lnTo>
                  <a:lnTo>
                    <a:pt x="82880" y="530250"/>
                  </a:lnTo>
                  <a:close/>
                </a:path>
                <a:path w="663575" h="671195">
                  <a:moveTo>
                    <a:pt x="84658" y="53251"/>
                  </a:moveTo>
                  <a:lnTo>
                    <a:pt x="79527" y="48983"/>
                  </a:lnTo>
                  <a:lnTo>
                    <a:pt x="77101" y="53251"/>
                  </a:lnTo>
                  <a:lnTo>
                    <a:pt x="80822" y="53251"/>
                  </a:lnTo>
                  <a:lnTo>
                    <a:pt x="84658" y="53251"/>
                  </a:lnTo>
                  <a:close/>
                </a:path>
                <a:path w="663575" h="671195">
                  <a:moveTo>
                    <a:pt x="88265" y="66344"/>
                  </a:moveTo>
                  <a:lnTo>
                    <a:pt x="86131" y="66598"/>
                  </a:lnTo>
                  <a:lnTo>
                    <a:pt x="85331" y="63665"/>
                  </a:lnTo>
                  <a:lnTo>
                    <a:pt x="84543" y="66344"/>
                  </a:lnTo>
                  <a:lnTo>
                    <a:pt x="84543" y="68186"/>
                  </a:lnTo>
                  <a:lnTo>
                    <a:pt x="87769" y="68732"/>
                  </a:lnTo>
                  <a:lnTo>
                    <a:pt x="88201" y="66598"/>
                  </a:lnTo>
                  <a:lnTo>
                    <a:pt x="88265" y="66344"/>
                  </a:lnTo>
                  <a:close/>
                </a:path>
                <a:path w="663575" h="671195">
                  <a:moveTo>
                    <a:pt x="89852" y="130136"/>
                  </a:moveTo>
                  <a:lnTo>
                    <a:pt x="84543" y="128511"/>
                  </a:lnTo>
                  <a:lnTo>
                    <a:pt x="84836" y="131432"/>
                  </a:lnTo>
                  <a:lnTo>
                    <a:pt x="84048" y="135445"/>
                  </a:lnTo>
                  <a:lnTo>
                    <a:pt x="86423" y="135991"/>
                  </a:lnTo>
                  <a:lnTo>
                    <a:pt x="86677" y="131178"/>
                  </a:lnTo>
                  <a:lnTo>
                    <a:pt x="89852" y="130136"/>
                  </a:lnTo>
                  <a:close/>
                </a:path>
                <a:path w="663575" h="671195">
                  <a:moveTo>
                    <a:pt x="91986" y="55130"/>
                  </a:moveTo>
                  <a:lnTo>
                    <a:pt x="87223" y="55384"/>
                  </a:lnTo>
                  <a:lnTo>
                    <a:pt x="85305" y="53797"/>
                  </a:lnTo>
                  <a:lnTo>
                    <a:pt x="80822" y="53797"/>
                  </a:lnTo>
                  <a:lnTo>
                    <a:pt x="80822" y="55130"/>
                  </a:lnTo>
                  <a:lnTo>
                    <a:pt x="75514" y="55930"/>
                  </a:lnTo>
                  <a:lnTo>
                    <a:pt x="90398" y="57759"/>
                  </a:lnTo>
                  <a:lnTo>
                    <a:pt x="91821" y="55384"/>
                  </a:lnTo>
                  <a:lnTo>
                    <a:pt x="91986" y="55130"/>
                  </a:lnTo>
                  <a:close/>
                </a:path>
                <a:path w="663575" h="671195">
                  <a:moveTo>
                    <a:pt x="93472" y="570077"/>
                  </a:moveTo>
                  <a:lnTo>
                    <a:pt x="92519" y="569480"/>
                  </a:lnTo>
                  <a:lnTo>
                    <a:pt x="92849" y="570572"/>
                  </a:lnTo>
                  <a:lnTo>
                    <a:pt x="93472" y="570077"/>
                  </a:lnTo>
                  <a:close/>
                </a:path>
                <a:path w="663575" h="671195">
                  <a:moveTo>
                    <a:pt x="94119" y="574548"/>
                  </a:moveTo>
                  <a:lnTo>
                    <a:pt x="92849" y="570572"/>
                  </a:lnTo>
                  <a:lnTo>
                    <a:pt x="89598" y="573201"/>
                  </a:lnTo>
                  <a:lnTo>
                    <a:pt x="94119" y="574548"/>
                  </a:lnTo>
                  <a:close/>
                </a:path>
                <a:path w="663575" h="671195">
                  <a:moveTo>
                    <a:pt x="97040" y="76708"/>
                  </a:moveTo>
                  <a:lnTo>
                    <a:pt x="91986" y="72199"/>
                  </a:lnTo>
                  <a:lnTo>
                    <a:pt x="88265" y="77254"/>
                  </a:lnTo>
                  <a:lnTo>
                    <a:pt x="81114" y="72199"/>
                  </a:lnTo>
                  <a:lnTo>
                    <a:pt x="78981" y="75920"/>
                  </a:lnTo>
                  <a:lnTo>
                    <a:pt x="82461" y="78600"/>
                  </a:lnTo>
                  <a:lnTo>
                    <a:pt x="92824" y="77254"/>
                  </a:lnTo>
                  <a:lnTo>
                    <a:pt x="97040" y="76708"/>
                  </a:lnTo>
                  <a:close/>
                </a:path>
                <a:path w="663575" h="671195">
                  <a:moveTo>
                    <a:pt x="102895" y="575881"/>
                  </a:moveTo>
                  <a:lnTo>
                    <a:pt x="101549" y="570826"/>
                  </a:lnTo>
                  <a:lnTo>
                    <a:pt x="98869" y="565708"/>
                  </a:lnTo>
                  <a:lnTo>
                    <a:pt x="93472" y="570077"/>
                  </a:lnTo>
                  <a:lnTo>
                    <a:pt x="102895" y="575881"/>
                  </a:lnTo>
                  <a:close/>
                </a:path>
                <a:path w="663575" h="671195">
                  <a:moveTo>
                    <a:pt x="104482" y="48729"/>
                  </a:moveTo>
                  <a:lnTo>
                    <a:pt x="94361" y="46304"/>
                  </a:lnTo>
                  <a:lnTo>
                    <a:pt x="93865" y="49530"/>
                  </a:lnTo>
                  <a:lnTo>
                    <a:pt x="98082" y="53797"/>
                  </a:lnTo>
                  <a:lnTo>
                    <a:pt x="98869" y="51117"/>
                  </a:lnTo>
                  <a:lnTo>
                    <a:pt x="103136" y="53251"/>
                  </a:lnTo>
                  <a:lnTo>
                    <a:pt x="103771" y="51117"/>
                  </a:lnTo>
                  <a:lnTo>
                    <a:pt x="104482" y="48729"/>
                  </a:lnTo>
                  <a:close/>
                </a:path>
                <a:path w="663575" h="671195">
                  <a:moveTo>
                    <a:pt x="106311" y="65011"/>
                  </a:moveTo>
                  <a:lnTo>
                    <a:pt x="103390" y="66344"/>
                  </a:lnTo>
                  <a:lnTo>
                    <a:pt x="102895" y="66598"/>
                  </a:lnTo>
                  <a:lnTo>
                    <a:pt x="101803" y="66344"/>
                  </a:lnTo>
                  <a:lnTo>
                    <a:pt x="101549" y="66344"/>
                  </a:lnTo>
                  <a:lnTo>
                    <a:pt x="99174" y="66840"/>
                  </a:lnTo>
                  <a:lnTo>
                    <a:pt x="101003" y="69519"/>
                  </a:lnTo>
                  <a:lnTo>
                    <a:pt x="103390" y="68186"/>
                  </a:lnTo>
                  <a:lnTo>
                    <a:pt x="104724" y="67386"/>
                  </a:lnTo>
                  <a:lnTo>
                    <a:pt x="105244" y="66598"/>
                  </a:lnTo>
                  <a:lnTo>
                    <a:pt x="106311" y="65011"/>
                  </a:lnTo>
                  <a:close/>
                </a:path>
                <a:path w="663575" h="671195">
                  <a:moveTo>
                    <a:pt x="107111" y="506730"/>
                  </a:moveTo>
                  <a:lnTo>
                    <a:pt x="103225" y="504799"/>
                  </a:lnTo>
                  <a:lnTo>
                    <a:pt x="102527" y="506552"/>
                  </a:lnTo>
                  <a:lnTo>
                    <a:pt x="104114" y="508393"/>
                  </a:lnTo>
                  <a:lnTo>
                    <a:pt x="107111" y="506730"/>
                  </a:lnTo>
                  <a:close/>
                </a:path>
                <a:path w="663575" h="671195">
                  <a:moveTo>
                    <a:pt x="114554" y="570826"/>
                  </a:moveTo>
                  <a:lnTo>
                    <a:pt x="113042" y="570826"/>
                  </a:lnTo>
                  <a:lnTo>
                    <a:pt x="113753" y="573455"/>
                  </a:lnTo>
                  <a:lnTo>
                    <a:pt x="114554" y="570826"/>
                  </a:lnTo>
                  <a:close/>
                </a:path>
                <a:path w="663575" h="671195">
                  <a:moveTo>
                    <a:pt x="114554" y="568934"/>
                  </a:moveTo>
                  <a:lnTo>
                    <a:pt x="111379" y="568388"/>
                  </a:lnTo>
                  <a:lnTo>
                    <a:pt x="110896" y="570522"/>
                  </a:lnTo>
                  <a:lnTo>
                    <a:pt x="112966" y="570522"/>
                  </a:lnTo>
                  <a:lnTo>
                    <a:pt x="114554" y="570522"/>
                  </a:lnTo>
                  <a:lnTo>
                    <a:pt x="114554" y="568934"/>
                  </a:lnTo>
                  <a:close/>
                </a:path>
                <a:path w="663575" h="671195">
                  <a:moveTo>
                    <a:pt x="116687" y="517690"/>
                  </a:moveTo>
                  <a:lnTo>
                    <a:pt x="112166" y="510197"/>
                  </a:lnTo>
                  <a:lnTo>
                    <a:pt x="108445" y="517144"/>
                  </a:lnTo>
                  <a:lnTo>
                    <a:pt x="109791" y="517944"/>
                  </a:lnTo>
                  <a:lnTo>
                    <a:pt x="110832" y="517944"/>
                  </a:lnTo>
                  <a:lnTo>
                    <a:pt x="116687" y="517690"/>
                  </a:lnTo>
                  <a:close/>
                </a:path>
                <a:path w="663575" h="671195">
                  <a:moveTo>
                    <a:pt x="123825" y="67386"/>
                  </a:moveTo>
                  <a:lnTo>
                    <a:pt x="112966" y="69278"/>
                  </a:lnTo>
                  <a:lnTo>
                    <a:pt x="110832" y="70065"/>
                  </a:lnTo>
                  <a:lnTo>
                    <a:pt x="107899" y="71399"/>
                  </a:lnTo>
                  <a:lnTo>
                    <a:pt x="110286" y="70612"/>
                  </a:lnTo>
                  <a:lnTo>
                    <a:pt x="112712" y="70065"/>
                  </a:lnTo>
                  <a:lnTo>
                    <a:pt x="123825" y="67386"/>
                  </a:lnTo>
                  <a:close/>
                </a:path>
                <a:path w="663575" h="671195">
                  <a:moveTo>
                    <a:pt x="128473" y="60477"/>
                  </a:moveTo>
                  <a:lnTo>
                    <a:pt x="125958" y="54038"/>
                  </a:lnTo>
                  <a:lnTo>
                    <a:pt x="125717" y="58851"/>
                  </a:lnTo>
                  <a:lnTo>
                    <a:pt x="127000" y="59397"/>
                  </a:lnTo>
                  <a:lnTo>
                    <a:pt x="128473" y="60477"/>
                  </a:lnTo>
                  <a:close/>
                </a:path>
                <a:path w="663575" h="671195">
                  <a:moveTo>
                    <a:pt x="129438" y="631647"/>
                  </a:moveTo>
                  <a:lnTo>
                    <a:pt x="128397" y="628167"/>
                  </a:lnTo>
                  <a:lnTo>
                    <a:pt x="127546" y="625246"/>
                  </a:lnTo>
                  <a:lnTo>
                    <a:pt x="124371" y="626338"/>
                  </a:lnTo>
                  <a:lnTo>
                    <a:pt x="119862" y="626338"/>
                  </a:lnTo>
                  <a:lnTo>
                    <a:pt x="118275" y="629018"/>
                  </a:lnTo>
                  <a:lnTo>
                    <a:pt x="121691" y="628167"/>
                  </a:lnTo>
                  <a:lnTo>
                    <a:pt x="129438" y="631647"/>
                  </a:lnTo>
                  <a:close/>
                </a:path>
                <a:path w="663575" h="671195">
                  <a:moveTo>
                    <a:pt x="129438" y="61188"/>
                  </a:moveTo>
                  <a:lnTo>
                    <a:pt x="128473" y="60477"/>
                  </a:lnTo>
                  <a:lnTo>
                    <a:pt x="128892" y="61531"/>
                  </a:lnTo>
                  <a:lnTo>
                    <a:pt x="129438" y="61188"/>
                  </a:lnTo>
                  <a:close/>
                </a:path>
                <a:path w="663575" h="671195">
                  <a:moveTo>
                    <a:pt x="133159" y="58851"/>
                  </a:moveTo>
                  <a:lnTo>
                    <a:pt x="129438" y="61188"/>
                  </a:lnTo>
                  <a:lnTo>
                    <a:pt x="132854" y="63665"/>
                  </a:lnTo>
                  <a:lnTo>
                    <a:pt x="133159" y="58851"/>
                  </a:lnTo>
                  <a:close/>
                </a:path>
                <a:path w="663575" h="671195">
                  <a:moveTo>
                    <a:pt x="134581" y="624192"/>
                  </a:moveTo>
                  <a:lnTo>
                    <a:pt x="133159" y="621525"/>
                  </a:lnTo>
                  <a:lnTo>
                    <a:pt x="130035" y="624116"/>
                  </a:lnTo>
                  <a:lnTo>
                    <a:pt x="132029" y="625030"/>
                  </a:lnTo>
                  <a:lnTo>
                    <a:pt x="134581" y="624192"/>
                  </a:lnTo>
                  <a:close/>
                </a:path>
                <a:path w="663575" h="671195">
                  <a:moveTo>
                    <a:pt x="136829" y="512330"/>
                  </a:moveTo>
                  <a:lnTo>
                    <a:pt x="133654" y="511835"/>
                  </a:lnTo>
                  <a:lnTo>
                    <a:pt x="133159" y="514223"/>
                  </a:lnTo>
                  <a:lnTo>
                    <a:pt x="133400" y="516597"/>
                  </a:lnTo>
                  <a:lnTo>
                    <a:pt x="136829" y="514223"/>
                  </a:lnTo>
                  <a:lnTo>
                    <a:pt x="136829" y="512330"/>
                  </a:lnTo>
                  <a:close/>
                </a:path>
                <a:path w="663575" h="671195">
                  <a:moveTo>
                    <a:pt x="138709" y="92735"/>
                  </a:moveTo>
                  <a:lnTo>
                    <a:pt x="132067" y="92494"/>
                  </a:lnTo>
                  <a:lnTo>
                    <a:pt x="126758" y="81280"/>
                  </a:lnTo>
                  <a:lnTo>
                    <a:pt x="121996" y="85293"/>
                  </a:lnTo>
                  <a:lnTo>
                    <a:pt x="126212" y="87922"/>
                  </a:lnTo>
                  <a:lnTo>
                    <a:pt x="133159" y="97853"/>
                  </a:lnTo>
                  <a:lnTo>
                    <a:pt x="138709" y="92735"/>
                  </a:lnTo>
                  <a:close/>
                </a:path>
                <a:path w="663575" h="671195">
                  <a:moveTo>
                    <a:pt x="144272" y="567055"/>
                  </a:moveTo>
                  <a:lnTo>
                    <a:pt x="144018" y="566801"/>
                  </a:lnTo>
                  <a:lnTo>
                    <a:pt x="143776" y="566801"/>
                  </a:lnTo>
                  <a:lnTo>
                    <a:pt x="144272" y="567055"/>
                  </a:lnTo>
                  <a:close/>
                </a:path>
                <a:path w="663575" h="671195">
                  <a:moveTo>
                    <a:pt x="145059" y="567347"/>
                  </a:moveTo>
                  <a:lnTo>
                    <a:pt x="144818" y="567055"/>
                  </a:lnTo>
                  <a:lnTo>
                    <a:pt x="144564" y="567055"/>
                  </a:lnTo>
                  <a:lnTo>
                    <a:pt x="145059" y="567347"/>
                  </a:lnTo>
                  <a:close/>
                </a:path>
                <a:path w="663575" h="671195">
                  <a:moveTo>
                    <a:pt x="146405" y="567601"/>
                  </a:moveTo>
                  <a:lnTo>
                    <a:pt x="146151" y="567347"/>
                  </a:lnTo>
                  <a:lnTo>
                    <a:pt x="145605" y="567347"/>
                  </a:lnTo>
                  <a:lnTo>
                    <a:pt x="145859" y="567601"/>
                  </a:lnTo>
                  <a:lnTo>
                    <a:pt x="146405" y="567601"/>
                  </a:lnTo>
                  <a:close/>
                </a:path>
                <a:path w="663575" h="671195">
                  <a:moveTo>
                    <a:pt x="147193" y="567842"/>
                  </a:moveTo>
                  <a:lnTo>
                    <a:pt x="146646" y="567601"/>
                  </a:lnTo>
                  <a:lnTo>
                    <a:pt x="146405" y="567601"/>
                  </a:lnTo>
                  <a:lnTo>
                    <a:pt x="146646" y="567842"/>
                  </a:lnTo>
                  <a:lnTo>
                    <a:pt x="147193" y="567842"/>
                  </a:lnTo>
                  <a:close/>
                </a:path>
                <a:path w="663575" h="671195">
                  <a:moveTo>
                    <a:pt x="148018" y="79692"/>
                  </a:moveTo>
                  <a:lnTo>
                    <a:pt x="146583" y="79692"/>
                  </a:lnTo>
                  <a:lnTo>
                    <a:pt x="147993" y="79933"/>
                  </a:lnTo>
                  <a:lnTo>
                    <a:pt x="148018" y="79692"/>
                  </a:lnTo>
                  <a:close/>
                </a:path>
                <a:path w="663575" h="671195">
                  <a:moveTo>
                    <a:pt x="148285" y="134112"/>
                  </a:moveTo>
                  <a:lnTo>
                    <a:pt x="146710" y="134112"/>
                  </a:lnTo>
                  <a:lnTo>
                    <a:pt x="147447" y="136791"/>
                  </a:lnTo>
                  <a:lnTo>
                    <a:pt x="148285" y="134112"/>
                  </a:lnTo>
                  <a:close/>
                </a:path>
                <a:path w="663575" h="671195">
                  <a:moveTo>
                    <a:pt x="148285" y="132270"/>
                  </a:moveTo>
                  <a:lnTo>
                    <a:pt x="144818" y="131724"/>
                  </a:lnTo>
                  <a:lnTo>
                    <a:pt x="144589" y="133858"/>
                  </a:lnTo>
                  <a:lnTo>
                    <a:pt x="146646" y="133858"/>
                  </a:lnTo>
                  <a:lnTo>
                    <a:pt x="148285" y="133858"/>
                  </a:lnTo>
                  <a:lnTo>
                    <a:pt x="148285" y="132270"/>
                  </a:lnTo>
                  <a:close/>
                </a:path>
                <a:path w="663575" h="671195">
                  <a:moveTo>
                    <a:pt x="148285" y="77800"/>
                  </a:moveTo>
                  <a:lnTo>
                    <a:pt x="145859" y="78054"/>
                  </a:lnTo>
                  <a:lnTo>
                    <a:pt x="142976" y="77254"/>
                  </a:lnTo>
                  <a:lnTo>
                    <a:pt x="142709" y="79387"/>
                  </a:lnTo>
                  <a:lnTo>
                    <a:pt x="144818" y="79387"/>
                  </a:lnTo>
                  <a:lnTo>
                    <a:pt x="148056" y="79387"/>
                  </a:lnTo>
                  <a:lnTo>
                    <a:pt x="148247" y="78054"/>
                  </a:lnTo>
                  <a:lnTo>
                    <a:pt x="148285" y="77800"/>
                  </a:lnTo>
                  <a:close/>
                </a:path>
                <a:path w="663575" h="671195">
                  <a:moveTo>
                    <a:pt x="148551" y="665734"/>
                  </a:moveTo>
                  <a:lnTo>
                    <a:pt x="146532" y="664489"/>
                  </a:lnTo>
                  <a:lnTo>
                    <a:pt x="142684" y="666623"/>
                  </a:lnTo>
                  <a:lnTo>
                    <a:pt x="147637" y="667423"/>
                  </a:lnTo>
                  <a:lnTo>
                    <a:pt x="148551" y="665734"/>
                  </a:lnTo>
                  <a:close/>
                </a:path>
                <a:path w="663575" h="671195">
                  <a:moveTo>
                    <a:pt x="153593" y="66052"/>
                  </a:moveTo>
                  <a:lnTo>
                    <a:pt x="153047" y="55930"/>
                  </a:lnTo>
                  <a:lnTo>
                    <a:pt x="150126" y="62572"/>
                  </a:lnTo>
                  <a:lnTo>
                    <a:pt x="149580" y="63665"/>
                  </a:lnTo>
                  <a:lnTo>
                    <a:pt x="150914" y="66598"/>
                  </a:lnTo>
                  <a:lnTo>
                    <a:pt x="151955" y="66344"/>
                  </a:lnTo>
                  <a:lnTo>
                    <a:pt x="153593" y="66052"/>
                  </a:lnTo>
                  <a:close/>
                </a:path>
                <a:path w="663575" h="671195">
                  <a:moveTo>
                    <a:pt x="153619" y="538772"/>
                  </a:moveTo>
                  <a:lnTo>
                    <a:pt x="151930" y="538772"/>
                  </a:lnTo>
                  <a:lnTo>
                    <a:pt x="153593" y="539026"/>
                  </a:lnTo>
                  <a:lnTo>
                    <a:pt x="153619" y="538772"/>
                  </a:lnTo>
                  <a:close/>
                </a:path>
                <a:path w="663575" h="671195">
                  <a:moveTo>
                    <a:pt x="153847" y="536892"/>
                  </a:moveTo>
                  <a:lnTo>
                    <a:pt x="151714" y="537184"/>
                  </a:lnTo>
                  <a:lnTo>
                    <a:pt x="148539" y="536638"/>
                  </a:lnTo>
                  <a:lnTo>
                    <a:pt x="148310" y="538530"/>
                  </a:lnTo>
                  <a:lnTo>
                    <a:pt x="150368" y="538530"/>
                  </a:lnTo>
                  <a:lnTo>
                    <a:pt x="153644" y="538530"/>
                  </a:lnTo>
                  <a:lnTo>
                    <a:pt x="153809" y="537184"/>
                  </a:lnTo>
                  <a:lnTo>
                    <a:pt x="153847" y="536892"/>
                  </a:lnTo>
                  <a:close/>
                </a:path>
                <a:path w="663575" h="671195">
                  <a:moveTo>
                    <a:pt x="153847" y="113576"/>
                  </a:moveTo>
                  <a:lnTo>
                    <a:pt x="151460" y="113322"/>
                  </a:lnTo>
                  <a:lnTo>
                    <a:pt x="149326" y="113030"/>
                  </a:lnTo>
                  <a:lnTo>
                    <a:pt x="149656" y="111683"/>
                  </a:lnTo>
                  <a:lnTo>
                    <a:pt x="149860" y="110896"/>
                  </a:lnTo>
                  <a:lnTo>
                    <a:pt x="150126" y="109855"/>
                  </a:lnTo>
                  <a:lnTo>
                    <a:pt x="151168" y="109855"/>
                  </a:lnTo>
                  <a:lnTo>
                    <a:pt x="152260" y="108216"/>
                  </a:lnTo>
                  <a:lnTo>
                    <a:pt x="150126" y="107962"/>
                  </a:lnTo>
                  <a:lnTo>
                    <a:pt x="146151" y="110896"/>
                  </a:lnTo>
                  <a:lnTo>
                    <a:pt x="139255" y="110642"/>
                  </a:lnTo>
                  <a:lnTo>
                    <a:pt x="137121" y="115455"/>
                  </a:lnTo>
                  <a:lnTo>
                    <a:pt x="141884" y="115709"/>
                  </a:lnTo>
                  <a:lnTo>
                    <a:pt x="142976" y="112483"/>
                  </a:lnTo>
                  <a:lnTo>
                    <a:pt x="146405" y="111683"/>
                  </a:lnTo>
                  <a:lnTo>
                    <a:pt x="146951" y="113322"/>
                  </a:lnTo>
                  <a:lnTo>
                    <a:pt x="153301" y="118084"/>
                  </a:lnTo>
                  <a:lnTo>
                    <a:pt x="153847" y="113576"/>
                  </a:lnTo>
                  <a:close/>
                </a:path>
                <a:path w="663575" h="671195">
                  <a:moveTo>
                    <a:pt x="156641" y="126415"/>
                  </a:moveTo>
                  <a:lnTo>
                    <a:pt x="155041" y="126568"/>
                  </a:lnTo>
                  <a:lnTo>
                    <a:pt x="154889" y="127469"/>
                  </a:lnTo>
                  <a:lnTo>
                    <a:pt x="156641" y="126415"/>
                  </a:lnTo>
                  <a:close/>
                </a:path>
                <a:path w="663575" h="671195">
                  <a:moveTo>
                    <a:pt x="157289" y="461632"/>
                  </a:moveTo>
                  <a:lnTo>
                    <a:pt x="155676" y="461632"/>
                  </a:lnTo>
                  <a:lnTo>
                    <a:pt x="157264" y="461886"/>
                  </a:lnTo>
                  <a:lnTo>
                    <a:pt x="157289" y="461632"/>
                  </a:lnTo>
                  <a:close/>
                </a:path>
                <a:path w="663575" h="671195">
                  <a:moveTo>
                    <a:pt x="157568" y="459752"/>
                  </a:moveTo>
                  <a:lnTo>
                    <a:pt x="155435" y="460044"/>
                  </a:lnTo>
                  <a:lnTo>
                    <a:pt x="152260" y="459498"/>
                  </a:lnTo>
                  <a:lnTo>
                    <a:pt x="151980" y="461378"/>
                  </a:lnTo>
                  <a:lnTo>
                    <a:pt x="154089" y="461378"/>
                  </a:lnTo>
                  <a:lnTo>
                    <a:pt x="157327" y="461378"/>
                  </a:lnTo>
                  <a:lnTo>
                    <a:pt x="157518" y="460044"/>
                  </a:lnTo>
                  <a:lnTo>
                    <a:pt x="157568" y="459752"/>
                  </a:lnTo>
                  <a:close/>
                </a:path>
                <a:path w="663575" h="671195">
                  <a:moveTo>
                    <a:pt x="157568" y="122656"/>
                  </a:moveTo>
                  <a:lnTo>
                    <a:pt x="157264" y="120523"/>
                  </a:lnTo>
                  <a:lnTo>
                    <a:pt x="153847" y="121069"/>
                  </a:lnTo>
                  <a:lnTo>
                    <a:pt x="153847" y="126669"/>
                  </a:lnTo>
                  <a:lnTo>
                    <a:pt x="155041" y="126568"/>
                  </a:lnTo>
                  <a:lnTo>
                    <a:pt x="155676" y="122897"/>
                  </a:lnTo>
                  <a:lnTo>
                    <a:pt x="157568" y="122656"/>
                  </a:lnTo>
                  <a:close/>
                </a:path>
                <a:path w="663575" h="671195">
                  <a:moveTo>
                    <a:pt x="158115" y="630605"/>
                  </a:moveTo>
                  <a:lnTo>
                    <a:pt x="157568" y="627126"/>
                  </a:lnTo>
                  <a:lnTo>
                    <a:pt x="154889" y="626579"/>
                  </a:lnTo>
                  <a:lnTo>
                    <a:pt x="154089" y="624446"/>
                  </a:lnTo>
                  <a:lnTo>
                    <a:pt x="150126" y="625246"/>
                  </a:lnTo>
                  <a:lnTo>
                    <a:pt x="147193" y="630605"/>
                  </a:lnTo>
                  <a:lnTo>
                    <a:pt x="158115" y="630605"/>
                  </a:lnTo>
                  <a:close/>
                </a:path>
                <a:path w="663575" h="671195">
                  <a:moveTo>
                    <a:pt x="162204" y="126415"/>
                  </a:moveTo>
                  <a:lnTo>
                    <a:pt x="157149" y="126415"/>
                  </a:lnTo>
                  <a:lnTo>
                    <a:pt x="159702" y="127165"/>
                  </a:lnTo>
                  <a:lnTo>
                    <a:pt x="161290" y="128511"/>
                  </a:lnTo>
                  <a:lnTo>
                    <a:pt x="162204" y="126415"/>
                  </a:lnTo>
                  <a:close/>
                </a:path>
                <a:path w="663575" h="671195">
                  <a:moveTo>
                    <a:pt x="164211" y="121856"/>
                  </a:moveTo>
                  <a:lnTo>
                    <a:pt x="156692" y="126377"/>
                  </a:lnTo>
                  <a:lnTo>
                    <a:pt x="157022" y="126377"/>
                  </a:lnTo>
                  <a:lnTo>
                    <a:pt x="162217" y="126377"/>
                  </a:lnTo>
                  <a:lnTo>
                    <a:pt x="164211" y="121856"/>
                  </a:lnTo>
                  <a:close/>
                </a:path>
                <a:path w="663575" h="671195">
                  <a:moveTo>
                    <a:pt x="554443" y="307352"/>
                  </a:moveTo>
                  <a:lnTo>
                    <a:pt x="548792" y="307251"/>
                  </a:lnTo>
                  <a:lnTo>
                    <a:pt x="548347" y="308660"/>
                  </a:lnTo>
                  <a:lnTo>
                    <a:pt x="550951" y="309422"/>
                  </a:lnTo>
                  <a:lnTo>
                    <a:pt x="554443" y="307352"/>
                  </a:lnTo>
                  <a:close/>
                </a:path>
                <a:path w="663575" h="671195">
                  <a:moveTo>
                    <a:pt x="556704" y="255295"/>
                  </a:moveTo>
                  <a:lnTo>
                    <a:pt x="552805" y="253720"/>
                  </a:lnTo>
                  <a:lnTo>
                    <a:pt x="552551" y="256349"/>
                  </a:lnTo>
                  <a:lnTo>
                    <a:pt x="556704" y="255295"/>
                  </a:lnTo>
                  <a:close/>
                </a:path>
                <a:path w="663575" h="671195">
                  <a:moveTo>
                    <a:pt x="557618" y="255054"/>
                  </a:moveTo>
                  <a:lnTo>
                    <a:pt x="556704" y="255295"/>
                  </a:lnTo>
                  <a:lnTo>
                    <a:pt x="557466" y="255600"/>
                  </a:lnTo>
                  <a:lnTo>
                    <a:pt x="557618" y="255054"/>
                  </a:lnTo>
                  <a:close/>
                </a:path>
                <a:path w="663575" h="671195">
                  <a:moveTo>
                    <a:pt x="557733" y="413613"/>
                  </a:moveTo>
                  <a:lnTo>
                    <a:pt x="556133" y="410654"/>
                  </a:lnTo>
                  <a:lnTo>
                    <a:pt x="552551" y="410933"/>
                  </a:lnTo>
                  <a:lnTo>
                    <a:pt x="556742" y="415239"/>
                  </a:lnTo>
                  <a:lnTo>
                    <a:pt x="557733" y="413613"/>
                  </a:lnTo>
                  <a:close/>
                </a:path>
                <a:path w="663575" h="671195">
                  <a:moveTo>
                    <a:pt x="558114" y="255155"/>
                  </a:moveTo>
                  <a:lnTo>
                    <a:pt x="557682" y="255295"/>
                  </a:lnTo>
                  <a:lnTo>
                    <a:pt x="557758" y="255600"/>
                  </a:lnTo>
                  <a:lnTo>
                    <a:pt x="557822" y="255752"/>
                  </a:lnTo>
                  <a:lnTo>
                    <a:pt x="558114" y="255854"/>
                  </a:lnTo>
                  <a:lnTo>
                    <a:pt x="558114" y="255155"/>
                  </a:lnTo>
                  <a:close/>
                </a:path>
                <a:path w="663575" h="671195">
                  <a:moveTo>
                    <a:pt x="559993" y="260121"/>
                  </a:moveTo>
                  <a:lnTo>
                    <a:pt x="557822" y="255752"/>
                  </a:lnTo>
                  <a:lnTo>
                    <a:pt x="557466" y="255600"/>
                  </a:lnTo>
                  <a:lnTo>
                    <a:pt x="556272" y="260121"/>
                  </a:lnTo>
                  <a:lnTo>
                    <a:pt x="559993" y="260121"/>
                  </a:lnTo>
                  <a:close/>
                </a:path>
                <a:path w="663575" h="671195">
                  <a:moveTo>
                    <a:pt x="561035" y="254215"/>
                  </a:moveTo>
                  <a:lnTo>
                    <a:pt x="558114" y="252628"/>
                  </a:lnTo>
                  <a:lnTo>
                    <a:pt x="558114" y="255155"/>
                  </a:lnTo>
                  <a:lnTo>
                    <a:pt x="561035" y="254215"/>
                  </a:lnTo>
                  <a:close/>
                </a:path>
                <a:path w="663575" h="671195">
                  <a:moveTo>
                    <a:pt x="574548" y="211112"/>
                  </a:moveTo>
                  <a:lnTo>
                    <a:pt x="569010" y="209524"/>
                  </a:lnTo>
                  <a:lnTo>
                    <a:pt x="561289" y="208343"/>
                  </a:lnTo>
                  <a:lnTo>
                    <a:pt x="561835" y="209423"/>
                  </a:lnTo>
                  <a:lnTo>
                    <a:pt x="563422" y="209918"/>
                  </a:lnTo>
                  <a:lnTo>
                    <a:pt x="563968" y="211010"/>
                  </a:lnTo>
                  <a:lnTo>
                    <a:pt x="567436" y="211251"/>
                  </a:lnTo>
                  <a:lnTo>
                    <a:pt x="574548" y="211112"/>
                  </a:lnTo>
                  <a:close/>
                </a:path>
                <a:path w="663575" h="671195">
                  <a:moveTo>
                    <a:pt x="574624" y="241414"/>
                  </a:moveTo>
                  <a:lnTo>
                    <a:pt x="572808" y="241414"/>
                  </a:lnTo>
                  <a:lnTo>
                    <a:pt x="574586" y="241719"/>
                  </a:lnTo>
                  <a:lnTo>
                    <a:pt x="574624" y="241414"/>
                  </a:lnTo>
                  <a:close/>
                </a:path>
                <a:path w="663575" h="671195">
                  <a:moveTo>
                    <a:pt x="574878" y="279069"/>
                  </a:moveTo>
                  <a:lnTo>
                    <a:pt x="569595" y="277444"/>
                  </a:lnTo>
                  <a:lnTo>
                    <a:pt x="568972" y="278752"/>
                  </a:lnTo>
                  <a:lnTo>
                    <a:pt x="571309" y="280225"/>
                  </a:lnTo>
                  <a:lnTo>
                    <a:pt x="574878" y="279069"/>
                  </a:lnTo>
                  <a:close/>
                </a:path>
                <a:path w="663575" h="671195">
                  <a:moveTo>
                    <a:pt x="574878" y="239585"/>
                  </a:moveTo>
                  <a:lnTo>
                    <a:pt x="572744" y="239826"/>
                  </a:lnTo>
                  <a:lnTo>
                    <a:pt x="569569" y="239280"/>
                  </a:lnTo>
                  <a:lnTo>
                    <a:pt x="569302" y="241173"/>
                  </a:lnTo>
                  <a:lnTo>
                    <a:pt x="571411" y="241173"/>
                  </a:lnTo>
                  <a:lnTo>
                    <a:pt x="574649" y="241173"/>
                  </a:lnTo>
                  <a:lnTo>
                    <a:pt x="574840" y="239826"/>
                  </a:lnTo>
                  <a:lnTo>
                    <a:pt x="574878" y="239585"/>
                  </a:lnTo>
                  <a:close/>
                </a:path>
                <a:path w="663575" h="671195">
                  <a:moveTo>
                    <a:pt x="633742" y="457365"/>
                  </a:moveTo>
                  <a:lnTo>
                    <a:pt x="631850" y="456171"/>
                  </a:lnTo>
                  <a:lnTo>
                    <a:pt x="628662" y="456768"/>
                  </a:lnTo>
                  <a:lnTo>
                    <a:pt x="629246" y="459752"/>
                  </a:lnTo>
                  <a:lnTo>
                    <a:pt x="633742" y="457365"/>
                  </a:lnTo>
                  <a:close/>
                </a:path>
                <a:path w="663575" h="671195">
                  <a:moveTo>
                    <a:pt x="634860" y="580148"/>
                  </a:moveTo>
                  <a:lnTo>
                    <a:pt x="630593" y="579602"/>
                  </a:lnTo>
                  <a:lnTo>
                    <a:pt x="627659" y="580694"/>
                  </a:lnTo>
                  <a:lnTo>
                    <a:pt x="627418" y="583869"/>
                  </a:lnTo>
                  <a:lnTo>
                    <a:pt x="630885" y="583628"/>
                  </a:lnTo>
                  <a:lnTo>
                    <a:pt x="633768" y="582536"/>
                  </a:lnTo>
                  <a:lnTo>
                    <a:pt x="634860" y="580148"/>
                  </a:lnTo>
                  <a:close/>
                </a:path>
                <a:path w="663575" h="671195">
                  <a:moveTo>
                    <a:pt x="635596" y="664375"/>
                  </a:moveTo>
                  <a:lnTo>
                    <a:pt x="634365" y="662686"/>
                  </a:lnTo>
                  <a:lnTo>
                    <a:pt x="631139" y="664781"/>
                  </a:lnTo>
                  <a:lnTo>
                    <a:pt x="634593" y="666280"/>
                  </a:lnTo>
                  <a:lnTo>
                    <a:pt x="635596" y="664375"/>
                  </a:lnTo>
                  <a:close/>
                </a:path>
                <a:path w="663575" h="671195">
                  <a:moveTo>
                    <a:pt x="639368" y="649008"/>
                  </a:moveTo>
                  <a:lnTo>
                    <a:pt x="628751" y="648754"/>
                  </a:lnTo>
                  <a:lnTo>
                    <a:pt x="629246" y="651687"/>
                  </a:lnTo>
                  <a:lnTo>
                    <a:pt x="635647" y="652729"/>
                  </a:lnTo>
                  <a:lnTo>
                    <a:pt x="634860" y="653567"/>
                  </a:lnTo>
                  <a:lnTo>
                    <a:pt x="639368" y="649008"/>
                  </a:lnTo>
                  <a:close/>
                </a:path>
                <a:path w="663575" h="671195">
                  <a:moveTo>
                    <a:pt x="640207" y="670394"/>
                  </a:moveTo>
                  <a:lnTo>
                    <a:pt x="638200" y="670394"/>
                  </a:lnTo>
                  <a:lnTo>
                    <a:pt x="640168" y="670890"/>
                  </a:lnTo>
                  <a:lnTo>
                    <a:pt x="640207" y="670394"/>
                  </a:lnTo>
                  <a:close/>
                </a:path>
                <a:path w="663575" h="671195">
                  <a:moveTo>
                    <a:pt x="640410" y="668502"/>
                  </a:moveTo>
                  <a:lnTo>
                    <a:pt x="638276" y="668756"/>
                  </a:lnTo>
                  <a:lnTo>
                    <a:pt x="635101" y="668210"/>
                  </a:lnTo>
                  <a:lnTo>
                    <a:pt x="634885" y="670090"/>
                  </a:lnTo>
                  <a:lnTo>
                    <a:pt x="636993" y="670090"/>
                  </a:lnTo>
                  <a:lnTo>
                    <a:pt x="640245" y="670090"/>
                  </a:lnTo>
                  <a:lnTo>
                    <a:pt x="640372" y="668756"/>
                  </a:lnTo>
                  <a:lnTo>
                    <a:pt x="640410" y="668502"/>
                  </a:lnTo>
                  <a:close/>
                </a:path>
                <a:path w="663575" h="671195">
                  <a:moveTo>
                    <a:pt x="642302" y="311073"/>
                  </a:moveTo>
                  <a:lnTo>
                    <a:pt x="640778" y="311073"/>
                  </a:lnTo>
                  <a:lnTo>
                    <a:pt x="641502" y="313753"/>
                  </a:lnTo>
                  <a:lnTo>
                    <a:pt x="642302" y="311073"/>
                  </a:lnTo>
                  <a:close/>
                </a:path>
                <a:path w="663575" h="671195">
                  <a:moveTo>
                    <a:pt x="642302" y="309232"/>
                  </a:moveTo>
                  <a:lnTo>
                    <a:pt x="639076" y="308686"/>
                  </a:lnTo>
                  <a:lnTo>
                    <a:pt x="638632" y="310819"/>
                  </a:lnTo>
                  <a:lnTo>
                    <a:pt x="640715" y="310819"/>
                  </a:lnTo>
                  <a:lnTo>
                    <a:pt x="642302" y="310819"/>
                  </a:lnTo>
                  <a:lnTo>
                    <a:pt x="642302" y="309232"/>
                  </a:lnTo>
                  <a:close/>
                </a:path>
                <a:path w="663575" h="671195">
                  <a:moveTo>
                    <a:pt x="647852" y="373278"/>
                  </a:moveTo>
                  <a:lnTo>
                    <a:pt x="646023" y="371944"/>
                  </a:lnTo>
                  <a:lnTo>
                    <a:pt x="633768" y="367423"/>
                  </a:lnTo>
                  <a:lnTo>
                    <a:pt x="638581" y="371398"/>
                  </a:lnTo>
                  <a:lnTo>
                    <a:pt x="640956" y="371690"/>
                  </a:lnTo>
                  <a:lnTo>
                    <a:pt x="647852" y="376999"/>
                  </a:lnTo>
                  <a:lnTo>
                    <a:pt x="647852" y="373278"/>
                  </a:lnTo>
                  <a:close/>
                </a:path>
                <a:path w="663575" h="671195">
                  <a:moveTo>
                    <a:pt x="651573" y="438962"/>
                  </a:moveTo>
                  <a:lnTo>
                    <a:pt x="650240" y="437616"/>
                  </a:lnTo>
                  <a:lnTo>
                    <a:pt x="648106" y="440550"/>
                  </a:lnTo>
                  <a:lnTo>
                    <a:pt x="647903" y="440753"/>
                  </a:lnTo>
                  <a:lnTo>
                    <a:pt x="645566" y="443814"/>
                  </a:lnTo>
                  <a:lnTo>
                    <a:pt x="647420" y="443077"/>
                  </a:lnTo>
                  <a:lnTo>
                    <a:pt x="650417" y="440753"/>
                  </a:lnTo>
                  <a:lnTo>
                    <a:pt x="651573" y="438962"/>
                  </a:lnTo>
                  <a:close/>
                </a:path>
                <a:path w="663575" h="671195">
                  <a:moveTo>
                    <a:pt x="659269" y="322275"/>
                  </a:moveTo>
                  <a:lnTo>
                    <a:pt x="653567" y="321271"/>
                  </a:lnTo>
                  <a:lnTo>
                    <a:pt x="652805" y="322783"/>
                  </a:lnTo>
                  <a:lnTo>
                    <a:pt x="655281" y="324053"/>
                  </a:lnTo>
                  <a:lnTo>
                    <a:pt x="659269" y="322275"/>
                  </a:lnTo>
                  <a:close/>
                </a:path>
                <a:path w="663575" h="671195">
                  <a:moveTo>
                    <a:pt x="662762" y="461632"/>
                  </a:moveTo>
                  <a:lnTo>
                    <a:pt x="661123" y="461632"/>
                  </a:lnTo>
                  <a:lnTo>
                    <a:pt x="662736" y="461886"/>
                  </a:lnTo>
                  <a:lnTo>
                    <a:pt x="662762" y="461632"/>
                  </a:lnTo>
                  <a:close/>
                </a:path>
                <a:path w="663575" h="671195">
                  <a:moveTo>
                    <a:pt x="662978" y="459752"/>
                  </a:moveTo>
                  <a:lnTo>
                    <a:pt x="660844" y="460044"/>
                  </a:lnTo>
                  <a:lnTo>
                    <a:pt x="657669" y="459498"/>
                  </a:lnTo>
                  <a:lnTo>
                    <a:pt x="657453" y="461378"/>
                  </a:lnTo>
                  <a:lnTo>
                    <a:pt x="659511" y="461378"/>
                  </a:lnTo>
                  <a:lnTo>
                    <a:pt x="662787" y="461378"/>
                  </a:lnTo>
                  <a:lnTo>
                    <a:pt x="662940" y="460044"/>
                  </a:lnTo>
                  <a:lnTo>
                    <a:pt x="662978" y="459752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13461" y="5679135"/>
              <a:ext cx="329565" cy="783590"/>
            </a:xfrm>
            <a:custGeom>
              <a:avLst/>
              <a:gdLst/>
              <a:ahLst/>
              <a:cxnLst/>
              <a:rect l="l" t="t" r="r" b="b"/>
              <a:pathLst>
                <a:path w="329565" h="783589">
                  <a:moveTo>
                    <a:pt x="3695" y="754557"/>
                  </a:moveTo>
                  <a:lnTo>
                    <a:pt x="2171" y="754557"/>
                  </a:lnTo>
                  <a:lnTo>
                    <a:pt x="2895" y="757237"/>
                  </a:lnTo>
                  <a:lnTo>
                    <a:pt x="3695" y="754557"/>
                  </a:lnTo>
                  <a:close/>
                </a:path>
                <a:path w="329565" h="783589">
                  <a:moveTo>
                    <a:pt x="3695" y="752716"/>
                  </a:moveTo>
                  <a:lnTo>
                    <a:pt x="266" y="752170"/>
                  </a:lnTo>
                  <a:lnTo>
                    <a:pt x="0" y="754303"/>
                  </a:lnTo>
                  <a:lnTo>
                    <a:pt x="2108" y="754303"/>
                  </a:lnTo>
                  <a:lnTo>
                    <a:pt x="3695" y="754303"/>
                  </a:lnTo>
                  <a:lnTo>
                    <a:pt x="3695" y="752716"/>
                  </a:lnTo>
                  <a:close/>
                </a:path>
                <a:path w="329565" h="783589">
                  <a:moveTo>
                    <a:pt x="8470" y="428371"/>
                  </a:moveTo>
                  <a:lnTo>
                    <a:pt x="7416" y="425196"/>
                  </a:lnTo>
                  <a:lnTo>
                    <a:pt x="3200" y="424649"/>
                  </a:lnTo>
                  <a:lnTo>
                    <a:pt x="266" y="425742"/>
                  </a:lnTo>
                  <a:lnTo>
                    <a:pt x="12" y="428371"/>
                  </a:lnTo>
                  <a:lnTo>
                    <a:pt x="3200" y="428371"/>
                  </a:lnTo>
                  <a:lnTo>
                    <a:pt x="8470" y="428371"/>
                  </a:lnTo>
                  <a:close/>
                </a:path>
                <a:path w="329565" h="783589">
                  <a:moveTo>
                    <a:pt x="9296" y="430809"/>
                  </a:moveTo>
                  <a:lnTo>
                    <a:pt x="8661" y="428917"/>
                  </a:lnTo>
                  <a:lnTo>
                    <a:pt x="4559" y="428917"/>
                  </a:lnTo>
                  <a:lnTo>
                    <a:pt x="9296" y="430809"/>
                  </a:lnTo>
                  <a:close/>
                </a:path>
                <a:path w="329565" h="783589">
                  <a:moveTo>
                    <a:pt x="15900" y="773798"/>
                  </a:moveTo>
                  <a:lnTo>
                    <a:pt x="9296" y="775144"/>
                  </a:lnTo>
                  <a:lnTo>
                    <a:pt x="9296" y="776973"/>
                  </a:lnTo>
                  <a:lnTo>
                    <a:pt x="9004" y="777278"/>
                  </a:lnTo>
                  <a:lnTo>
                    <a:pt x="7543" y="780694"/>
                  </a:lnTo>
                  <a:lnTo>
                    <a:pt x="7658" y="780999"/>
                  </a:lnTo>
                  <a:lnTo>
                    <a:pt x="9550" y="783374"/>
                  </a:lnTo>
                  <a:lnTo>
                    <a:pt x="15900" y="773798"/>
                  </a:lnTo>
                  <a:close/>
                </a:path>
                <a:path w="329565" h="783589">
                  <a:moveTo>
                    <a:pt x="18580" y="602157"/>
                  </a:moveTo>
                  <a:lnTo>
                    <a:pt x="15100" y="598932"/>
                  </a:lnTo>
                  <a:lnTo>
                    <a:pt x="7162" y="601611"/>
                  </a:lnTo>
                  <a:lnTo>
                    <a:pt x="5575" y="605878"/>
                  </a:lnTo>
                  <a:lnTo>
                    <a:pt x="9004" y="603491"/>
                  </a:lnTo>
                  <a:lnTo>
                    <a:pt x="16446" y="605624"/>
                  </a:lnTo>
                  <a:lnTo>
                    <a:pt x="17754" y="603491"/>
                  </a:lnTo>
                  <a:lnTo>
                    <a:pt x="18580" y="602157"/>
                  </a:lnTo>
                  <a:close/>
                </a:path>
                <a:path w="329565" h="783589">
                  <a:moveTo>
                    <a:pt x="22542" y="54165"/>
                  </a:moveTo>
                  <a:lnTo>
                    <a:pt x="18034" y="46431"/>
                  </a:lnTo>
                  <a:lnTo>
                    <a:pt x="14859" y="52578"/>
                  </a:lnTo>
                  <a:lnTo>
                    <a:pt x="14058" y="53619"/>
                  </a:lnTo>
                  <a:lnTo>
                    <a:pt x="15646" y="54419"/>
                  </a:lnTo>
                  <a:lnTo>
                    <a:pt x="16687" y="54419"/>
                  </a:lnTo>
                  <a:lnTo>
                    <a:pt x="22542" y="54165"/>
                  </a:lnTo>
                  <a:close/>
                </a:path>
                <a:path w="329565" h="783589">
                  <a:moveTo>
                    <a:pt x="23342" y="1041"/>
                  </a:moveTo>
                  <a:lnTo>
                    <a:pt x="14058" y="0"/>
                  </a:lnTo>
                  <a:lnTo>
                    <a:pt x="14859" y="3721"/>
                  </a:lnTo>
                  <a:lnTo>
                    <a:pt x="15900" y="3721"/>
                  </a:lnTo>
                  <a:lnTo>
                    <a:pt x="16992" y="3962"/>
                  </a:lnTo>
                  <a:lnTo>
                    <a:pt x="16687" y="5600"/>
                  </a:lnTo>
                  <a:lnTo>
                    <a:pt x="20408" y="5600"/>
                  </a:lnTo>
                  <a:lnTo>
                    <a:pt x="23342" y="1041"/>
                  </a:lnTo>
                  <a:close/>
                </a:path>
                <a:path w="329565" h="783589">
                  <a:moveTo>
                    <a:pt x="23926" y="289610"/>
                  </a:moveTo>
                  <a:lnTo>
                    <a:pt x="21856" y="289610"/>
                  </a:lnTo>
                  <a:lnTo>
                    <a:pt x="23876" y="290118"/>
                  </a:lnTo>
                  <a:lnTo>
                    <a:pt x="23926" y="289610"/>
                  </a:lnTo>
                  <a:close/>
                </a:path>
                <a:path w="329565" h="783589">
                  <a:moveTo>
                    <a:pt x="24130" y="287731"/>
                  </a:moveTo>
                  <a:lnTo>
                    <a:pt x="21996" y="287985"/>
                  </a:lnTo>
                  <a:lnTo>
                    <a:pt x="18821" y="287439"/>
                  </a:lnTo>
                  <a:lnTo>
                    <a:pt x="18605" y="289318"/>
                  </a:lnTo>
                  <a:lnTo>
                    <a:pt x="20701" y="289318"/>
                  </a:lnTo>
                  <a:lnTo>
                    <a:pt x="23952" y="289318"/>
                  </a:lnTo>
                  <a:lnTo>
                    <a:pt x="24091" y="287985"/>
                  </a:lnTo>
                  <a:lnTo>
                    <a:pt x="24130" y="287731"/>
                  </a:lnTo>
                  <a:close/>
                </a:path>
                <a:path w="329565" h="783589">
                  <a:moveTo>
                    <a:pt x="25742" y="86461"/>
                  </a:moveTo>
                  <a:lnTo>
                    <a:pt x="24079" y="86461"/>
                  </a:lnTo>
                  <a:lnTo>
                    <a:pt x="25717" y="86715"/>
                  </a:lnTo>
                  <a:lnTo>
                    <a:pt x="25742" y="86461"/>
                  </a:lnTo>
                  <a:close/>
                </a:path>
                <a:path w="329565" h="783589">
                  <a:moveTo>
                    <a:pt x="26009" y="84582"/>
                  </a:moveTo>
                  <a:lnTo>
                    <a:pt x="23876" y="84874"/>
                  </a:lnTo>
                  <a:lnTo>
                    <a:pt x="20701" y="84328"/>
                  </a:lnTo>
                  <a:lnTo>
                    <a:pt x="20434" y="86220"/>
                  </a:lnTo>
                  <a:lnTo>
                    <a:pt x="22542" y="86220"/>
                  </a:lnTo>
                  <a:lnTo>
                    <a:pt x="25781" y="86220"/>
                  </a:lnTo>
                  <a:lnTo>
                    <a:pt x="25958" y="84874"/>
                  </a:lnTo>
                  <a:lnTo>
                    <a:pt x="26009" y="84582"/>
                  </a:lnTo>
                  <a:close/>
                </a:path>
                <a:path w="329565" h="783589">
                  <a:moveTo>
                    <a:pt x="31369" y="520992"/>
                  </a:moveTo>
                  <a:lnTo>
                    <a:pt x="29286" y="520992"/>
                  </a:lnTo>
                  <a:lnTo>
                    <a:pt x="31318" y="521538"/>
                  </a:lnTo>
                  <a:lnTo>
                    <a:pt x="31369" y="520992"/>
                  </a:lnTo>
                  <a:close/>
                </a:path>
                <a:path w="329565" h="783589">
                  <a:moveTo>
                    <a:pt x="31572" y="519163"/>
                  </a:moveTo>
                  <a:lnTo>
                    <a:pt x="29438" y="519404"/>
                  </a:lnTo>
                  <a:lnTo>
                    <a:pt x="26263" y="518858"/>
                  </a:lnTo>
                  <a:lnTo>
                    <a:pt x="26035" y="520750"/>
                  </a:lnTo>
                  <a:lnTo>
                    <a:pt x="28397" y="520750"/>
                  </a:lnTo>
                  <a:lnTo>
                    <a:pt x="31394" y="520750"/>
                  </a:lnTo>
                  <a:lnTo>
                    <a:pt x="31534" y="519404"/>
                  </a:lnTo>
                  <a:lnTo>
                    <a:pt x="31572" y="519163"/>
                  </a:lnTo>
                  <a:close/>
                </a:path>
                <a:path w="329565" h="783589">
                  <a:moveTo>
                    <a:pt x="36334" y="292544"/>
                  </a:moveTo>
                  <a:lnTo>
                    <a:pt x="27051" y="291744"/>
                  </a:lnTo>
                  <a:lnTo>
                    <a:pt x="27851" y="295173"/>
                  </a:lnTo>
                  <a:lnTo>
                    <a:pt x="28943" y="295173"/>
                  </a:lnTo>
                  <a:lnTo>
                    <a:pt x="29984" y="295465"/>
                  </a:lnTo>
                  <a:lnTo>
                    <a:pt x="29730" y="297053"/>
                  </a:lnTo>
                  <a:lnTo>
                    <a:pt x="33451" y="297053"/>
                  </a:lnTo>
                  <a:lnTo>
                    <a:pt x="36334" y="292544"/>
                  </a:lnTo>
                  <a:close/>
                </a:path>
                <a:path w="329565" h="783589">
                  <a:moveTo>
                    <a:pt x="41389" y="514045"/>
                  </a:moveTo>
                  <a:lnTo>
                    <a:pt x="39255" y="513003"/>
                  </a:lnTo>
                  <a:lnTo>
                    <a:pt x="35293" y="513549"/>
                  </a:lnTo>
                  <a:lnTo>
                    <a:pt x="35293" y="517271"/>
                  </a:lnTo>
                  <a:lnTo>
                    <a:pt x="40843" y="517271"/>
                  </a:lnTo>
                  <a:lnTo>
                    <a:pt x="41389" y="514045"/>
                  </a:lnTo>
                  <a:close/>
                </a:path>
                <a:path w="329565" h="783589">
                  <a:moveTo>
                    <a:pt x="45364" y="547433"/>
                  </a:moveTo>
                  <a:lnTo>
                    <a:pt x="36334" y="550913"/>
                  </a:lnTo>
                  <a:lnTo>
                    <a:pt x="35534" y="551154"/>
                  </a:lnTo>
                  <a:lnTo>
                    <a:pt x="29184" y="553593"/>
                  </a:lnTo>
                  <a:lnTo>
                    <a:pt x="33947" y="552792"/>
                  </a:lnTo>
                  <a:lnTo>
                    <a:pt x="45364" y="547433"/>
                  </a:lnTo>
                  <a:close/>
                </a:path>
                <a:path w="329565" h="783589">
                  <a:moveTo>
                    <a:pt x="46697" y="641642"/>
                  </a:moveTo>
                  <a:lnTo>
                    <a:pt x="44564" y="641642"/>
                  </a:lnTo>
                  <a:lnTo>
                    <a:pt x="43776" y="638721"/>
                  </a:lnTo>
                  <a:lnTo>
                    <a:pt x="42976" y="641642"/>
                  </a:lnTo>
                  <a:lnTo>
                    <a:pt x="42976" y="643534"/>
                  </a:lnTo>
                  <a:lnTo>
                    <a:pt x="46151" y="644080"/>
                  </a:lnTo>
                  <a:lnTo>
                    <a:pt x="46697" y="641642"/>
                  </a:lnTo>
                  <a:close/>
                </a:path>
                <a:path w="329565" h="783589">
                  <a:moveTo>
                    <a:pt x="154508" y="605624"/>
                  </a:moveTo>
                  <a:lnTo>
                    <a:pt x="152374" y="604837"/>
                  </a:lnTo>
                  <a:lnTo>
                    <a:pt x="151282" y="604532"/>
                  </a:lnTo>
                  <a:lnTo>
                    <a:pt x="154508" y="605624"/>
                  </a:lnTo>
                  <a:close/>
                </a:path>
                <a:path w="329565" h="783589">
                  <a:moveTo>
                    <a:pt x="157137" y="537019"/>
                  </a:moveTo>
                  <a:lnTo>
                    <a:pt x="151282" y="531164"/>
                  </a:lnTo>
                  <a:lnTo>
                    <a:pt x="149694" y="536219"/>
                  </a:lnTo>
                  <a:lnTo>
                    <a:pt x="153162" y="536473"/>
                  </a:lnTo>
                  <a:lnTo>
                    <a:pt x="151028" y="542378"/>
                  </a:lnTo>
                  <a:lnTo>
                    <a:pt x="155295" y="541832"/>
                  </a:lnTo>
                  <a:lnTo>
                    <a:pt x="157137" y="537019"/>
                  </a:lnTo>
                  <a:close/>
                </a:path>
                <a:path w="329565" h="783589">
                  <a:moveTo>
                    <a:pt x="158470" y="558901"/>
                  </a:moveTo>
                  <a:lnTo>
                    <a:pt x="153962" y="558901"/>
                  </a:lnTo>
                  <a:lnTo>
                    <a:pt x="157137" y="555180"/>
                  </a:lnTo>
                  <a:lnTo>
                    <a:pt x="150787" y="553593"/>
                  </a:lnTo>
                  <a:lnTo>
                    <a:pt x="149694" y="562127"/>
                  </a:lnTo>
                  <a:lnTo>
                    <a:pt x="155295" y="562660"/>
                  </a:lnTo>
                  <a:lnTo>
                    <a:pt x="158470" y="558901"/>
                  </a:lnTo>
                  <a:close/>
                </a:path>
                <a:path w="329565" h="783589">
                  <a:moveTo>
                    <a:pt x="164033" y="551954"/>
                  </a:moveTo>
                  <a:lnTo>
                    <a:pt x="151828" y="546887"/>
                  </a:lnTo>
                  <a:lnTo>
                    <a:pt x="159016" y="551154"/>
                  </a:lnTo>
                  <a:lnTo>
                    <a:pt x="159270" y="551459"/>
                  </a:lnTo>
                  <a:lnTo>
                    <a:pt x="160858" y="554634"/>
                  </a:lnTo>
                  <a:lnTo>
                    <a:pt x="162687" y="553046"/>
                  </a:lnTo>
                  <a:lnTo>
                    <a:pt x="164033" y="551954"/>
                  </a:lnTo>
                  <a:close/>
                </a:path>
                <a:path w="329565" h="783589">
                  <a:moveTo>
                    <a:pt x="164579" y="376339"/>
                  </a:moveTo>
                  <a:lnTo>
                    <a:pt x="160858" y="376339"/>
                  </a:lnTo>
                  <a:lnTo>
                    <a:pt x="160858" y="380060"/>
                  </a:lnTo>
                  <a:lnTo>
                    <a:pt x="164579" y="380060"/>
                  </a:lnTo>
                  <a:lnTo>
                    <a:pt x="164579" y="376339"/>
                  </a:lnTo>
                  <a:close/>
                </a:path>
                <a:path w="329565" h="783589">
                  <a:moveTo>
                    <a:pt x="175742" y="683018"/>
                  </a:moveTo>
                  <a:lnTo>
                    <a:pt x="170129" y="682917"/>
                  </a:lnTo>
                  <a:lnTo>
                    <a:pt x="169735" y="684326"/>
                  </a:lnTo>
                  <a:lnTo>
                    <a:pt x="172351" y="685088"/>
                  </a:lnTo>
                  <a:lnTo>
                    <a:pt x="175742" y="683018"/>
                  </a:lnTo>
                  <a:close/>
                </a:path>
                <a:path w="329565" h="783589">
                  <a:moveTo>
                    <a:pt x="175983" y="602157"/>
                  </a:moveTo>
                  <a:lnTo>
                    <a:pt x="175742" y="602157"/>
                  </a:lnTo>
                  <a:lnTo>
                    <a:pt x="175933" y="602310"/>
                  </a:lnTo>
                  <a:lnTo>
                    <a:pt x="175983" y="602157"/>
                  </a:lnTo>
                  <a:close/>
                </a:path>
                <a:path w="329565" h="783589">
                  <a:moveTo>
                    <a:pt x="178917" y="708367"/>
                  </a:moveTo>
                  <a:lnTo>
                    <a:pt x="166712" y="703313"/>
                  </a:lnTo>
                  <a:lnTo>
                    <a:pt x="173850" y="707326"/>
                  </a:lnTo>
                  <a:lnTo>
                    <a:pt x="174155" y="707580"/>
                  </a:lnTo>
                  <a:lnTo>
                    <a:pt x="175742" y="710806"/>
                  </a:lnTo>
                  <a:lnTo>
                    <a:pt x="177571" y="709218"/>
                  </a:lnTo>
                  <a:lnTo>
                    <a:pt x="178917" y="708367"/>
                  </a:lnTo>
                  <a:close/>
                </a:path>
                <a:path w="329565" h="783589">
                  <a:moveTo>
                    <a:pt x="179184" y="511670"/>
                  </a:moveTo>
                  <a:lnTo>
                    <a:pt x="177609" y="511670"/>
                  </a:lnTo>
                  <a:lnTo>
                    <a:pt x="179158" y="511911"/>
                  </a:lnTo>
                  <a:lnTo>
                    <a:pt x="179184" y="511670"/>
                  </a:lnTo>
                  <a:close/>
                </a:path>
                <a:path w="329565" h="783589">
                  <a:moveTo>
                    <a:pt x="179451" y="509778"/>
                  </a:moveTo>
                  <a:lnTo>
                    <a:pt x="177330" y="510082"/>
                  </a:lnTo>
                  <a:lnTo>
                    <a:pt x="174155" y="509536"/>
                  </a:lnTo>
                  <a:lnTo>
                    <a:pt x="173875" y="511416"/>
                  </a:lnTo>
                  <a:lnTo>
                    <a:pt x="175983" y="511416"/>
                  </a:lnTo>
                  <a:lnTo>
                    <a:pt x="179222" y="511416"/>
                  </a:lnTo>
                  <a:lnTo>
                    <a:pt x="179400" y="510082"/>
                  </a:lnTo>
                  <a:lnTo>
                    <a:pt x="179451" y="509778"/>
                  </a:lnTo>
                  <a:close/>
                </a:path>
                <a:path w="329565" h="783589">
                  <a:moveTo>
                    <a:pt x="180505" y="677710"/>
                  </a:moveTo>
                  <a:lnTo>
                    <a:pt x="177571" y="679297"/>
                  </a:lnTo>
                  <a:lnTo>
                    <a:pt x="177025" y="679551"/>
                  </a:lnTo>
                  <a:lnTo>
                    <a:pt x="176237" y="679056"/>
                  </a:lnTo>
                  <a:lnTo>
                    <a:pt x="175742" y="679297"/>
                  </a:lnTo>
                  <a:lnTo>
                    <a:pt x="173355" y="679843"/>
                  </a:lnTo>
                  <a:lnTo>
                    <a:pt x="175196" y="682472"/>
                  </a:lnTo>
                  <a:lnTo>
                    <a:pt x="177571" y="681177"/>
                  </a:lnTo>
                  <a:lnTo>
                    <a:pt x="179158" y="680339"/>
                  </a:lnTo>
                  <a:lnTo>
                    <a:pt x="179552" y="679551"/>
                  </a:lnTo>
                  <a:lnTo>
                    <a:pt x="180505" y="677710"/>
                  </a:lnTo>
                  <a:close/>
                </a:path>
                <a:path w="329565" h="783589">
                  <a:moveTo>
                    <a:pt x="181051" y="606171"/>
                  </a:moveTo>
                  <a:lnTo>
                    <a:pt x="178219" y="604037"/>
                  </a:lnTo>
                  <a:lnTo>
                    <a:pt x="175933" y="602310"/>
                  </a:lnTo>
                  <a:lnTo>
                    <a:pt x="175450" y="603986"/>
                  </a:lnTo>
                  <a:lnTo>
                    <a:pt x="174396" y="603745"/>
                  </a:lnTo>
                  <a:lnTo>
                    <a:pt x="173062" y="601903"/>
                  </a:lnTo>
                  <a:lnTo>
                    <a:pt x="172021" y="602157"/>
                  </a:lnTo>
                  <a:lnTo>
                    <a:pt x="171716" y="602157"/>
                  </a:lnTo>
                  <a:lnTo>
                    <a:pt x="170675" y="605878"/>
                  </a:lnTo>
                  <a:lnTo>
                    <a:pt x="170129" y="605878"/>
                  </a:lnTo>
                  <a:lnTo>
                    <a:pt x="171221" y="606171"/>
                  </a:lnTo>
                  <a:lnTo>
                    <a:pt x="181051" y="606171"/>
                  </a:lnTo>
                  <a:close/>
                </a:path>
                <a:path w="329565" h="783589">
                  <a:moveTo>
                    <a:pt x="187642" y="576808"/>
                  </a:moveTo>
                  <a:lnTo>
                    <a:pt x="187147" y="573874"/>
                  </a:lnTo>
                  <a:lnTo>
                    <a:pt x="186601" y="572236"/>
                  </a:lnTo>
                  <a:lnTo>
                    <a:pt x="177025" y="567474"/>
                  </a:lnTo>
                  <a:lnTo>
                    <a:pt x="185267" y="573874"/>
                  </a:lnTo>
                  <a:lnTo>
                    <a:pt x="184759" y="573582"/>
                  </a:lnTo>
                  <a:lnTo>
                    <a:pt x="187642" y="576808"/>
                  </a:lnTo>
                  <a:close/>
                </a:path>
                <a:path w="329565" h="783589">
                  <a:moveTo>
                    <a:pt x="190868" y="636041"/>
                  </a:moveTo>
                  <a:lnTo>
                    <a:pt x="189776" y="635546"/>
                  </a:lnTo>
                  <a:lnTo>
                    <a:pt x="183680" y="631228"/>
                  </a:lnTo>
                  <a:lnTo>
                    <a:pt x="183426" y="636041"/>
                  </a:lnTo>
                  <a:lnTo>
                    <a:pt x="184467" y="636587"/>
                  </a:lnTo>
                  <a:lnTo>
                    <a:pt x="190576" y="640600"/>
                  </a:lnTo>
                  <a:lnTo>
                    <a:pt x="190868" y="636041"/>
                  </a:lnTo>
                  <a:close/>
                </a:path>
                <a:path w="329565" h="783589">
                  <a:moveTo>
                    <a:pt x="194322" y="581317"/>
                  </a:moveTo>
                  <a:lnTo>
                    <a:pt x="192506" y="581317"/>
                  </a:lnTo>
                  <a:lnTo>
                    <a:pt x="194284" y="581621"/>
                  </a:lnTo>
                  <a:lnTo>
                    <a:pt x="194322" y="581317"/>
                  </a:lnTo>
                  <a:close/>
                </a:path>
                <a:path w="329565" h="783589">
                  <a:moveTo>
                    <a:pt x="194589" y="579488"/>
                  </a:moveTo>
                  <a:lnTo>
                    <a:pt x="192455" y="579729"/>
                  </a:lnTo>
                  <a:lnTo>
                    <a:pt x="189280" y="579183"/>
                  </a:lnTo>
                  <a:lnTo>
                    <a:pt x="189001" y="581075"/>
                  </a:lnTo>
                  <a:lnTo>
                    <a:pt x="191109" y="581075"/>
                  </a:lnTo>
                  <a:lnTo>
                    <a:pt x="194360" y="581075"/>
                  </a:lnTo>
                  <a:lnTo>
                    <a:pt x="194551" y="579729"/>
                  </a:lnTo>
                  <a:lnTo>
                    <a:pt x="194589" y="579488"/>
                  </a:lnTo>
                  <a:close/>
                </a:path>
                <a:path w="329565" h="783589">
                  <a:moveTo>
                    <a:pt x="203669" y="556768"/>
                  </a:moveTo>
                  <a:lnTo>
                    <a:pt x="201409" y="556768"/>
                  </a:lnTo>
                  <a:lnTo>
                    <a:pt x="203619" y="557314"/>
                  </a:lnTo>
                  <a:lnTo>
                    <a:pt x="203669" y="556768"/>
                  </a:lnTo>
                  <a:close/>
                </a:path>
                <a:path w="329565" h="783589">
                  <a:moveTo>
                    <a:pt x="203860" y="554926"/>
                  </a:moveTo>
                  <a:lnTo>
                    <a:pt x="201726" y="555180"/>
                  </a:lnTo>
                  <a:lnTo>
                    <a:pt x="198551" y="554634"/>
                  </a:lnTo>
                  <a:lnTo>
                    <a:pt x="198285" y="556514"/>
                  </a:lnTo>
                  <a:lnTo>
                    <a:pt x="200393" y="556514"/>
                  </a:lnTo>
                  <a:lnTo>
                    <a:pt x="203695" y="556514"/>
                  </a:lnTo>
                  <a:lnTo>
                    <a:pt x="203822" y="555180"/>
                  </a:lnTo>
                  <a:lnTo>
                    <a:pt x="203860" y="554926"/>
                  </a:lnTo>
                  <a:close/>
                </a:path>
                <a:path w="329565" h="783589">
                  <a:moveTo>
                    <a:pt x="203860" y="517271"/>
                  </a:moveTo>
                  <a:lnTo>
                    <a:pt x="203669" y="517182"/>
                  </a:lnTo>
                  <a:lnTo>
                    <a:pt x="203860" y="517271"/>
                  </a:lnTo>
                  <a:close/>
                </a:path>
                <a:path w="329565" h="783589">
                  <a:moveTo>
                    <a:pt x="203860" y="270916"/>
                  </a:moveTo>
                  <a:lnTo>
                    <a:pt x="200367" y="269430"/>
                  </a:lnTo>
                  <a:lnTo>
                    <a:pt x="199351" y="271335"/>
                  </a:lnTo>
                  <a:lnTo>
                    <a:pt x="200596" y="273024"/>
                  </a:lnTo>
                  <a:lnTo>
                    <a:pt x="203860" y="270916"/>
                  </a:lnTo>
                  <a:close/>
                </a:path>
                <a:path w="329565" h="783589">
                  <a:moveTo>
                    <a:pt x="206248" y="508990"/>
                  </a:moveTo>
                  <a:lnTo>
                    <a:pt x="202768" y="515391"/>
                  </a:lnTo>
                  <a:lnTo>
                    <a:pt x="203314" y="515391"/>
                  </a:lnTo>
                  <a:lnTo>
                    <a:pt x="202526" y="515683"/>
                  </a:lnTo>
                  <a:lnTo>
                    <a:pt x="201980" y="515391"/>
                  </a:lnTo>
                  <a:lnTo>
                    <a:pt x="193789" y="512216"/>
                  </a:lnTo>
                  <a:lnTo>
                    <a:pt x="203669" y="517182"/>
                  </a:lnTo>
                  <a:lnTo>
                    <a:pt x="204495" y="515683"/>
                  </a:lnTo>
                  <a:lnTo>
                    <a:pt x="205701" y="513549"/>
                  </a:lnTo>
                  <a:lnTo>
                    <a:pt x="206248" y="508990"/>
                  </a:lnTo>
                  <a:close/>
                </a:path>
                <a:path w="329565" h="783589">
                  <a:moveTo>
                    <a:pt x="209194" y="539940"/>
                  </a:moveTo>
                  <a:lnTo>
                    <a:pt x="207391" y="539940"/>
                  </a:lnTo>
                  <a:lnTo>
                    <a:pt x="209169" y="540245"/>
                  </a:lnTo>
                  <a:lnTo>
                    <a:pt x="209194" y="539940"/>
                  </a:lnTo>
                  <a:close/>
                </a:path>
                <a:path w="329565" h="783589">
                  <a:moveTo>
                    <a:pt x="209423" y="538111"/>
                  </a:moveTo>
                  <a:lnTo>
                    <a:pt x="207289" y="538353"/>
                  </a:lnTo>
                  <a:lnTo>
                    <a:pt x="204114" y="537806"/>
                  </a:lnTo>
                  <a:lnTo>
                    <a:pt x="203885" y="539699"/>
                  </a:lnTo>
                  <a:lnTo>
                    <a:pt x="205994" y="539699"/>
                  </a:lnTo>
                  <a:lnTo>
                    <a:pt x="209232" y="539699"/>
                  </a:lnTo>
                  <a:lnTo>
                    <a:pt x="209384" y="538353"/>
                  </a:lnTo>
                  <a:lnTo>
                    <a:pt x="209423" y="538111"/>
                  </a:lnTo>
                  <a:close/>
                </a:path>
                <a:path w="329565" h="783589">
                  <a:moveTo>
                    <a:pt x="213144" y="683018"/>
                  </a:moveTo>
                  <a:lnTo>
                    <a:pt x="209423" y="681431"/>
                  </a:lnTo>
                  <a:lnTo>
                    <a:pt x="204901" y="687832"/>
                  </a:lnTo>
                  <a:lnTo>
                    <a:pt x="209423" y="688619"/>
                  </a:lnTo>
                  <a:lnTo>
                    <a:pt x="209969" y="685952"/>
                  </a:lnTo>
                  <a:lnTo>
                    <a:pt x="212598" y="685444"/>
                  </a:lnTo>
                  <a:lnTo>
                    <a:pt x="213144" y="683018"/>
                  </a:lnTo>
                  <a:close/>
                </a:path>
                <a:path w="329565" h="783589">
                  <a:moveTo>
                    <a:pt x="226441" y="494855"/>
                  </a:moveTo>
                  <a:lnTo>
                    <a:pt x="222173" y="494309"/>
                  </a:lnTo>
                  <a:lnTo>
                    <a:pt x="219240" y="495401"/>
                  </a:lnTo>
                  <a:lnTo>
                    <a:pt x="218998" y="498576"/>
                  </a:lnTo>
                  <a:lnTo>
                    <a:pt x="222415" y="498322"/>
                  </a:lnTo>
                  <a:lnTo>
                    <a:pt x="225094" y="497230"/>
                  </a:lnTo>
                  <a:lnTo>
                    <a:pt x="226441" y="494855"/>
                  </a:lnTo>
                  <a:close/>
                </a:path>
                <a:path w="329565" h="783589">
                  <a:moveTo>
                    <a:pt x="228269" y="583209"/>
                  </a:moveTo>
                  <a:lnTo>
                    <a:pt x="225094" y="582663"/>
                  </a:lnTo>
                  <a:lnTo>
                    <a:pt x="224548" y="585089"/>
                  </a:lnTo>
                  <a:lnTo>
                    <a:pt x="224853" y="587476"/>
                  </a:lnTo>
                  <a:lnTo>
                    <a:pt x="226441" y="586435"/>
                  </a:lnTo>
                  <a:lnTo>
                    <a:pt x="228269" y="585089"/>
                  </a:lnTo>
                  <a:lnTo>
                    <a:pt x="228269" y="583209"/>
                  </a:lnTo>
                  <a:close/>
                </a:path>
                <a:path w="329565" h="783589">
                  <a:moveTo>
                    <a:pt x="229362" y="561327"/>
                  </a:moveTo>
                  <a:lnTo>
                    <a:pt x="225894" y="562914"/>
                  </a:lnTo>
                  <a:lnTo>
                    <a:pt x="225094" y="562368"/>
                  </a:lnTo>
                  <a:lnTo>
                    <a:pt x="224548" y="562660"/>
                  </a:lnTo>
                  <a:lnTo>
                    <a:pt x="222173" y="563168"/>
                  </a:lnTo>
                  <a:lnTo>
                    <a:pt x="223761" y="565594"/>
                  </a:lnTo>
                  <a:lnTo>
                    <a:pt x="226441" y="564502"/>
                  </a:lnTo>
                  <a:lnTo>
                    <a:pt x="227723" y="563702"/>
                  </a:lnTo>
                  <a:lnTo>
                    <a:pt x="228257" y="562914"/>
                  </a:lnTo>
                  <a:lnTo>
                    <a:pt x="229362" y="561327"/>
                  </a:lnTo>
                  <a:close/>
                </a:path>
                <a:path w="329565" h="783589">
                  <a:moveTo>
                    <a:pt x="229616" y="544512"/>
                  </a:moveTo>
                  <a:lnTo>
                    <a:pt x="221627" y="541286"/>
                  </a:lnTo>
                  <a:lnTo>
                    <a:pt x="220586" y="545553"/>
                  </a:lnTo>
                  <a:lnTo>
                    <a:pt x="222415" y="545553"/>
                  </a:lnTo>
                  <a:lnTo>
                    <a:pt x="222719" y="547192"/>
                  </a:lnTo>
                  <a:lnTo>
                    <a:pt x="224307" y="547433"/>
                  </a:lnTo>
                  <a:lnTo>
                    <a:pt x="229616" y="544512"/>
                  </a:lnTo>
                  <a:close/>
                </a:path>
                <a:path w="329565" h="783589">
                  <a:moveTo>
                    <a:pt x="229895" y="332841"/>
                  </a:moveTo>
                  <a:lnTo>
                    <a:pt x="228231" y="332841"/>
                  </a:lnTo>
                  <a:lnTo>
                    <a:pt x="229857" y="333121"/>
                  </a:lnTo>
                  <a:lnTo>
                    <a:pt x="229895" y="332841"/>
                  </a:lnTo>
                  <a:close/>
                </a:path>
                <a:path w="329565" h="783589">
                  <a:moveTo>
                    <a:pt x="230162" y="330949"/>
                  </a:moveTo>
                  <a:lnTo>
                    <a:pt x="227723" y="331482"/>
                  </a:lnTo>
                  <a:lnTo>
                    <a:pt x="224853" y="330695"/>
                  </a:lnTo>
                  <a:lnTo>
                    <a:pt x="224574" y="332574"/>
                  </a:lnTo>
                  <a:lnTo>
                    <a:pt x="226682" y="332574"/>
                  </a:lnTo>
                  <a:lnTo>
                    <a:pt x="229933" y="332574"/>
                  </a:lnTo>
                  <a:lnTo>
                    <a:pt x="230085" y="331482"/>
                  </a:lnTo>
                  <a:lnTo>
                    <a:pt x="230162" y="330949"/>
                  </a:lnTo>
                  <a:close/>
                </a:path>
                <a:path w="329565" h="783589">
                  <a:moveTo>
                    <a:pt x="233883" y="571995"/>
                  </a:moveTo>
                  <a:lnTo>
                    <a:pt x="230657" y="568515"/>
                  </a:lnTo>
                  <a:lnTo>
                    <a:pt x="228028" y="572541"/>
                  </a:lnTo>
                  <a:lnTo>
                    <a:pt x="226441" y="575716"/>
                  </a:lnTo>
                  <a:lnTo>
                    <a:pt x="233883" y="575716"/>
                  </a:lnTo>
                  <a:lnTo>
                    <a:pt x="233883" y="571995"/>
                  </a:lnTo>
                  <a:close/>
                </a:path>
                <a:path w="329565" h="783589">
                  <a:moveTo>
                    <a:pt x="234797" y="633412"/>
                  </a:moveTo>
                  <a:lnTo>
                    <a:pt x="231990" y="634199"/>
                  </a:lnTo>
                  <a:lnTo>
                    <a:pt x="232918" y="637235"/>
                  </a:lnTo>
                  <a:lnTo>
                    <a:pt x="234480" y="635698"/>
                  </a:lnTo>
                  <a:lnTo>
                    <a:pt x="234797" y="633412"/>
                  </a:lnTo>
                  <a:close/>
                </a:path>
                <a:path w="329565" h="783589">
                  <a:moveTo>
                    <a:pt x="238887" y="621652"/>
                  </a:moveTo>
                  <a:lnTo>
                    <a:pt x="226682" y="616597"/>
                  </a:lnTo>
                  <a:lnTo>
                    <a:pt x="233883" y="620852"/>
                  </a:lnTo>
                  <a:lnTo>
                    <a:pt x="234124" y="621106"/>
                  </a:lnTo>
                  <a:lnTo>
                    <a:pt x="235712" y="624332"/>
                  </a:lnTo>
                  <a:lnTo>
                    <a:pt x="237553" y="622693"/>
                  </a:lnTo>
                  <a:lnTo>
                    <a:pt x="238887" y="621652"/>
                  </a:lnTo>
                  <a:close/>
                </a:path>
                <a:path w="329565" h="783589">
                  <a:moveTo>
                    <a:pt x="241274" y="526897"/>
                  </a:moveTo>
                  <a:lnTo>
                    <a:pt x="235712" y="527392"/>
                  </a:lnTo>
                  <a:lnTo>
                    <a:pt x="233883" y="531952"/>
                  </a:lnTo>
                  <a:lnTo>
                    <a:pt x="231990" y="536219"/>
                  </a:lnTo>
                  <a:lnTo>
                    <a:pt x="237553" y="535432"/>
                  </a:lnTo>
                  <a:lnTo>
                    <a:pt x="238099" y="529831"/>
                  </a:lnTo>
                  <a:lnTo>
                    <a:pt x="241274" y="526897"/>
                  </a:lnTo>
                  <a:close/>
                </a:path>
                <a:path w="329565" h="783589">
                  <a:moveTo>
                    <a:pt x="241566" y="630732"/>
                  </a:moveTo>
                  <a:lnTo>
                    <a:pt x="241274" y="626465"/>
                  </a:lnTo>
                  <a:lnTo>
                    <a:pt x="235470" y="627507"/>
                  </a:lnTo>
                  <a:lnTo>
                    <a:pt x="233578" y="621906"/>
                  </a:lnTo>
                  <a:lnTo>
                    <a:pt x="231990" y="628294"/>
                  </a:lnTo>
                  <a:lnTo>
                    <a:pt x="234670" y="627507"/>
                  </a:lnTo>
                  <a:lnTo>
                    <a:pt x="241566" y="630732"/>
                  </a:lnTo>
                  <a:close/>
                </a:path>
                <a:path w="329565" h="783589">
                  <a:moveTo>
                    <a:pt x="243154" y="400646"/>
                  </a:moveTo>
                  <a:lnTo>
                    <a:pt x="239979" y="400646"/>
                  </a:lnTo>
                  <a:lnTo>
                    <a:pt x="238340" y="402234"/>
                  </a:lnTo>
                  <a:lnTo>
                    <a:pt x="237553" y="404368"/>
                  </a:lnTo>
                  <a:lnTo>
                    <a:pt x="240779" y="404368"/>
                  </a:lnTo>
                  <a:lnTo>
                    <a:pt x="242366" y="403021"/>
                  </a:lnTo>
                  <a:lnTo>
                    <a:pt x="243154" y="400646"/>
                  </a:lnTo>
                  <a:close/>
                </a:path>
                <a:path w="329565" h="783589">
                  <a:moveTo>
                    <a:pt x="244995" y="715060"/>
                  </a:moveTo>
                  <a:lnTo>
                    <a:pt x="239979" y="716102"/>
                  </a:lnTo>
                  <a:lnTo>
                    <a:pt x="235470" y="707326"/>
                  </a:lnTo>
                  <a:lnTo>
                    <a:pt x="231990" y="713181"/>
                  </a:lnTo>
                  <a:lnTo>
                    <a:pt x="235470" y="713473"/>
                  </a:lnTo>
                  <a:lnTo>
                    <a:pt x="241274" y="721220"/>
                  </a:lnTo>
                  <a:lnTo>
                    <a:pt x="244360" y="716102"/>
                  </a:lnTo>
                  <a:lnTo>
                    <a:pt x="244995" y="715060"/>
                  </a:lnTo>
                  <a:close/>
                </a:path>
                <a:path w="329565" h="783589">
                  <a:moveTo>
                    <a:pt x="247675" y="299186"/>
                  </a:moveTo>
                  <a:lnTo>
                    <a:pt x="244995" y="304800"/>
                  </a:lnTo>
                  <a:lnTo>
                    <a:pt x="242366" y="304546"/>
                  </a:lnTo>
                  <a:lnTo>
                    <a:pt x="237845" y="305346"/>
                  </a:lnTo>
                  <a:lnTo>
                    <a:pt x="241274" y="306679"/>
                  </a:lnTo>
                  <a:lnTo>
                    <a:pt x="246583" y="309067"/>
                  </a:lnTo>
                  <a:lnTo>
                    <a:pt x="247053" y="304800"/>
                  </a:lnTo>
                  <a:lnTo>
                    <a:pt x="247675" y="299186"/>
                  </a:lnTo>
                  <a:close/>
                </a:path>
                <a:path w="329565" h="783589">
                  <a:moveTo>
                    <a:pt x="250215" y="628294"/>
                  </a:moveTo>
                  <a:lnTo>
                    <a:pt x="247002" y="628294"/>
                  </a:lnTo>
                  <a:lnTo>
                    <a:pt x="250050" y="629094"/>
                  </a:lnTo>
                  <a:lnTo>
                    <a:pt x="250215" y="628294"/>
                  </a:lnTo>
                  <a:close/>
                </a:path>
                <a:path w="329565" h="783589">
                  <a:moveTo>
                    <a:pt x="250329" y="536219"/>
                  </a:moveTo>
                  <a:lnTo>
                    <a:pt x="248666" y="536219"/>
                  </a:lnTo>
                  <a:lnTo>
                    <a:pt x="250304" y="536473"/>
                  </a:lnTo>
                  <a:lnTo>
                    <a:pt x="250329" y="536219"/>
                  </a:lnTo>
                  <a:close/>
                </a:path>
                <a:path w="329565" h="783589">
                  <a:moveTo>
                    <a:pt x="250329" y="417703"/>
                  </a:moveTo>
                  <a:lnTo>
                    <a:pt x="248666" y="417703"/>
                  </a:lnTo>
                  <a:lnTo>
                    <a:pt x="250304" y="417957"/>
                  </a:lnTo>
                  <a:lnTo>
                    <a:pt x="250329" y="417703"/>
                  </a:lnTo>
                  <a:close/>
                </a:path>
                <a:path w="329565" h="783589">
                  <a:moveTo>
                    <a:pt x="250596" y="626465"/>
                  </a:moveTo>
                  <a:lnTo>
                    <a:pt x="247916" y="626960"/>
                  </a:lnTo>
                  <a:lnTo>
                    <a:pt x="243700" y="625919"/>
                  </a:lnTo>
                  <a:lnTo>
                    <a:pt x="243205" y="628053"/>
                  </a:lnTo>
                  <a:lnTo>
                    <a:pt x="246087" y="628053"/>
                  </a:lnTo>
                  <a:lnTo>
                    <a:pt x="250266" y="628053"/>
                  </a:lnTo>
                  <a:lnTo>
                    <a:pt x="250482" y="626960"/>
                  </a:lnTo>
                  <a:lnTo>
                    <a:pt x="250596" y="626465"/>
                  </a:lnTo>
                  <a:close/>
                </a:path>
                <a:path w="329565" h="783589">
                  <a:moveTo>
                    <a:pt x="250596" y="534339"/>
                  </a:moveTo>
                  <a:lnTo>
                    <a:pt x="248462" y="534631"/>
                  </a:lnTo>
                  <a:lnTo>
                    <a:pt x="245287" y="534085"/>
                  </a:lnTo>
                  <a:lnTo>
                    <a:pt x="245021" y="535978"/>
                  </a:lnTo>
                  <a:lnTo>
                    <a:pt x="247129" y="535978"/>
                  </a:lnTo>
                  <a:lnTo>
                    <a:pt x="250367" y="535978"/>
                  </a:lnTo>
                  <a:lnTo>
                    <a:pt x="250545" y="534631"/>
                  </a:lnTo>
                  <a:lnTo>
                    <a:pt x="250596" y="534339"/>
                  </a:lnTo>
                  <a:close/>
                </a:path>
                <a:path w="329565" h="783589">
                  <a:moveTo>
                    <a:pt x="250596" y="415823"/>
                  </a:moveTo>
                  <a:lnTo>
                    <a:pt x="248462" y="416115"/>
                  </a:lnTo>
                  <a:lnTo>
                    <a:pt x="245287" y="415328"/>
                  </a:lnTo>
                  <a:lnTo>
                    <a:pt x="245021" y="417461"/>
                  </a:lnTo>
                  <a:lnTo>
                    <a:pt x="247129" y="417461"/>
                  </a:lnTo>
                  <a:lnTo>
                    <a:pt x="250367" y="417461"/>
                  </a:lnTo>
                  <a:lnTo>
                    <a:pt x="250545" y="416115"/>
                  </a:lnTo>
                  <a:lnTo>
                    <a:pt x="250596" y="415823"/>
                  </a:lnTo>
                  <a:close/>
                </a:path>
                <a:path w="329565" h="783589">
                  <a:moveTo>
                    <a:pt x="251891" y="514350"/>
                  </a:moveTo>
                  <a:lnTo>
                    <a:pt x="239687" y="509536"/>
                  </a:lnTo>
                  <a:lnTo>
                    <a:pt x="246875" y="513549"/>
                  </a:lnTo>
                  <a:lnTo>
                    <a:pt x="247129" y="513803"/>
                  </a:lnTo>
                  <a:lnTo>
                    <a:pt x="248716" y="517029"/>
                  </a:lnTo>
                  <a:lnTo>
                    <a:pt x="250596" y="515391"/>
                  </a:lnTo>
                  <a:lnTo>
                    <a:pt x="251891" y="514350"/>
                  </a:lnTo>
                  <a:close/>
                </a:path>
                <a:path w="329565" h="783589">
                  <a:moveTo>
                    <a:pt x="252437" y="703605"/>
                  </a:moveTo>
                  <a:lnTo>
                    <a:pt x="245795" y="703529"/>
                  </a:lnTo>
                  <a:lnTo>
                    <a:pt x="245059" y="705002"/>
                  </a:lnTo>
                  <a:lnTo>
                    <a:pt x="248018" y="705777"/>
                  </a:lnTo>
                  <a:lnTo>
                    <a:pt x="252437" y="703605"/>
                  </a:lnTo>
                  <a:close/>
                </a:path>
                <a:path w="329565" h="783589">
                  <a:moveTo>
                    <a:pt x="254050" y="720674"/>
                  </a:moveTo>
                  <a:lnTo>
                    <a:pt x="252476" y="720674"/>
                  </a:lnTo>
                  <a:lnTo>
                    <a:pt x="254025" y="720915"/>
                  </a:lnTo>
                  <a:lnTo>
                    <a:pt x="254050" y="720674"/>
                  </a:lnTo>
                  <a:close/>
                </a:path>
                <a:path w="329565" h="783589">
                  <a:moveTo>
                    <a:pt x="254317" y="718781"/>
                  </a:moveTo>
                  <a:lnTo>
                    <a:pt x="251891" y="719086"/>
                  </a:lnTo>
                  <a:lnTo>
                    <a:pt x="247370" y="712393"/>
                  </a:lnTo>
                  <a:lnTo>
                    <a:pt x="246875" y="716953"/>
                  </a:lnTo>
                  <a:lnTo>
                    <a:pt x="248170" y="717448"/>
                  </a:lnTo>
                  <a:lnTo>
                    <a:pt x="249008" y="718540"/>
                  </a:lnTo>
                  <a:lnTo>
                    <a:pt x="248742" y="720420"/>
                  </a:lnTo>
                  <a:lnTo>
                    <a:pt x="250850" y="720420"/>
                  </a:lnTo>
                  <a:lnTo>
                    <a:pt x="254088" y="720420"/>
                  </a:lnTo>
                  <a:lnTo>
                    <a:pt x="254266" y="719086"/>
                  </a:lnTo>
                  <a:lnTo>
                    <a:pt x="254317" y="718781"/>
                  </a:lnTo>
                  <a:close/>
                </a:path>
                <a:path w="329565" h="783589">
                  <a:moveTo>
                    <a:pt x="254317" y="690511"/>
                  </a:moveTo>
                  <a:lnTo>
                    <a:pt x="251637" y="689965"/>
                  </a:lnTo>
                  <a:lnTo>
                    <a:pt x="251091" y="687285"/>
                  </a:lnTo>
                  <a:lnTo>
                    <a:pt x="248716" y="686790"/>
                  </a:lnTo>
                  <a:lnTo>
                    <a:pt x="247129" y="690753"/>
                  </a:lnTo>
                  <a:lnTo>
                    <a:pt x="253479" y="695325"/>
                  </a:lnTo>
                  <a:lnTo>
                    <a:pt x="254317" y="690511"/>
                  </a:lnTo>
                  <a:close/>
                </a:path>
                <a:path w="329565" h="783589">
                  <a:moveTo>
                    <a:pt x="254317" y="381939"/>
                  </a:moveTo>
                  <a:lnTo>
                    <a:pt x="250850" y="382231"/>
                  </a:lnTo>
                  <a:lnTo>
                    <a:pt x="250215" y="380530"/>
                  </a:lnTo>
                  <a:lnTo>
                    <a:pt x="250050" y="380060"/>
                  </a:lnTo>
                  <a:lnTo>
                    <a:pt x="250596" y="376339"/>
                  </a:lnTo>
                  <a:lnTo>
                    <a:pt x="245287" y="373659"/>
                  </a:lnTo>
                  <a:lnTo>
                    <a:pt x="239433" y="379552"/>
                  </a:lnTo>
                  <a:lnTo>
                    <a:pt x="244995" y="381939"/>
                  </a:lnTo>
                  <a:lnTo>
                    <a:pt x="246494" y="380530"/>
                  </a:lnTo>
                  <a:lnTo>
                    <a:pt x="249351" y="382358"/>
                  </a:lnTo>
                  <a:lnTo>
                    <a:pt x="252374" y="383984"/>
                  </a:lnTo>
                  <a:lnTo>
                    <a:pt x="254038" y="382231"/>
                  </a:lnTo>
                  <a:lnTo>
                    <a:pt x="254317" y="381939"/>
                  </a:lnTo>
                  <a:close/>
                </a:path>
                <a:path w="329565" h="783589">
                  <a:moveTo>
                    <a:pt x="256159" y="301078"/>
                  </a:moveTo>
                  <a:lnTo>
                    <a:pt x="252984" y="300774"/>
                  </a:lnTo>
                  <a:lnTo>
                    <a:pt x="251396" y="302412"/>
                  </a:lnTo>
                  <a:lnTo>
                    <a:pt x="250596" y="304800"/>
                  </a:lnTo>
                  <a:lnTo>
                    <a:pt x="253771" y="304800"/>
                  </a:lnTo>
                  <a:lnTo>
                    <a:pt x="255358" y="303453"/>
                  </a:lnTo>
                  <a:lnTo>
                    <a:pt x="256159" y="301078"/>
                  </a:lnTo>
                  <a:close/>
                </a:path>
                <a:path w="329565" h="783589">
                  <a:moveTo>
                    <a:pt x="256159" y="244475"/>
                  </a:moveTo>
                  <a:lnTo>
                    <a:pt x="254025" y="244767"/>
                  </a:lnTo>
                  <a:lnTo>
                    <a:pt x="253225" y="241795"/>
                  </a:lnTo>
                  <a:lnTo>
                    <a:pt x="252437" y="244475"/>
                  </a:lnTo>
                  <a:lnTo>
                    <a:pt x="252437" y="246354"/>
                  </a:lnTo>
                  <a:lnTo>
                    <a:pt x="255905" y="246900"/>
                  </a:lnTo>
                  <a:lnTo>
                    <a:pt x="256120" y="244767"/>
                  </a:lnTo>
                  <a:lnTo>
                    <a:pt x="256159" y="244475"/>
                  </a:lnTo>
                  <a:close/>
                </a:path>
                <a:path w="329565" h="783589">
                  <a:moveTo>
                    <a:pt x="258762" y="528586"/>
                  </a:moveTo>
                  <a:lnTo>
                    <a:pt x="257263" y="526453"/>
                  </a:lnTo>
                  <a:lnTo>
                    <a:pt x="256705" y="528485"/>
                  </a:lnTo>
                  <a:lnTo>
                    <a:pt x="258762" y="528586"/>
                  </a:lnTo>
                  <a:close/>
                </a:path>
                <a:path w="329565" h="783589">
                  <a:moveTo>
                    <a:pt x="258826" y="520750"/>
                  </a:moveTo>
                  <a:lnTo>
                    <a:pt x="252679" y="521296"/>
                  </a:lnTo>
                  <a:lnTo>
                    <a:pt x="252679" y="528739"/>
                  </a:lnTo>
                  <a:lnTo>
                    <a:pt x="257200" y="526351"/>
                  </a:lnTo>
                  <a:lnTo>
                    <a:pt x="258826" y="520750"/>
                  </a:lnTo>
                  <a:close/>
                </a:path>
                <a:path w="329565" h="783589">
                  <a:moveTo>
                    <a:pt x="259334" y="621360"/>
                  </a:moveTo>
                  <a:lnTo>
                    <a:pt x="257987" y="618972"/>
                  </a:lnTo>
                  <a:lnTo>
                    <a:pt x="257200" y="617639"/>
                  </a:lnTo>
                  <a:lnTo>
                    <a:pt x="254812" y="616051"/>
                  </a:lnTo>
                  <a:lnTo>
                    <a:pt x="256400" y="619518"/>
                  </a:lnTo>
                  <a:lnTo>
                    <a:pt x="256159" y="620318"/>
                  </a:lnTo>
                  <a:lnTo>
                    <a:pt x="256273" y="621360"/>
                  </a:lnTo>
                  <a:lnTo>
                    <a:pt x="256705" y="623239"/>
                  </a:lnTo>
                  <a:lnTo>
                    <a:pt x="259334" y="621360"/>
                  </a:lnTo>
                  <a:close/>
                </a:path>
                <a:path w="329565" h="783589">
                  <a:moveTo>
                    <a:pt x="262001" y="528739"/>
                  </a:moveTo>
                  <a:lnTo>
                    <a:pt x="258762" y="528586"/>
                  </a:lnTo>
                  <a:lnTo>
                    <a:pt x="261708" y="532752"/>
                  </a:lnTo>
                  <a:lnTo>
                    <a:pt x="262001" y="528739"/>
                  </a:lnTo>
                  <a:close/>
                </a:path>
                <a:path w="329565" h="783589">
                  <a:moveTo>
                    <a:pt x="262001" y="365125"/>
                  </a:moveTo>
                  <a:lnTo>
                    <a:pt x="261785" y="362191"/>
                  </a:lnTo>
                  <a:lnTo>
                    <a:pt x="261708" y="361099"/>
                  </a:lnTo>
                  <a:lnTo>
                    <a:pt x="259080" y="362191"/>
                  </a:lnTo>
                  <a:lnTo>
                    <a:pt x="258559" y="361950"/>
                  </a:lnTo>
                  <a:lnTo>
                    <a:pt x="252183" y="358965"/>
                  </a:lnTo>
                  <a:lnTo>
                    <a:pt x="252437" y="362991"/>
                  </a:lnTo>
                  <a:lnTo>
                    <a:pt x="255117" y="361950"/>
                  </a:lnTo>
                  <a:lnTo>
                    <a:pt x="262001" y="365125"/>
                  </a:lnTo>
                  <a:close/>
                </a:path>
                <a:path w="329565" h="783589">
                  <a:moveTo>
                    <a:pt x="263055" y="325894"/>
                  </a:moveTo>
                  <a:lnTo>
                    <a:pt x="260121" y="327215"/>
                  </a:lnTo>
                  <a:lnTo>
                    <a:pt x="259626" y="327520"/>
                  </a:lnTo>
                  <a:lnTo>
                    <a:pt x="258826" y="326974"/>
                  </a:lnTo>
                  <a:lnTo>
                    <a:pt x="258292" y="327215"/>
                  </a:lnTo>
                  <a:lnTo>
                    <a:pt x="255905" y="328015"/>
                  </a:lnTo>
                  <a:lnTo>
                    <a:pt x="257492" y="330441"/>
                  </a:lnTo>
                  <a:lnTo>
                    <a:pt x="260121" y="329107"/>
                  </a:lnTo>
                  <a:lnTo>
                    <a:pt x="261467" y="328307"/>
                  </a:lnTo>
                  <a:lnTo>
                    <a:pt x="261975" y="327520"/>
                  </a:lnTo>
                  <a:lnTo>
                    <a:pt x="263055" y="325894"/>
                  </a:lnTo>
                  <a:close/>
                </a:path>
                <a:path w="329565" h="783589">
                  <a:moveTo>
                    <a:pt x="265176" y="428371"/>
                  </a:moveTo>
                  <a:lnTo>
                    <a:pt x="261708" y="428917"/>
                  </a:lnTo>
                  <a:lnTo>
                    <a:pt x="261708" y="431850"/>
                  </a:lnTo>
                  <a:lnTo>
                    <a:pt x="257200" y="430504"/>
                  </a:lnTo>
                  <a:lnTo>
                    <a:pt x="257987" y="434530"/>
                  </a:lnTo>
                  <a:lnTo>
                    <a:pt x="262001" y="436118"/>
                  </a:lnTo>
                  <a:lnTo>
                    <a:pt x="263740" y="431850"/>
                  </a:lnTo>
                  <a:lnTo>
                    <a:pt x="265176" y="428371"/>
                  </a:lnTo>
                  <a:close/>
                </a:path>
                <a:path w="329565" h="783589">
                  <a:moveTo>
                    <a:pt x="265722" y="334962"/>
                  </a:moveTo>
                  <a:lnTo>
                    <a:pt x="262001" y="334962"/>
                  </a:lnTo>
                  <a:lnTo>
                    <a:pt x="262001" y="338747"/>
                  </a:lnTo>
                  <a:lnTo>
                    <a:pt x="265722" y="338747"/>
                  </a:lnTo>
                  <a:lnTo>
                    <a:pt x="265722" y="334962"/>
                  </a:lnTo>
                  <a:close/>
                </a:path>
                <a:path w="329565" h="783589">
                  <a:moveTo>
                    <a:pt x="267563" y="624573"/>
                  </a:moveTo>
                  <a:lnTo>
                    <a:pt x="264134" y="624027"/>
                  </a:lnTo>
                  <a:lnTo>
                    <a:pt x="263842" y="626465"/>
                  </a:lnTo>
                  <a:lnTo>
                    <a:pt x="264134" y="628840"/>
                  </a:lnTo>
                  <a:lnTo>
                    <a:pt x="265976" y="627507"/>
                  </a:lnTo>
                  <a:lnTo>
                    <a:pt x="267563" y="626465"/>
                  </a:lnTo>
                  <a:lnTo>
                    <a:pt x="267563" y="624573"/>
                  </a:lnTo>
                  <a:close/>
                </a:path>
                <a:path w="329565" h="783589">
                  <a:moveTo>
                    <a:pt x="269443" y="494855"/>
                  </a:moveTo>
                  <a:lnTo>
                    <a:pt x="267881" y="494855"/>
                  </a:lnTo>
                  <a:lnTo>
                    <a:pt x="268605" y="497535"/>
                  </a:lnTo>
                  <a:lnTo>
                    <a:pt x="269443" y="494855"/>
                  </a:lnTo>
                  <a:close/>
                </a:path>
                <a:path w="329565" h="783589">
                  <a:moveTo>
                    <a:pt x="269443" y="492963"/>
                  </a:moveTo>
                  <a:lnTo>
                    <a:pt x="266230" y="492467"/>
                  </a:lnTo>
                  <a:lnTo>
                    <a:pt x="265772" y="494601"/>
                  </a:lnTo>
                  <a:lnTo>
                    <a:pt x="267817" y="494601"/>
                  </a:lnTo>
                  <a:lnTo>
                    <a:pt x="269443" y="494601"/>
                  </a:lnTo>
                  <a:lnTo>
                    <a:pt x="269443" y="492963"/>
                  </a:lnTo>
                  <a:close/>
                </a:path>
                <a:path w="329565" h="783589">
                  <a:moveTo>
                    <a:pt x="273126" y="703605"/>
                  </a:moveTo>
                  <a:lnTo>
                    <a:pt x="269443" y="703605"/>
                  </a:lnTo>
                  <a:lnTo>
                    <a:pt x="269443" y="707326"/>
                  </a:lnTo>
                  <a:lnTo>
                    <a:pt x="273126" y="707326"/>
                  </a:lnTo>
                  <a:lnTo>
                    <a:pt x="273126" y="703605"/>
                  </a:lnTo>
                  <a:close/>
                </a:path>
                <a:path w="329565" h="783589">
                  <a:moveTo>
                    <a:pt x="274751" y="322414"/>
                  </a:moveTo>
                  <a:lnTo>
                    <a:pt x="267563" y="316306"/>
                  </a:lnTo>
                  <a:lnTo>
                    <a:pt x="265722" y="317893"/>
                  </a:lnTo>
                  <a:lnTo>
                    <a:pt x="264134" y="319239"/>
                  </a:lnTo>
                  <a:lnTo>
                    <a:pt x="269151" y="319481"/>
                  </a:lnTo>
                  <a:lnTo>
                    <a:pt x="269443" y="319735"/>
                  </a:lnTo>
                  <a:lnTo>
                    <a:pt x="274751" y="322414"/>
                  </a:lnTo>
                  <a:close/>
                </a:path>
                <a:path w="329565" h="783589">
                  <a:moveTo>
                    <a:pt x="276834" y="556768"/>
                  </a:moveTo>
                  <a:lnTo>
                    <a:pt x="273126" y="556768"/>
                  </a:lnTo>
                  <a:lnTo>
                    <a:pt x="273126" y="560527"/>
                  </a:lnTo>
                  <a:lnTo>
                    <a:pt x="276834" y="560527"/>
                  </a:lnTo>
                  <a:lnTo>
                    <a:pt x="276834" y="556768"/>
                  </a:lnTo>
                  <a:close/>
                </a:path>
                <a:path w="329565" h="783589">
                  <a:moveTo>
                    <a:pt x="278726" y="600265"/>
                  </a:moveTo>
                  <a:lnTo>
                    <a:pt x="273659" y="597090"/>
                  </a:lnTo>
                  <a:lnTo>
                    <a:pt x="271030" y="598932"/>
                  </a:lnTo>
                  <a:lnTo>
                    <a:pt x="278726" y="600265"/>
                  </a:lnTo>
                  <a:close/>
                </a:path>
                <a:path w="329565" h="783589">
                  <a:moveTo>
                    <a:pt x="280733" y="524776"/>
                  </a:moveTo>
                  <a:lnTo>
                    <a:pt x="277926" y="526110"/>
                  </a:lnTo>
                  <a:lnTo>
                    <a:pt x="280555" y="526897"/>
                  </a:lnTo>
                  <a:lnTo>
                    <a:pt x="280733" y="524776"/>
                  </a:lnTo>
                  <a:close/>
                </a:path>
                <a:path w="329565" h="783589">
                  <a:moveTo>
                    <a:pt x="281355" y="524471"/>
                  </a:moveTo>
                  <a:lnTo>
                    <a:pt x="281114" y="523532"/>
                  </a:lnTo>
                  <a:lnTo>
                    <a:pt x="280860" y="523430"/>
                  </a:lnTo>
                  <a:lnTo>
                    <a:pt x="280733" y="524776"/>
                  </a:lnTo>
                  <a:lnTo>
                    <a:pt x="281355" y="524471"/>
                  </a:lnTo>
                  <a:close/>
                </a:path>
                <a:path w="329565" h="783589">
                  <a:moveTo>
                    <a:pt x="286169" y="560781"/>
                  </a:moveTo>
                  <a:lnTo>
                    <a:pt x="285470" y="555409"/>
                  </a:lnTo>
                  <a:lnTo>
                    <a:pt x="280619" y="553783"/>
                  </a:lnTo>
                  <a:lnTo>
                    <a:pt x="277609" y="554266"/>
                  </a:lnTo>
                  <a:lnTo>
                    <a:pt x="282448" y="555180"/>
                  </a:lnTo>
                  <a:lnTo>
                    <a:pt x="279768" y="557860"/>
                  </a:lnTo>
                  <a:lnTo>
                    <a:pt x="281101" y="561035"/>
                  </a:lnTo>
                  <a:lnTo>
                    <a:pt x="286169" y="560781"/>
                  </a:lnTo>
                  <a:close/>
                </a:path>
                <a:path w="329565" h="783589">
                  <a:moveTo>
                    <a:pt x="286664" y="525564"/>
                  </a:moveTo>
                  <a:lnTo>
                    <a:pt x="286169" y="521296"/>
                  </a:lnTo>
                  <a:lnTo>
                    <a:pt x="280555" y="521296"/>
                  </a:lnTo>
                  <a:lnTo>
                    <a:pt x="281114" y="523532"/>
                  </a:lnTo>
                  <a:lnTo>
                    <a:pt x="286664" y="525564"/>
                  </a:lnTo>
                  <a:close/>
                </a:path>
                <a:path w="329565" h="783589">
                  <a:moveTo>
                    <a:pt x="312407" y="652856"/>
                  </a:moveTo>
                  <a:lnTo>
                    <a:pt x="309232" y="652360"/>
                  </a:lnTo>
                  <a:lnTo>
                    <a:pt x="308686" y="654735"/>
                  </a:lnTo>
                  <a:lnTo>
                    <a:pt x="309232" y="657123"/>
                  </a:lnTo>
                  <a:lnTo>
                    <a:pt x="310819" y="655777"/>
                  </a:lnTo>
                  <a:lnTo>
                    <a:pt x="312407" y="654735"/>
                  </a:lnTo>
                  <a:lnTo>
                    <a:pt x="312407" y="652856"/>
                  </a:lnTo>
                  <a:close/>
                </a:path>
                <a:path w="329565" h="783589">
                  <a:moveTo>
                    <a:pt x="314299" y="545553"/>
                  </a:moveTo>
                  <a:lnTo>
                    <a:pt x="310413" y="543623"/>
                  </a:lnTo>
                  <a:lnTo>
                    <a:pt x="309714" y="545376"/>
                  </a:lnTo>
                  <a:lnTo>
                    <a:pt x="311302" y="547217"/>
                  </a:lnTo>
                  <a:lnTo>
                    <a:pt x="314299" y="545553"/>
                  </a:lnTo>
                  <a:close/>
                </a:path>
                <a:path w="329565" h="783589">
                  <a:moveTo>
                    <a:pt x="329184" y="662228"/>
                  </a:moveTo>
                  <a:lnTo>
                    <a:pt x="328371" y="660590"/>
                  </a:lnTo>
                  <a:lnTo>
                    <a:pt x="327050" y="657910"/>
                  </a:lnTo>
                  <a:lnTo>
                    <a:pt x="313753" y="662482"/>
                  </a:lnTo>
                  <a:lnTo>
                    <a:pt x="318020" y="664070"/>
                  </a:lnTo>
                  <a:lnTo>
                    <a:pt x="322783" y="660590"/>
                  </a:lnTo>
                  <a:lnTo>
                    <a:pt x="325704" y="666991"/>
                  </a:lnTo>
                  <a:lnTo>
                    <a:pt x="329184" y="662228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12635" y="5814174"/>
              <a:ext cx="389255" cy="506730"/>
            </a:xfrm>
            <a:custGeom>
              <a:avLst/>
              <a:gdLst/>
              <a:ahLst/>
              <a:cxnLst/>
              <a:rect l="l" t="t" r="r" b="b"/>
              <a:pathLst>
                <a:path w="389255" h="506729">
                  <a:moveTo>
                    <a:pt x="10121" y="177253"/>
                  </a:moveTo>
                  <a:lnTo>
                    <a:pt x="5676" y="175869"/>
                  </a:lnTo>
                  <a:lnTo>
                    <a:pt x="5041" y="177558"/>
                  </a:lnTo>
                  <a:lnTo>
                    <a:pt x="6946" y="179095"/>
                  </a:lnTo>
                  <a:lnTo>
                    <a:pt x="10121" y="177253"/>
                  </a:lnTo>
                  <a:close/>
                </a:path>
                <a:path w="389255" h="506729">
                  <a:moveTo>
                    <a:pt x="10922" y="403567"/>
                  </a:moveTo>
                  <a:lnTo>
                    <a:pt x="10121" y="403072"/>
                  </a:lnTo>
                  <a:lnTo>
                    <a:pt x="10833" y="403618"/>
                  </a:lnTo>
                  <a:close/>
                </a:path>
                <a:path w="389255" h="506729">
                  <a:moveTo>
                    <a:pt x="12750" y="54711"/>
                  </a:moveTo>
                  <a:lnTo>
                    <a:pt x="11963" y="50990"/>
                  </a:lnTo>
                  <a:lnTo>
                    <a:pt x="9575" y="50990"/>
                  </a:lnTo>
                  <a:lnTo>
                    <a:pt x="9334" y="48564"/>
                  </a:lnTo>
                  <a:lnTo>
                    <a:pt x="6400" y="49110"/>
                  </a:lnTo>
                  <a:lnTo>
                    <a:pt x="3479" y="53670"/>
                  </a:lnTo>
                  <a:lnTo>
                    <a:pt x="12750" y="54711"/>
                  </a:lnTo>
                  <a:close/>
                </a:path>
                <a:path w="389255" h="506729">
                  <a:moveTo>
                    <a:pt x="16230" y="254635"/>
                  </a:moveTo>
                  <a:lnTo>
                    <a:pt x="6400" y="254393"/>
                  </a:lnTo>
                  <a:lnTo>
                    <a:pt x="4521" y="256527"/>
                  </a:lnTo>
                  <a:lnTo>
                    <a:pt x="0" y="254393"/>
                  </a:lnTo>
                  <a:lnTo>
                    <a:pt x="6400" y="258114"/>
                  </a:lnTo>
                  <a:lnTo>
                    <a:pt x="7658" y="256527"/>
                  </a:lnTo>
                  <a:lnTo>
                    <a:pt x="8534" y="255435"/>
                  </a:lnTo>
                  <a:lnTo>
                    <a:pt x="16230" y="254635"/>
                  </a:lnTo>
                  <a:close/>
                </a:path>
                <a:path w="389255" h="506729">
                  <a:moveTo>
                    <a:pt x="16471" y="407885"/>
                  </a:moveTo>
                  <a:lnTo>
                    <a:pt x="13246" y="405447"/>
                  </a:lnTo>
                  <a:lnTo>
                    <a:pt x="10833" y="403618"/>
                  </a:lnTo>
                  <a:lnTo>
                    <a:pt x="7200" y="405447"/>
                  </a:lnTo>
                  <a:lnTo>
                    <a:pt x="6400" y="403072"/>
                  </a:lnTo>
                  <a:lnTo>
                    <a:pt x="4813" y="410019"/>
                  </a:lnTo>
                  <a:lnTo>
                    <a:pt x="16471" y="407885"/>
                  </a:lnTo>
                  <a:close/>
                </a:path>
                <a:path w="389255" h="506729">
                  <a:moveTo>
                    <a:pt x="17297" y="36055"/>
                  </a:moveTo>
                  <a:lnTo>
                    <a:pt x="15786" y="36055"/>
                  </a:lnTo>
                  <a:lnTo>
                    <a:pt x="17272" y="36309"/>
                  </a:lnTo>
                  <a:lnTo>
                    <a:pt x="17297" y="36055"/>
                  </a:lnTo>
                  <a:close/>
                </a:path>
                <a:path w="389255" h="506729">
                  <a:moveTo>
                    <a:pt x="17513" y="34175"/>
                  </a:moveTo>
                  <a:lnTo>
                    <a:pt x="15430" y="34429"/>
                  </a:lnTo>
                  <a:lnTo>
                    <a:pt x="12204" y="33921"/>
                  </a:lnTo>
                  <a:lnTo>
                    <a:pt x="11988" y="35763"/>
                  </a:lnTo>
                  <a:lnTo>
                    <a:pt x="14097" y="35763"/>
                  </a:lnTo>
                  <a:lnTo>
                    <a:pt x="17322" y="35763"/>
                  </a:lnTo>
                  <a:lnTo>
                    <a:pt x="17475" y="34429"/>
                  </a:lnTo>
                  <a:lnTo>
                    <a:pt x="17513" y="34175"/>
                  </a:lnTo>
                  <a:close/>
                </a:path>
                <a:path w="389255" h="506729">
                  <a:moveTo>
                    <a:pt x="20447" y="365671"/>
                  </a:moveTo>
                  <a:lnTo>
                    <a:pt x="20104" y="364375"/>
                  </a:lnTo>
                  <a:lnTo>
                    <a:pt x="19405" y="361696"/>
                  </a:lnTo>
                  <a:lnTo>
                    <a:pt x="18948" y="361403"/>
                  </a:lnTo>
                  <a:lnTo>
                    <a:pt x="16471" y="359816"/>
                  </a:lnTo>
                  <a:lnTo>
                    <a:pt x="5854" y="358775"/>
                  </a:lnTo>
                  <a:lnTo>
                    <a:pt x="11963" y="363537"/>
                  </a:lnTo>
                  <a:lnTo>
                    <a:pt x="11963" y="362496"/>
                  </a:lnTo>
                  <a:lnTo>
                    <a:pt x="12204" y="361403"/>
                  </a:lnTo>
                  <a:lnTo>
                    <a:pt x="13843" y="361696"/>
                  </a:lnTo>
                  <a:lnTo>
                    <a:pt x="14058" y="363537"/>
                  </a:lnTo>
                  <a:lnTo>
                    <a:pt x="13995" y="364375"/>
                  </a:lnTo>
                  <a:lnTo>
                    <a:pt x="13550" y="367004"/>
                  </a:lnTo>
                  <a:lnTo>
                    <a:pt x="15684" y="367296"/>
                  </a:lnTo>
                  <a:lnTo>
                    <a:pt x="15925" y="364375"/>
                  </a:lnTo>
                  <a:lnTo>
                    <a:pt x="20447" y="365671"/>
                  </a:lnTo>
                  <a:close/>
                </a:path>
                <a:path w="389255" h="506729">
                  <a:moveTo>
                    <a:pt x="21018" y="2133"/>
                  </a:moveTo>
                  <a:lnTo>
                    <a:pt x="19291" y="2133"/>
                  </a:lnTo>
                  <a:lnTo>
                    <a:pt x="20993" y="2425"/>
                  </a:lnTo>
                  <a:lnTo>
                    <a:pt x="21018" y="2133"/>
                  </a:lnTo>
                  <a:close/>
                </a:path>
                <a:path w="389255" h="506729">
                  <a:moveTo>
                    <a:pt x="21234" y="292"/>
                  </a:moveTo>
                  <a:lnTo>
                    <a:pt x="19151" y="546"/>
                  </a:lnTo>
                  <a:lnTo>
                    <a:pt x="15925" y="0"/>
                  </a:lnTo>
                  <a:lnTo>
                    <a:pt x="15709" y="1879"/>
                  </a:lnTo>
                  <a:lnTo>
                    <a:pt x="17818" y="1879"/>
                  </a:lnTo>
                  <a:lnTo>
                    <a:pt x="21043" y="1879"/>
                  </a:lnTo>
                  <a:lnTo>
                    <a:pt x="21196" y="546"/>
                  </a:lnTo>
                  <a:lnTo>
                    <a:pt x="21234" y="292"/>
                  </a:lnTo>
                  <a:close/>
                </a:path>
                <a:path w="389255" h="506729">
                  <a:moveTo>
                    <a:pt x="23406" y="414413"/>
                  </a:moveTo>
                  <a:lnTo>
                    <a:pt x="23126" y="414286"/>
                  </a:lnTo>
                  <a:lnTo>
                    <a:pt x="23368" y="414528"/>
                  </a:lnTo>
                  <a:close/>
                </a:path>
                <a:path w="389255" h="506729">
                  <a:moveTo>
                    <a:pt x="25755" y="52031"/>
                  </a:moveTo>
                  <a:lnTo>
                    <a:pt x="24955" y="49110"/>
                  </a:lnTo>
                  <a:lnTo>
                    <a:pt x="24701" y="47523"/>
                  </a:lnTo>
                  <a:lnTo>
                    <a:pt x="14884" y="42710"/>
                  </a:lnTo>
                  <a:lnTo>
                    <a:pt x="22796" y="48856"/>
                  </a:lnTo>
                  <a:lnTo>
                    <a:pt x="25755" y="52031"/>
                  </a:lnTo>
                  <a:close/>
                </a:path>
                <a:path w="389255" h="506729">
                  <a:moveTo>
                    <a:pt x="26835" y="167919"/>
                  </a:moveTo>
                  <a:lnTo>
                    <a:pt x="23660" y="167919"/>
                  </a:lnTo>
                  <a:lnTo>
                    <a:pt x="22034" y="169214"/>
                  </a:lnTo>
                  <a:lnTo>
                    <a:pt x="21234" y="171640"/>
                  </a:lnTo>
                  <a:lnTo>
                    <a:pt x="24460" y="171640"/>
                  </a:lnTo>
                  <a:lnTo>
                    <a:pt x="26047" y="170053"/>
                  </a:lnTo>
                  <a:lnTo>
                    <a:pt x="26835" y="167919"/>
                  </a:lnTo>
                  <a:close/>
                </a:path>
                <a:path w="389255" h="506729">
                  <a:moveTo>
                    <a:pt x="33489" y="504774"/>
                  </a:moveTo>
                  <a:lnTo>
                    <a:pt x="29146" y="504774"/>
                  </a:lnTo>
                  <a:lnTo>
                    <a:pt x="30810" y="505269"/>
                  </a:lnTo>
                  <a:lnTo>
                    <a:pt x="32397" y="506603"/>
                  </a:lnTo>
                  <a:lnTo>
                    <a:pt x="33489" y="504774"/>
                  </a:lnTo>
                  <a:close/>
                </a:path>
                <a:path w="389255" h="506729">
                  <a:moveTo>
                    <a:pt x="33985" y="415620"/>
                  </a:moveTo>
                  <a:lnTo>
                    <a:pt x="32270" y="413981"/>
                  </a:lnTo>
                  <a:lnTo>
                    <a:pt x="28676" y="410514"/>
                  </a:lnTo>
                  <a:lnTo>
                    <a:pt x="28422" y="413981"/>
                  </a:lnTo>
                  <a:lnTo>
                    <a:pt x="26301" y="410260"/>
                  </a:lnTo>
                  <a:lnTo>
                    <a:pt x="24955" y="410514"/>
                  </a:lnTo>
                  <a:lnTo>
                    <a:pt x="23406" y="414413"/>
                  </a:lnTo>
                  <a:lnTo>
                    <a:pt x="25755" y="415328"/>
                  </a:lnTo>
                  <a:lnTo>
                    <a:pt x="33985" y="415620"/>
                  </a:lnTo>
                  <a:close/>
                </a:path>
                <a:path w="389255" h="506729">
                  <a:moveTo>
                    <a:pt x="35572" y="501294"/>
                  </a:moveTo>
                  <a:lnTo>
                    <a:pt x="24460" y="501294"/>
                  </a:lnTo>
                  <a:lnTo>
                    <a:pt x="24904" y="504469"/>
                  </a:lnTo>
                  <a:lnTo>
                    <a:pt x="28130" y="504469"/>
                  </a:lnTo>
                  <a:lnTo>
                    <a:pt x="33667" y="504469"/>
                  </a:lnTo>
                  <a:lnTo>
                    <a:pt x="35572" y="501294"/>
                  </a:lnTo>
                  <a:close/>
                </a:path>
                <a:path w="389255" h="506729">
                  <a:moveTo>
                    <a:pt x="47307" y="158292"/>
                  </a:moveTo>
                  <a:lnTo>
                    <a:pt x="45796" y="158292"/>
                  </a:lnTo>
                  <a:lnTo>
                    <a:pt x="47282" y="158546"/>
                  </a:lnTo>
                  <a:lnTo>
                    <a:pt x="47307" y="158292"/>
                  </a:lnTo>
                  <a:close/>
                </a:path>
                <a:path w="389255" h="506729">
                  <a:moveTo>
                    <a:pt x="47523" y="203708"/>
                  </a:moveTo>
                  <a:lnTo>
                    <a:pt x="44107" y="203149"/>
                  </a:lnTo>
                  <a:lnTo>
                    <a:pt x="43802" y="205524"/>
                  </a:lnTo>
                  <a:lnTo>
                    <a:pt x="44348" y="207962"/>
                  </a:lnTo>
                  <a:lnTo>
                    <a:pt x="45935" y="206616"/>
                  </a:lnTo>
                  <a:lnTo>
                    <a:pt x="47523" y="205524"/>
                  </a:lnTo>
                  <a:lnTo>
                    <a:pt x="47523" y="203708"/>
                  </a:lnTo>
                  <a:close/>
                </a:path>
                <a:path w="389255" h="506729">
                  <a:moveTo>
                    <a:pt x="47523" y="156413"/>
                  </a:moveTo>
                  <a:lnTo>
                    <a:pt x="45148" y="156705"/>
                  </a:lnTo>
                  <a:lnTo>
                    <a:pt x="42214" y="156159"/>
                  </a:lnTo>
                  <a:lnTo>
                    <a:pt x="41998" y="158000"/>
                  </a:lnTo>
                  <a:lnTo>
                    <a:pt x="44107" y="158000"/>
                  </a:lnTo>
                  <a:lnTo>
                    <a:pt x="47332" y="158000"/>
                  </a:lnTo>
                  <a:lnTo>
                    <a:pt x="47485" y="156705"/>
                  </a:lnTo>
                  <a:lnTo>
                    <a:pt x="47523" y="156413"/>
                  </a:lnTo>
                  <a:close/>
                </a:path>
                <a:path w="389255" h="506729">
                  <a:moveTo>
                    <a:pt x="60528" y="107594"/>
                  </a:moveTo>
                  <a:lnTo>
                    <a:pt x="54940" y="107518"/>
                  </a:lnTo>
                  <a:lnTo>
                    <a:pt x="54559" y="108991"/>
                  </a:lnTo>
                  <a:lnTo>
                    <a:pt x="57175" y="109766"/>
                  </a:lnTo>
                  <a:lnTo>
                    <a:pt x="60528" y="107594"/>
                  </a:lnTo>
                  <a:close/>
                </a:path>
                <a:path w="389255" h="506729">
                  <a:moveTo>
                    <a:pt x="71691" y="271462"/>
                  </a:moveTo>
                  <a:lnTo>
                    <a:pt x="67170" y="269875"/>
                  </a:lnTo>
                  <a:lnTo>
                    <a:pt x="62903" y="278396"/>
                  </a:lnTo>
                  <a:lnTo>
                    <a:pt x="66128" y="278942"/>
                  </a:lnTo>
                  <a:lnTo>
                    <a:pt x="66624" y="275183"/>
                  </a:lnTo>
                  <a:lnTo>
                    <a:pt x="71145" y="275183"/>
                  </a:lnTo>
                  <a:lnTo>
                    <a:pt x="71691" y="271462"/>
                  </a:lnTo>
                  <a:close/>
                </a:path>
                <a:path w="389255" h="506729">
                  <a:moveTo>
                    <a:pt x="72732" y="110769"/>
                  </a:moveTo>
                  <a:lnTo>
                    <a:pt x="72605" y="110718"/>
                  </a:lnTo>
                  <a:lnTo>
                    <a:pt x="72478" y="110769"/>
                  </a:lnTo>
                  <a:lnTo>
                    <a:pt x="72732" y="110769"/>
                  </a:lnTo>
                  <a:close/>
                </a:path>
                <a:path w="389255" h="506729">
                  <a:moveTo>
                    <a:pt x="77787" y="131851"/>
                  </a:moveTo>
                  <a:lnTo>
                    <a:pt x="75958" y="129171"/>
                  </a:lnTo>
                  <a:lnTo>
                    <a:pt x="75679" y="131851"/>
                  </a:lnTo>
                  <a:lnTo>
                    <a:pt x="75412" y="133985"/>
                  </a:lnTo>
                  <a:lnTo>
                    <a:pt x="77000" y="136918"/>
                  </a:lnTo>
                  <a:lnTo>
                    <a:pt x="77546" y="133985"/>
                  </a:lnTo>
                  <a:lnTo>
                    <a:pt x="77787" y="131851"/>
                  </a:lnTo>
                  <a:close/>
                </a:path>
                <a:path w="389255" h="506729">
                  <a:moveTo>
                    <a:pt x="78905" y="148971"/>
                  </a:moveTo>
                  <a:lnTo>
                    <a:pt x="77368" y="148971"/>
                  </a:lnTo>
                  <a:lnTo>
                    <a:pt x="78879" y="149225"/>
                  </a:lnTo>
                  <a:lnTo>
                    <a:pt x="78905" y="148971"/>
                  </a:lnTo>
                  <a:close/>
                </a:path>
                <a:path w="389255" h="506729">
                  <a:moveTo>
                    <a:pt x="79133" y="147091"/>
                  </a:moveTo>
                  <a:lnTo>
                    <a:pt x="77000" y="147332"/>
                  </a:lnTo>
                  <a:lnTo>
                    <a:pt x="74066" y="146786"/>
                  </a:lnTo>
                  <a:lnTo>
                    <a:pt x="73583" y="148678"/>
                  </a:lnTo>
                  <a:lnTo>
                    <a:pt x="75653" y="148678"/>
                  </a:lnTo>
                  <a:lnTo>
                    <a:pt x="78943" y="148678"/>
                  </a:lnTo>
                  <a:lnTo>
                    <a:pt x="79095" y="147332"/>
                  </a:lnTo>
                  <a:lnTo>
                    <a:pt x="79133" y="147091"/>
                  </a:lnTo>
                  <a:close/>
                </a:path>
                <a:path w="389255" h="506729">
                  <a:moveTo>
                    <a:pt x="80467" y="107302"/>
                  </a:moveTo>
                  <a:lnTo>
                    <a:pt x="67716" y="107848"/>
                  </a:lnTo>
                  <a:lnTo>
                    <a:pt x="69850" y="109435"/>
                  </a:lnTo>
                  <a:lnTo>
                    <a:pt x="72605" y="110718"/>
                  </a:lnTo>
                  <a:lnTo>
                    <a:pt x="75412" y="109435"/>
                  </a:lnTo>
                  <a:lnTo>
                    <a:pt x="80467" y="107302"/>
                  </a:lnTo>
                  <a:close/>
                </a:path>
                <a:path w="389255" h="506729">
                  <a:moveTo>
                    <a:pt x="83578" y="160426"/>
                  </a:moveTo>
                  <a:lnTo>
                    <a:pt x="81762" y="155371"/>
                  </a:lnTo>
                  <a:lnTo>
                    <a:pt x="81267" y="160134"/>
                  </a:lnTo>
                  <a:lnTo>
                    <a:pt x="83578" y="160426"/>
                  </a:lnTo>
                  <a:close/>
                </a:path>
                <a:path w="389255" h="506729">
                  <a:moveTo>
                    <a:pt x="88531" y="174891"/>
                  </a:moveTo>
                  <a:lnTo>
                    <a:pt x="84988" y="173532"/>
                  </a:lnTo>
                  <a:lnTo>
                    <a:pt x="86271" y="180428"/>
                  </a:lnTo>
                  <a:lnTo>
                    <a:pt x="80962" y="180721"/>
                  </a:lnTo>
                  <a:lnTo>
                    <a:pt x="81267" y="186575"/>
                  </a:lnTo>
                  <a:lnTo>
                    <a:pt x="84404" y="184607"/>
                  </a:lnTo>
                  <a:lnTo>
                    <a:pt x="87579" y="179641"/>
                  </a:lnTo>
                  <a:lnTo>
                    <a:pt x="88531" y="174891"/>
                  </a:lnTo>
                  <a:close/>
                </a:path>
                <a:path w="389255" h="506729">
                  <a:moveTo>
                    <a:pt x="88658" y="160134"/>
                  </a:moveTo>
                  <a:lnTo>
                    <a:pt x="84442" y="162814"/>
                  </a:lnTo>
                  <a:lnTo>
                    <a:pt x="83591" y="160489"/>
                  </a:lnTo>
                  <a:lnTo>
                    <a:pt x="82308" y="162318"/>
                  </a:lnTo>
                  <a:lnTo>
                    <a:pt x="81267" y="163906"/>
                  </a:lnTo>
                  <a:lnTo>
                    <a:pt x="85483" y="164693"/>
                  </a:lnTo>
                  <a:lnTo>
                    <a:pt x="88163" y="163601"/>
                  </a:lnTo>
                  <a:lnTo>
                    <a:pt x="88265" y="162814"/>
                  </a:lnTo>
                  <a:lnTo>
                    <a:pt x="88658" y="160134"/>
                  </a:lnTo>
                  <a:close/>
                </a:path>
                <a:path w="389255" h="506729">
                  <a:moveTo>
                    <a:pt x="96100" y="164147"/>
                  </a:moveTo>
                  <a:lnTo>
                    <a:pt x="92925" y="163601"/>
                  </a:lnTo>
                  <a:lnTo>
                    <a:pt x="92379" y="166039"/>
                  </a:lnTo>
                  <a:lnTo>
                    <a:pt x="92671" y="168173"/>
                  </a:lnTo>
                  <a:lnTo>
                    <a:pt x="94513" y="167081"/>
                  </a:lnTo>
                  <a:lnTo>
                    <a:pt x="96100" y="166039"/>
                  </a:lnTo>
                  <a:lnTo>
                    <a:pt x="96100" y="164147"/>
                  </a:lnTo>
                  <a:close/>
                </a:path>
                <a:path w="389255" h="506729">
                  <a:moveTo>
                    <a:pt x="107251" y="135877"/>
                  </a:moveTo>
                  <a:lnTo>
                    <a:pt x="107238" y="132156"/>
                  </a:lnTo>
                  <a:lnTo>
                    <a:pt x="107010" y="132397"/>
                  </a:lnTo>
                  <a:lnTo>
                    <a:pt x="101701" y="135877"/>
                  </a:lnTo>
                  <a:lnTo>
                    <a:pt x="107251" y="135877"/>
                  </a:lnTo>
                  <a:close/>
                </a:path>
                <a:path w="389255" h="506729">
                  <a:moveTo>
                    <a:pt x="112814" y="285343"/>
                  </a:moveTo>
                  <a:lnTo>
                    <a:pt x="110972" y="282663"/>
                  </a:lnTo>
                  <a:lnTo>
                    <a:pt x="110731" y="282117"/>
                  </a:lnTo>
                  <a:lnTo>
                    <a:pt x="104330" y="274383"/>
                  </a:lnTo>
                  <a:lnTo>
                    <a:pt x="107251" y="278942"/>
                  </a:lnTo>
                  <a:lnTo>
                    <a:pt x="110731" y="284010"/>
                  </a:lnTo>
                  <a:lnTo>
                    <a:pt x="112814" y="285343"/>
                  </a:lnTo>
                  <a:close/>
                </a:path>
                <a:path w="389255" h="506729">
                  <a:moveTo>
                    <a:pt x="114693" y="130263"/>
                  </a:moveTo>
                  <a:lnTo>
                    <a:pt x="111226" y="125704"/>
                  </a:lnTo>
                  <a:lnTo>
                    <a:pt x="112026" y="127342"/>
                  </a:lnTo>
                  <a:lnTo>
                    <a:pt x="107251" y="132156"/>
                  </a:lnTo>
                  <a:lnTo>
                    <a:pt x="110185" y="131851"/>
                  </a:lnTo>
                  <a:lnTo>
                    <a:pt x="114147" y="132943"/>
                  </a:lnTo>
                  <a:lnTo>
                    <a:pt x="114363" y="131851"/>
                  </a:lnTo>
                  <a:lnTo>
                    <a:pt x="114693" y="130263"/>
                  </a:lnTo>
                  <a:close/>
                </a:path>
                <a:path w="389255" h="506729">
                  <a:moveTo>
                    <a:pt x="115239" y="162013"/>
                  </a:moveTo>
                  <a:lnTo>
                    <a:pt x="113360" y="162814"/>
                  </a:lnTo>
                  <a:lnTo>
                    <a:pt x="110972" y="164147"/>
                  </a:lnTo>
                  <a:lnTo>
                    <a:pt x="108305" y="165735"/>
                  </a:lnTo>
                  <a:lnTo>
                    <a:pt x="110731" y="166039"/>
                  </a:lnTo>
                  <a:lnTo>
                    <a:pt x="112814" y="164147"/>
                  </a:lnTo>
                  <a:lnTo>
                    <a:pt x="115239" y="162013"/>
                  </a:lnTo>
                  <a:close/>
                </a:path>
                <a:path w="389255" h="506729">
                  <a:moveTo>
                    <a:pt x="124269" y="147091"/>
                  </a:moveTo>
                  <a:lnTo>
                    <a:pt x="119824" y="145707"/>
                  </a:lnTo>
                  <a:lnTo>
                    <a:pt x="119189" y="147396"/>
                  </a:lnTo>
                  <a:lnTo>
                    <a:pt x="121094" y="148932"/>
                  </a:lnTo>
                  <a:lnTo>
                    <a:pt x="124269" y="147091"/>
                  </a:lnTo>
                  <a:close/>
                </a:path>
                <a:path w="389255" h="506729">
                  <a:moveTo>
                    <a:pt x="126657" y="261581"/>
                  </a:moveTo>
                  <a:lnTo>
                    <a:pt x="122389" y="261835"/>
                  </a:lnTo>
                  <a:lnTo>
                    <a:pt x="122135" y="261835"/>
                  </a:lnTo>
                  <a:lnTo>
                    <a:pt x="122631" y="265303"/>
                  </a:lnTo>
                  <a:lnTo>
                    <a:pt x="121043" y="267195"/>
                  </a:lnTo>
                  <a:lnTo>
                    <a:pt x="116039" y="265849"/>
                  </a:lnTo>
                  <a:lnTo>
                    <a:pt x="116827" y="269328"/>
                  </a:lnTo>
                  <a:lnTo>
                    <a:pt x="123431" y="269570"/>
                  </a:lnTo>
                  <a:lnTo>
                    <a:pt x="124383" y="267195"/>
                  </a:lnTo>
                  <a:lnTo>
                    <a:pt x="126657" y="261581"/>
                  </a:lnTo>
                  <a:close/>
                </a:path>
                <a:path w="389255" h="506729">
                  <a:moveTo>
                    <a:pt x="127698" y="164947"/>
                  </a:moveTo>
                  <a:lnTo>
                    <a:pt x="120548" y="158838"/>
                  </a:lnTo>
                  <a:lnTo>
                    <a:pt x="118668" y="160426"/>
                  </a:lnTo>
                  <a:lnTo>
                    <a:pt x="117081" y="161467"/>
                  </a:lnTo>
                  <a:lnTo>
                    <a:pt x="122135" y="162013"/>
                  </a:lnTo>
                  <a:lnTo>
                    <a:pt x="122389" y="162318"/>
                  </a:lnTo>
                  <a:lnTo>
                    <a:pt x="127698" y="164947"/>
                  </a:lnTo>
                  <a:close/>
                </a:path>
                <a:path w="389255" h="506729">
                  <a:moveTo>
                    <a:pt x="150520" y="290156"/>
                  </a:moveTo>
                  <a:lnTo>
                    <a:pt x="148437" y="283400"/>
                  </a:lnTo>
                  <a:lnTo>
                    <a:pt x="145503" y="287477"/>
                  </a:lnTo>
                  <a:lnTo>
                    <a:pt x="150520" y="290156"/>
                  </a:lnTo>
                  <a:close/>
                </a:path>
                <a:path w="389255" h="506729">
                  <a:moveTo>
                    <a:pt x="152400" y="167919"/>
                  </a:moveTo>
                  <a:lnTo>
                    <a:pt x="148678" y="167919"/>
                  </a:lnTo>
                  <a:lnTo>
                    <a:pt x="148678" y="171640"/>
                  </a:lnTo>
                  <a:lnTo>
                    <a:pt x="152400" y="171640"/>
                  </a:lnTo>
                  <a:lnTo>
                    <a:pt x="152400" y="167919"/>
                  </a:lnTo>
                  <a:close/>
                </a:path>
                <a:path w="389255" h="506729">
                  <a:moveTo>
                    <a:pt x="153695" y="300278"/>
                  </a:moveTo>
                  <a:lnTo>
                    <a:pt x="152400" y="297599"/>
                  </a:lnTo>
                  <a:lnTo>
                    <a:pt x="149148" y="300215"/>
                  </a:lnTo>
                  <a:lnTo>
                    <a:pt x="151091" y="301129"/>
                  </a:lnTo>
                  <a:lnTo>
                    <a:pt x="153695" y="300278"/>
                  </a:lnTo>
                  <a:close/>
                </a:path>
                <a:path w="389255" h="506729">
                  <a:moveTo>
                    <a:pt x="156375" y="252501"/>
                  </a:moveTo>
                  <a:lnTo>
                    <a:pt x="154787" y="253047"/>
                  </a:lnTo>
                  <a:lnTo>
                    <a:pt x="152400" y="254393"/>
                  </a:lnTo>
                  <a:lnTo>
                    <a:pt x="149720" y="255981"/>
                  </a:lnTo>
                  <a:lnTo>
                    <a:pt x="151853" y="256222"/>
                  </a:lnTo>
                  <a:lnTo>
                    <a:pt x="154241" y="254393"/>
                  </a:lnTo>
                  <a:lnTo>
                    <a:pt x="156375" y="252501"/>
                  </a:lnTo>
                  <a:close/>
                </a:path>
                <a:path w="389255" h="506729">
                  <a:moveTo>
                    <a:pt x="157416" y="287235"/>
                  </a:moveTo>
                  <a:lnTo>
                    <a:pt x="156121" y="280784"/>
                  </a:lnTo>
                  <a:lnTo>
                    <a:pt x="151066" y="279742"/>
                  </a:lnTo>
                  <a:lnTo>
                    <a:pt x="148526" y="283273"/>
                  </a:lnTo>
                  <a:lnTo>
                    <a:pt x="157416" y="287235"/>
                  </a:lnTo>
                  <a:close/>
                </a:path>
                <a:path w="389255" h="506729">
                  <a:moveTo>
                    <a:pt x="159842" y="147091"/>
                  </a:moveTo>
                  <a:lnTo>
                    <a:pt x="156375" y="146545"/>
                  </a:lnTo>
                  <a:lnTo>
                    <a:pt x="156121" y="148971"/>
                  </a:lnTo>
                  <a:lnTo>
                    <a:pt x="156375" y="151358"/>
                  </a:lnTo>
                  <a:lnTo>
                    <a:pt x="158203" y="150012"/>
                  </a:lnTo>
                  <a:lnTo>
                    <a:pt x="159842" y="148971"/>
                  </a:lnTo>
                  <a:lnTo>
                    <a:pt x="159842" y="147091"/>
                  </a:lnTo>
                  <a:close/>
                </a:path>
                <a:path w="389255" h="506729">
                  <a:moveTo>
                    <a:pt x="161480" y="222300"/>
                  </a:moveTo>
                  <a:lnTo>
                    <a:pt x="159842" y="222338"/>
                  </a:lnTo>
                  <a:lnTo>
                    <a:pt x="158508" y="222885"/>
                  </a:lnTo>
                  <a:lnTo>
                    <a:pt x="156616" y="225018"/>
                  </a:lnTo>
                  <a:lnTo>
                    <a:pt x="156121" y="226060"/>
                  </a:lnTo>
                  <a:lnTo>
                    <a:pt x="156222" y="227787"/>
                  </a:lnTo>
                  <a:lnTo>
                    <a:pt x="159143" y="225323"/>
                  </a:lnTo>
                  <a:lnTo>
                    <a:pt x="161480" y="222300"/>
                  </a:lnTo>
                  <a:close/>
                </a:path>
                <a:path w="389255" h="506729">
                  <a:moveTo>
                    <a:pt x="161925" y="173532"/>
                  </a:moveTo>
                  <a:lnTo>
                    <a:pt x="154241" y="171640"/>
                  </a:lnTo>
                  <a:lnTo>
                    <a:pt x="154241" y="181521"/>
                  </a:lnTo>
                  <a:lnTo>
                    <a:pt x="161925" y="173532"/>
                  </a:lnTo>
                  <a:close/>
                </a:path>
                <a:path w="389255" h="506729">
                  <a:moveTo>
                    <a:pt x="166446" y="247446"/>
                  </a:moveTo>
                  <a:lnTo>
                    <a:pt x="163512" y="248780"/>
                  </a:lnTo>
                  <a:lnTo>
                    <a:pt x="163017" y="249034"/>
                  </a:lnTo>
                  <a:lnTo>
                    <a:pt x="162229" y="248488"/>
                  </a:lnTo>
                  <a:lnTo>
                    <a:pt x="161683" y="248780"/>
                  </a:lnTo>
                  <a:lnTo>
                    <a:pt x="159296" y="249326"/>
                  </a:lnTo>
                  <a:lnTo>
                    <a:pt x="160883" y="251955"/>
                  </a:lnTo>
                  <a:lnTo>
                    <a:pt x="163512" y="250621"/>
                  </a:lnTo>
                  <a:lnTo>
                    <a:pt x="164858" y="249821"/>
                  </a:lnTo>
                  <a:lnTo>
                    <a:pt x="165379" y="249034"/>
                  </a:lnTo>
                  <a:lnTo>
                    <a:pt x="166446" y="247446"/>
                  </a:lnTo>
                  <a:close/>
                </a:path>
                <a:path w="389255" h="506729">
                  <a:moveTo>
                    <a:pt x="169125" y="220459"/>
                  </a:moveTo>
                  <a:lnTo>
                    <a:pt x="165950" y="220459"/>
                  </a:lnTo>
                  <a:lnTo>
                    <a:pt x="164363" y="221792"/>
                  </a:lnTo>
                  <a:lnTo>
                    <a:pt x="163512" y="224231"/>
                  </a:lnTo>
                  <a:lnTo>
                    <a:pt x="166738" y="224231"/>
                  </a:lnTo>
                  <a:lnTo>
                    <a:pt x="168325" y="222885"/>
                  </a:lnTo>
                  <a:lnTo>
                    <a:pt x="169125" y="220459"/>
                  </a:lnTo>
                  <a:close/>
                </a:path>
                <a:path w="389255" h="506729">
                  <a:moveTo>
                    <a:pt x="172300" y="318985"/>
                  </a:moveTo>
                  <a:lnTo>
                    <a:pt x="166992" y="320319"/>
                  </a:lnTo>
                  <a:lnTo>
                    <a:pt x="165404" y="318439"/>
                  </a:lnTo>
                  <a:lnTo>
                    <a:pt x="164058" y="323494"/>
                  </a:lnTo>
                  <a:lnTo>
                    <a:pt x="169367" y="321906"/>
                  </a:lnTo>
                  <a:lnTo>
                    <a:pt x="170954" y="324040"/>
                  </a:lnTo>
                  <a:lnTo>
                    <a:pt x="171513" y="321906"/>
                  </a:lnTo>
                  <a:lnTo>
                    <a:pt x="171945" y="320319"/>
                  </a:lnTo>
                  <a:lnTo>
                    <a:pt x="172300" y="318985"/>
                  </a:lnTo>
                  <a:close/>
                </a:path>
                <a:path w="389255" h="506729">
                  <a:moveTo>
                    <a:pt x="176568" y="248780"/>
                  </a:moveTo>
                  <a:lnTo>
                    <a:pt x="175056" y="248780"/>
                  </a:lnTo>
                  <a:lnTo>
                    <a:pt x="175768" y="251460"/>
                  </a:lnTo>
                  <a:lnTo>
                    <a:pt x="176568" y="248780"/>
                  </a:lnTo>
                  <a:close/>
                </a:path>
                <a:path w="389255" h="506729">
                  <a:moveTo>
                    <a:pt x="176568" y="246900"/>
                  </a:moveTo>
                  <a:lnTo>
                    <a:pt x="173342" y="246354"/>
                  </a:lnTo>
                  <a:lnTo>
                    <a:pt x="172897" y="248488"/>
                  </a:lnTo>
                  <a:lnTo>
                    <a:pt x="174980" y="248488"/>
                  </a:lnTo>
                  <a:lnTo>
                    <a:pt x="176568" y="248488"/>
                  </a:lnTo>
                  <a:lnTo>
                    <a:pt x="176568" y="246900"/>
                  </a:lnTo>
                  <a:close/>
                </a:path>
                <a:path w="389255" h="506729">
                  <a:moveTo>
                    <a:pt x="176568" y="182854"/>
                  </a:moveTo>
                  <a:lnTo>
                    <a:pt x="175475" y="182308"/>
                  </a:lnTo>
                  <a:lnTo>
                    <a:pt x="173443" y="180975"/>
                  </a:lnTo>
                  <a:lnTo>
                    <a:pt x="169367" y="178295"/>
                  </a:lnTo>
                  <a:lnTo>
                    <a:pt x="169125" y="182854"/>
                  </a:lnTo>
                  <a:lnTo>
                    <a:pt x="172542" y="180975"/>
                  </a:lnTo>
                  <a:lnTo>
                    <a:pt x="175475" y="188455"/>
                  </a:lnTo>
                  <a:lnTo>
                    <a:pt x="176568" y="182854"/>
                  </a:lnTo>
                  <a:close/>
                </a:path>
                <a:path w="389255" h="506729">
                  <a:moveTo>
                    <a:pt x="181279" y="299491"/>
                  </a:moveTo>
                  <a:lnTo>
                    <a:pt x="176339" y="299491"/>
                  </a:lnTo>
                  <a:lnTo>
                    <a:pt x="177063" y="301625"/>
                  </a:lnTo>
                  <a:lnTo>
                    <a:pt x="180276" y="301371"/>
                  </a:lnTo>
                  <a:lnTo>
                    <a:pt x="181279" y="299491"/>
                  </a:lnTo>
                  <a:close/>
                </a:path>
                <a:path w="389255" h="506729">
                  <a:moveTo>
                    <a:pt x="183159" y="296011"/>
                  </a:moveTo>
                  <a:lnTo>
                    <a:pt x="172300" y="296316"/>
                  </a:lnTo>
                  <a:lnTo>
                    <a:pt x="172796" y="299237"/>
                  </a:lnTo>
                  <a:lnTo>
                    <a:pt x="176263" y="299237"/>
                  </a:lnTo>
                  <a:lnTo>
                    <a:pt x="181419" y="299237"/>
                  </a:lnTo>
                  <a:lnTo>
                    <a:pt x="183159" y="296011"/>
                  </a:lnTo>
                  <a:close/>
                </a:path>
                <a:path w="389255" h="506729">
                  <a:moveTo>
                    <a:pt x="185648" y="186029"/>
                  </a:moveTo>
                  <a:lnTo>
                    <a:pt x="177850" y="182308"/>
                  </a:lnTo>
                  <a:lnTo>
                    <a:pt x="182118" y="184696"/>
                  </a:lnTo>
                  <a:lnTo>
                    <a:pt x="182664" y="188163"/>
                  </a:lnTo>
                  <a:lnTo>
                    <a:pt x="185648" y="186029"/>
                  </a:lnTo>
                  <a:close/>
                </a:path>
                <a:path w="389255" h="506729">
                  <a:moveTo>
                    <a:pt x="185839" y="220459"/>
                  </a:moveTo>
                  <a:lnTo>
                    <a:pt x="184315" y="220459"/>
                  </a:lnTo>
                  <a:lnTo>
                    <a:pt x="185051" y="223139"/>
                  </a:lnTo>
                  <a:lnTo>
                    <a:pt x="185839" y="220459"/>
                  </a:lnTo>
                  <a:close/>
                </a:path>
                <a:path w="389255" h="506729">
                  <a:moveTo>
                    <a:pt x="185839" y="218617"/>
                  </a:moveTo>
                  <a:lnTo>
                    <a:pt x="182664" y="218071"/>
                  </a:lnTo>
                  <a:lnTo>
                    <a:pt x="182168" y="220205"/>
                  </a:lnTo>
                  <a:lnTo>
                    <a:pt x="184251" y="220205"/>
                  </a:lnTo>
                  <a:lnTo>
                    <a:pt x="185839" y="220205"/>
                  </a:lnTo>
                  <a:lnTo>
                    <a:pt x="185839" y="218617"/>
                  </a:lnTo>
                  <a:close/>
                </a:path>
                <a:path w="389255" h="506729">
                  <a:moveTo>
                    <a:pt x="187426" y="186867"/>
                  </a:moveTo>
                  <a:lnTo>
                    <a:pt x="186817" y="185204"/>
                  </a:lnTo>
                  <a:lnTo>
                    <a:pt x="185648" y="186029"/>
                  </a:lnTo>
                  <a:lnTo>
                    <a:pt x="187426" y="186867"/>
                  </a:lnTo>
                  <a:close/>
                </a:path>
                <a:path w="389255" h="506729">
                  <a:moveTo>
                    <a:pt x="191401" y="180975"/>
                  </a:moveTo>
                  <a:lnTo>
                    <a:pt x="185839" y="180975"/>
                  </a:lnTo>
                  <a:lnTo>
                    <a:pt x="185293" y="179628"/>
                  </a:lnTo>
                  <a:lnTo>
                    <a:pt x="185839" y="177253"/>
                  </a:lnTo>
                  <a:lnTo>
                    <a:pt x="183959" y="177253"/>
                  </a:lnTo>
                  <a:lnTo>
                    <a:pt x="186817" y="185204"/>
                  </a:lnTo>
                  <a:lnTo>
                    <a:pt x="190106" y="182854"/>
                  </a:lnTo>
                  <a:lnTo>
                    <a:pt x="191401" y="180975"/>
                  </a:lnTo>
                  <a:close/>
                </a:path>
                <a:path w="389255" h="506729">
                  <a:moveTo>
                    <a:pt x="200748" y="273050"/>
                  </a:moveTo>
                  <a:lnTo>
                    <a:pt x="198996" y="273050"/>
                  </a:lnTo>
                  <a:lnTo>
                    <a:pt x="200723" y="273342"/>
                  </a:lnTo>
                  <a:lnTo>
                    <a:pt x="200748" y="273050"/>
                  </a:lnTo>
                  <a:close/>
                </a:path>
                <a:path w="389255" h="506729">
                  <a:moveTo>
                    <a:pt x="200964" y="271208"/>
                  </a:moveTo>
                  <a:lnTo>
                    <a:pt x="198831" y="271754"/>
                  </a:lnTo>
                  <a:lnTo>
                    <a:pt x="195656" y="270916"/>
                  </a:lnTo>
                  <a:lnTo>
                    <a:pt x="195440" y="272796"/>
                  </a:lnTo>
                  <a:lnTo>
                    <a:pt x="197497" y="272796"/>
                  </a:lnTo>
                  <a:lnTo>
                    <a:pt x="200774" y="272796"/>
                  </a:lnTo>
                  <a:lnTo>
                    <a:pt x="200901" y="271754"/>
                  </a:lnTo>
                  <a:lnTo>
                    <a:pt x="200964" y="271208"/>
                  </a:lnTo>
                  <a:close/>
                </a:path>
                <a:path w="389255" h="506729">
                  <a:moveTo>
                    <a:pt x="204685" y="135877"/>
                  </a:moveTo>
                  <a:lnTo>
                    <a:pt x="201193" y="134391"/>
                  </a:lnTo>
                  <a:lnTo>
                    <a:pt x="200177" y="136296"/>
                  </a:lnTo>
                  <a:lnTo>
                    <a:pt x="201422" y="137985"/>
                  </a:lnTo>
                  <a:lnTo>
                    <a:pt x="204685" y="135877"/>
                  </a:lnTo>
                  <a:close/>
                </a:path>
                <a:path w="389255" h="506729">
                  <a:moveTo>
                    <a:pt x="206273" y="181775"/>
                  </a:moveTo>
                  <a:lnTo>
                    <a:pt x="199085" y="175666"/>
                  </a:lnTo>
                  <a:lnTo>
                    <a:pt x="197243" y="177253"/>
                  </a:lnTo>
                  <a:lnTo>
                    <a:pt x="195656" y="178587"/>
                  </a:lnTo>
                  <a:lnTo>
                    <a:pt x="200723" y="178841"/>
                  </a:lnTo>
                  <a:lnTo>
                    <a:pt x="200964" y="179133"/>
                  </a:lnTo>
                  <a:lnTo>
                    <a:pt x="206273" y="181775"/>
                  </a:lnTo>
                  <a:close/>
                </a:path>
                <a:path w="389255" h="506729">
                  <a:moveTo>
                    <a:pt x="214515" y="193763"/>
                  </a:moveTo>
                  <a:lnTo>
                    <a:pt x="213969" y="190296"/>
                  </a:lnTo>
                  <a:lnTo>
                    <a:pt x="211035" y="190296"/>
                  </a:lnTo>
                  <a:lnTo>
                    <a:pt x="212623" y="185534"/>
                  </a:lnTo>
                  <a:lnTo>
                    <a:pt x="208407" y="186575"/>
                  </a:lnTo>
                  <a:lnTo>
                    <a:pt x="206819" y="190588"/>
                  </a:lnTo>
                  <a:lnTo>
                    <a:pt x="214515" y="193763"/>
                  </a:lnTo>
                  <a:close/>
                </a:path>
                <a:path w="389255" h="506729">
                  <a:moveTo>
                    <a:pt x="219341" y="267436"/>
                  </a:moveTo>
                  <a:lnTo>
                    <a:pt x="217233" y="267436"/>
                  </a:lnTo>
                  <a:lnTo>
                    <a:pt x="219278" y="267982"/>
                  </a:lnTo>
                  <a:lnTo>
                    <a:pt x="219341" y="267436"/>
                  </a:lnTo>
                  <a:close/>
                </a:path>
                <a:path w="389255" h="506729">
                  <a:moveTo>
                    <a:pt x="219570" y="265607"/>
                  </a:moveTo>
                  <a:lnTo>
                    <a:pt x="217436" y="265849"/>
                  </a:lnTo>
                  <a:lnTo>
                    <a:pt x="214210" y="265303"/>
                  </a:lnTo>
                  <a:lnTo>
                    <a:pt x="213995" y="267195"/>
                  </a:lnTo>
                  <a:lnTo>
                    <a:pt x="216344" y="267195"/>
                  </a:lnTo>
                  <a:lnTo>
                    <a:pt x="219367" y="267195"/>
                  </a:lnTo>
                  <a:lnTo>
                    <a:pt x="219532" y="265849"/>
                  </a:lnTo>
                  <a:lnTo>
                    <a:pt x="219570" y="265607"/>
                  </a:lnTo>
                  <a:close/>
                </a:path>
                <a:path w="389255" h="506729">
                  <a:moveTo>
                    <a:pt x="232283" y="226898"/>
                  </a:moveTo>
                  <a:lnTo>
                    <a:pt x="230987" y="224231"/>
                  </a:lnTo>
                  <a:lnTo>
                    <a:pt x="227723" y="226822"/>
                  </a:lnTo>
                  <a:lnTo>
                    <a:pt x="229679" y="227736"/>
                  </a:lnTo>
                  <a:lnTo>
                    <a:pt x="232283" y="226898"/>
                  </a:lnTo>
                  <a:close/>
                </a:path>
                <a:path w="389255" h="506729">
                  <a:moveTo>
                    <a:pt x="233489" y="231305"/>
                  </a:moveTo>
                  <a:lnTo>
                    <a:pt x="232321" y="229603"/>
                  </a:lnTo>
                  <a:lnTo>
                    <a:pt x="229095" y="231673"/>
                  </a:lnTo>
                  <a:lnTo>
                    <a:pt x="232460" y="233197"/>
                  </a:lnTo>
                  <a:lnTo>
                    <a:pt x="233489" y="231305"/>
                  </a:lnTo>
                  <a:close/>
                </a:path>
                <a:path w="389255" h="506729">
                  <a:moveTo>
                    <a:pt x="242100" y="310946"/>
                  </a:moveTo>
                  <a:lnTo>
                    <a:pt x="238925" y="310451"/>
                  </a:lnTo>
                  <a:lnTo>
                    <a:pt x="238379" y="312826"/>
                  </a:lnTo>
                  <a:lnTo>
                    <a:pt x="238671" y="314960"/>
                  </a:lnTo>
                  <a:lnTo>
                    <a:pt x="240512" y="313918"/>
                  </a:lnTo>
                  <a:lnTo>
                    <a:pt x="242100" y="312826"/>
                  </a:lnTo>
                  <a:lnTo>
                    <a:pt x="242100" y="310946"/>
                  </a:lnTo>
                  <a:close/>
                </a:path>
                <a:path w="389255" h="506729">
                  <a:moveTo>
                    <a:pt x="279552" y="320319"/>
                  </a:moveTo>
                  <a:lnTo>
                    <a:pt x="273951" y="320217"/>
                  </a:lnTo>
                  <a:lnTo>
                    <a:pt x="273570" y="321627"/>
                  </a:lnTo>
                  <a:lnTo>
                    <a:pt x="276186" y="322389"/>
                  </a:lnTo>
                  <a:lnTo>
                    <a:pt x="279552" y="320319"/>
                  </a:lnTo>
                  <a:close/>
                </a:path>
                <a:path w="389255" h="506729">
                  <a:moveTo>
                    <a:pt x="283273" y="306971"/>
                  </a:moveTo>
                  <a:lnTo>
                    <a:pt x="279793" y="306184"/>
                  </a:lnTo>
                  <a:lnTo>
                    <a:pt x="278460" y="302958"/>
                  </a:lnTo>
                  <a:lnTo>
                    <a:pt x="273951" y="303212"/>
                  </a:lnTo>
                  <a:lnTo>
                    <a:pt x="272656" y="308013"/>
                  </a:lnTo>
                  <a:lnTo>
                    <a:pt x="281927" y="311238"/>
                  </a:lnTo>
                  <a:lnTo>
                    <a:pt x="283273" y="306971"/>
                  </a:lnTo>
                  <a:close/>
                </a:path>
                <a:path w="389255" h="506729">
                  <a:moveTo>
                    <a:pt x="289509" y="158000"/>
                  </a:moveTo>
                  <a:lnTo>
                    <a:pt x="288823" y="154571"/>
                  </a:lnTo>
                  <a:lnTo>
                    <a:pt x="285648" y="154571"/>
                  </a:lnTo>
                  <a:lnTo>
                    <a:pt x="284060" y="156159"/>
                  </a:lnTo>
                  <a:lnTo>
                    <a:pt x="283375" y="158000"/>
                  </a:lnTo>
                  <a:lnTo>
                    <a:pt x="286194" y="158000"/>
                  </a:lnTo>
                  <a:lnTo>
                    <a:pt x="289509" y="158000"/>
                  </a:lnTo>
                  <a:close/>
                </a:path>
                <a:path w="389255" h="506729">
                  <a:moveTo>
                    <a:pt x="289623" y="158546"/>
                  </a:moveTo>
                  <a:lnTo>
                    <a:pt x="289560" y="158292"/>
                  </a:lnTo>
                  <a:lnTo>
                    <a:pt x="288023" y="158292"/>
                  </a:lnTo>
                  <a:lnTo>
                    <a:pt x="289623" y="158546"/>
                  </a:lnTo>
                  <a:close/>
                </a:path>
                <a:path w="389255" h="506729">
                  <a:moveTo>
                    <a:pt x="293890" y="146545"/>
                  </a:moveTo>
                  <a:lnTo>
                    <a:pt x="290169" y="142824"/>
                  </a:lnTo>
                  <a:lnTo>
                    <a:pt x="283514" y="144157"/>
                  </a:lnTo>
                  <a:lnTo>
                    <a:pt x="281381" y="148971"/>
                  </a:lnTo>
                  <a:lnTo>
                    <a:pt x="284060" y="152146"/>
                  </a:lnTo>
                  <a:lnTo>
                    <a:pt x="287782" y="147637"/>
                  </a:lnTo>
                  <a:lnTo>
                    <a:pt x="288823" y="147091"/>
                  </a:lnTo>
                  <a:lnTo>
                    <a:pt x="289077" y="146786"/>
                  </a:lnTo>
                  <a:lnTo>
                    <a:pt x="293890" y="146545"/>
                  </a:lnTo>
                  <a:close/>
                </a:path>
                <a:path w="389255" h="506729">
                  <a:moveTo>
                    <a:pt x="297726" y="153479"/>
                  </a:moveTo>
                  <a:lnTo>
                    <a:pt x="296265" y="150812"/>
                  </a:lnTo>
                  <a:lnTo>
                    <a:pt x="293154" y="153416"/>
                  </a:lnTo>
                  <a:lnTo>
                    <a:pt x="295160" y="154330"/>
                  </a:lnTo>
                  <a:lnTo>
                    <a:pt x="297726" y="153479"/>
                  </a:lnTo>
                  <a:close/>
                </a:path>
                <a:path w="389255" h="506729">
                  <a:moveTo>
                    <a:pt x="299466" y="124409"/>
                  </a:moveTo>
                  <a:lnTo>
                    <a:pt x="296265" y="122529"/>
                  </a:lnTo>
                  <a:lnTo>
                    <a:pt x="296621" y="127254"/>
                  </a:lnTo>
                  <a:lnTo>
                    <a:pt x="298640" y="126923"/>
                  </a:lnTo>
                  <a:lnTo>
                    <a:pt x="299466" y="124409"/>
                  </a:lnTo>
                  <a:close/>
                </a:path>
                <a:path w="389255" h="506729">
                  <a:moveTo>
                    <a:pt x="302171" y="179971"/>
                  </a:moveTo>
                  <a:lnTo>
                    <a:pt x="300240" y="180975"/>
                  </a:lnTo>
                  <a:lnTo>
                    <a:pt x="299186" y="183045"/>
                  </a:lnTo>
                  <a:lnTo>
                    <a:pt x="300824" y="181686"/>
                  </a:lnTo>
                  <a:lnTo>
                    <a:pt x="302171" y="179971"/>
                  </a:lnTo>
                  <a:close/>
                </a:path>
                <a:path w="389255" h="506729">
                  <a:moveTo>
                    <a:pt x="306527" y="146786"/>
                  </a:moveTo>
                  <a:lnTo>
                    <a:pt x="305841" y="143370"/>
                  </a:lnTo>
                  <a:lnTo>
                    <a:pt x="302615" y="143370"/>
                  </a:lnTo>
                  <a:lnTo>
                    <a:pt x="301028" y="144653"/>
                  </a:lnTo>
                  <a:lnTo>
                    <a:pt x="300329" y="146786"/>
                  </a:lnTo>
                  <a:lnTo>
                    <a:pt x="303161" y="146786"/>
                  </a:lnTo>
                  <a:lnTo>
                    <a:pt x="306527" y="146786"/>
                  </a:lnTo>
                  <a:close/>
                </a:path>
                <a:path w="389255" h="506729">
                  <a:moveTo>
                    <a:pt x="306641" y="147332"/>
                  </a:moveTo>
                  <a:lnTo>
                    <a:pt x="306590" y="147091"/>
                  </a:lnTo>
                  <a:lnTo>
                    <a:pt x="305092" y="147091"/>
                  </a:lnTo>
                  <a:lnTo>
                    <a:pt x="306641" y="147332"/>
                  </a:lnTo>
                  <a:close/>
                </a:path>
                <a:path w="389255" h="506729">
                  <a:moveTo>
                    <a:pt x="307682" y="194068"/>
                  </a:moveTo>
                  <a:lnTo>
                    <a:pt x="302374" y="192493"/>
                  </a:lnTo>
                  <a:lnTo>
                    <a:pt x="301701" y="193865"/>
                  </a:lnTo>
                  <a:lnTo>
                    <a:pt x="304012" y="195351"/>
                  </a:lnTo>
                  <a:lnTo>
                    <a:pt x="307682" y="194068"/>
                  </a:lnTo>
                  <a:close/>
                </a:path>
                <a:path w="389255" h="506729">
                  <a:moveTo>
                    <a:pt x="309511" y="269570"/>
                  </a:moveTo>
                  <a:lnTo>
                    <a:pt x="303961" y="269570"/>
                  </a:lnTo>
                  <a:lnTo>
                    <a:pt x="302615" y="274383"/>
                  </a:lnTo>
                  <a:lnTo>
                    <a:pt x="304507" y="276263"/>
                  </a:lnTo>
                  <a:lnTo>
                    <a:pt x="309511" y="275183"/>
                  </a:lnTo>
                  <a:lnTo>
                    <a:pt x="309511" y="269570"/>
                  </a:lnTo>
                  <a:close/>
                </a:path>
                <a:path w="389255" h="506729">
                  <a:moveTo>
                    <a:pt x="310857" y="134785"/>
                  </a:moveTo>
                  <a:lnTo>
                    <a:pt x="298653" y="129717"/>
                  </a:lnTo>
                  <a:lnTo>
                    <a:pt x="305841" y="133985"/>
                  </a:lnTo>
                  <a:lnTo>
                    <a:pt x="306095" y="134289"/>
                  </a:lnTo>
                  <a:lnTo>
                    <a:pt x="307682" y="137464"/>
                  </a:lnTo>
                  <a:lnTo>
                    <a:pt x="309511" y="135877"/>
                  </a:lnTo>
                  <a:lnTo>
                    <a:pt x="310857" y="134785"/>
                  </a:lnTo>
                  <a:close/>
                </a:path>
                <a:path w="389255" h="506729">
                  <a:moveTo>
                    <a:pt x="320675" y="142024"/>
                  </a:moveTo>
                  <a:lnTo>
                    <a:pt x="319341" y="140385"/>
                  </a:lnTo>
                  <a:lnTo>
                    <a:pt x="316953" y="139598"/>
                  </a:lnTo>
                  <a:lnTo>
                    <a:pt x="314325" y="142278"/>
                  </a:lnTo>
                  <a:lnTo>
                    <a:pt x="315671" y="145503"/>
                  </a:lnTo>
                  <a:lnTo>
                    <a:pt x="320675" y="145199"/>
                  </a:lnTo>
                  <a:lnTo>
                    <a:pt x="320675" y="142024"/>
                  </a:lnTo>
                  <a:close/>
                </a:path>
                <a:path w="389255" h="506729">
                  <a:moveTo>
                    <a:pt x="322033" y="136664"/>
                  </a:moveTo>
                  <a:lnTo>
                    <a:pt x="320675" y="133985"/>
                  </a:lnTo>
                  <a:lnTo>
                    <a:pt x="317550" y="136601"/>
                  </a:lnTo>
                  <a:lnTo>
                    <a:pt x="319493" y="137515"/>
                  </a:lnTo>
                  <a:lnTo>
                    <a:pt x="322033" y="136664"/>
                  </a:lnTo>
                  <a:close/>
                </a:path>
                <a:path w="389255" h="506729">
                  <a:moveTo>
                    <a:pt x="335737" y="245872"/>
                  </a:moveTo>
                  <a:lnTo>
                    <a:pt x="333679" y="246900"/>
                  </a:lnTo>
                  <a:lnTo>
                    <a:pt x="332663" y="248869"/>
                  </a:lnTo>
                  <a:lnTo>
                    <a:pt x="334378" y="247523"/>
                  </a:lnTo>
                  <a:lnTo>
                    <a:pt x="335737" y="245872"/>
                  </a:lnTo>
                  <a:close/>
                </a:path>
                <a:path w="389255" h="506729">
                  <a:moveTo>
                    <a:pt x="335889" y="223926"/>
                  </a:moveTo>
                  <a:lnTo>
                    <a:pt x="333679" y="218617"/>
                  </a:lnTo>
                  <a:lnTo>
                    <a:pt x="331927" y="223926"/>
                  </a:lnTo>
                  <a:lnTo>
                    <a:pt x="334225" y="223926"/>
                  </a:lnTo>
                  <a:lnTo>
                    <a:pt x="335889" y="223926"/>
                  </a:lnTo>
                  <a:close/>
                </a:path>
                <a:path w="389255" h="506729">
                  <a:moveTo>
                    <a:pt x="339280" y="226060"/>
                  </a:moveTo>
                  <a:lnTo>
                    <a:pt x="336905" y="226364"/>
                  </a:lnTo>
                  <a:lnTo>
                    <a:pt x="336016" y="224231"/>
                  </a:lnTo>
                  <a:lnTo>
                    <a:pt x="334340" y="224231"/>
                  </a:lnTo>
                  <a:lnTo>
                    <a:pt x="337400" y="231965"/>
                  </a:lnTo>
                  <a:lnTo>
                    <a:pt x="339178" y="226364"/>
                  </a:lnTo>
                  <a:lnTo>
                    <a:pt x="339280" y="226060"/>
                  </a:lnTo>
                  <a:close/>
                </a:path>
                <a:path w="389255" h="506729">
                  <a:moveTo>
                    <a:pt x="343027" y="192176"/>
                  </a:moveTo>
                  <a:lnTo>
                    <a:pt x="341198" y="192176"/>
                  </a:lnTo>
                  <a:lnTo>
                    <a:pt x="343001" y="192481"/>
                  </a:lnTo>
                  <a:lnTo>
                    <a:pt x="343027" y="192176"/>
                  </a:lnTo>
                  <a:close/>
                </a:path>
                <a:path w="389255" h="506729">
                  <a:moveTo>
                    <a:pt x="343255" y="190296"/>
                  </a:moveTo>
                  <a:lnTo>
                    <a:pt x="340868" y="190588"/>
                  </a:lnTo>
                  <a:lnTo>
                    <a:pt x="337947" y="190042"/>
                  </a:lnTo>
                  <a:lnTo>
                    <a:pt x="337718" y="191935"/>
                  </a:lnTo>
                  <a:lnTo>
                    <a:pt x="339775" y="191935"/>
                  </a:lnTo>
                  <a:lnTo>
                    <a:pt x="343065" y="191935"/>
                  </a:lnTo>
                  <a:lnTo>
                    <a:pt x="343217" y="190588"/>
                  </a:lnTo>
                  <a:lnTo>
                    <a:pt x="343255" y="190296"/>
                  </a:lnTo>
                  <a:close/>
                </a:path>
                <a:path w="389255" h="506729">
                  <a:moveTo>
                    <a:pt x="345135" y="141478"/>
                  </a:moveTo>
                  <a:lnTo>
                    <a:pt x="341414" y="141478"/>
                  </a:lnTo>
                  <a:lnTo>
                    <a:pt x="341414" y="145199"/>
                  </a:lnTo>
                  <a:lnTo>
                    <a:pt x="345135" y="145199"/>
                  </a:lnTo>
                  <a:lnTo>
                    <a:pt x="345135" y="141478"/>
                  </a:lnTo>
                  <a:close/>
                </a:path>
                <a:path w="389255" h="506729">
                  <a:moveTo>
                    <a:pt x="345186" y="315518"/>
                  </a:moveTo>
                  <a:lnTo>
                    <a:pt x="343255" y="316547"/>
                  </a:lnTo>
                  <a:lnTo>
                    <a:pt x="342201" y="318516"/>
                  </a:lnTo>
                  <a:lnTo>
                    <a:pt x="343839" y="317169"/>
                  </a:lnTo>
                  <a:lnTo>
                    <a:pt x="345186" y="315518"/>
                  </a:lnTo>
                  <a:close/>
                </a:path>
                <a:path w="389255" h="506729">
                  <a:moveTo>
                    <a:pt x="352526" y="243179"/>
                  </a:moveTo>
                  <a:lnTo>
                    <a:pt x="348805" y="243179"/>
                  </a:lnTo>
                  <a:lnTo>
                    <a:pt x="348805" y="246900"/>
                  </a:lnTo>
                  <a:lnTo>
                    <a:pt x="352526" y="246900"/>
                  </a:lnTo>
                  <a:lnTo>
                    <a:pt x="352526" y="243179"/>
                  </a:lnTo>
                  <a:close/>
                </a:path>
                <a:path w="389255" h="506729">
                  <a:moveTo>
                    <a:pt x="376440" y="213017"/>
                  </a:moveTo>
                  <a:lnTo>
                    <a:pt x="375831" y="213017"/>
                  </a:lnTo>
                  <a:lnTo>
                    <a:pt x="376021" y="213512"/>
                  </a:lnTo>
                  <a:lnTo>
                    <a:pt x="376440" y="213017"/>
                  </a:lnTo>
                  <a:close/>
                </a:path>
                <a:path w="389255" h="506729">
                  <a:moveTo>
                    <a:pt x="377228" y="209550"/>
                  </a:moveTo>
                  <a:lnTo>
                    <a:pt x="375094" y="209245"/>
                  </a:lnTo>
                  <a:lnTo>
                    <a:pt x="371919" y="213017"/>
                  </a:lnTo>
                  <a:lnTo>
                    <a:pt x="375831" y="213017"/>
                  </a:lnTo>
                  <a:lnTo>
                    <a:pt x="375094" y="211137"/>
                  </a:lnTo>
                  <a:lnTo>
                    <a:pt x="376186" y="211137"/>
                  </a:lnTo>
                  <a:lnTo>
                    <a:pt x="377228" y="209550"/>
                  </a:lnTo>
                  <a:close/>
                </a:path>
                <a:path w="389255" h="506729">
                  <a:moveTo>
                    <a:pt x="386257" y="216738"/>
                  </a:moveTo>
                  <a:lnTo>
                    <a:pt x="386080" y="214058"/>
                  </a:lnTo>
                  <a:lnTo>
                    <a:pt x="385711" y="208203"/>
                  </a:lnTo>
                  <a:lnTo>
                    <a:pt x="376682" y="215150"/>
                  </a:lnTo>
                  <a:lnTo>
                    <a:pt x="376021" y="213512"/>
                  </a:lnTo>
                  <a:lnTo>
                    <a:pt x="373265" y="216738"/>
                  </a:lnTo>
                  <a:lnTo>
                    <a:pt x="380161" y="216192"/>
                  </a:lnTo>
                  <a:lnTo>
                    <a:pt x="380276" y="215150"/>
                  </a:lnTo>
                  <a:lnTo>
                    <a:pt x="380403" y="214058"/>
                  </a:lnTo>
                  <a:lnTo>
                    <a:pt x="386257" y="216738"/>
                  </a:lnTo>
                  <a:close/>
                </a:path>
                <a:path w="389255" h="506729">
                  <a:moveTo>
                    <a:pt x="389191" y="121983"/>
                  </a:moveTo>
                  <a:lnTo>
                    <a:pt x="379857" y="120942"/>
                  </a:lnTo>
                  <a:lnTo>
                    <a:pt x="380707" y="124663"/>
                  </a:lnTo>
                  <a:lnTo>
                    <a:pt x="381749" y="124663"/>
                  </a:lnTo>
                  <a:lnTo>
                    <a:pt x="382790" y="124917"/>
                  </a:lnTo>
                  <a:lnTo>
                    <a:pt x="382536" y="126542"/>
                  </a:lnTo>
                  <a:lnTo>
                    <a:pt x="386257" y="126542"/>
                  </a:lnTo>
                  <a:lnTo>
                    <a:pt x="389191" y="12198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2041" y="5651893"/>
              <a:ext cx="474980" cy="1128395"/>
            </a:xfrm>
            <a:custGeom>
              <a:avLst/>
              <a:gdLst/>
              <a:ahLst/>
              <a:cxnLst/>
              <a:rect l="l" t="t" r="r" b="b"/>
              <a:pathLst>
                <a:path w="474980" h="1128395">
                  <a:moveTo>
                    <a:pt x="11150" y="403580"/>
                  </a:moveTo>
                  <a:lnTo>
                    <a:pt x="10718" y="401993"/>
                  </a:lnTo>
                  <a:lnTo>
                    <a:pt x="9766" y="398399"/>
                  </a:lnTo>
                  <a:lnTo>
                    <a:pt x="5359" y="396570"/>
                  </a:lnTo>
                  <a:lnTo>
                    <a:pt x="1054" y="398246"/>
                  </a:lnTo>
                  <a:lnTo>
                    <a:pt x="0" y="403580"/>
                  </a:lnTo>
                  <a:lnTo>
                    <a:pt x="3416" y="407047"/>
                  </a:lnTo>
                  <a:lnTo>
                    <a:pt x="4762" y="401993"/>
                  </a:lnTo>
                  <a:lnTo>
                    <a:pt x="11150" y="403580"/>
                  </a:lnTo>
                  <a:close/>
                </a:path>
                <a:path w="474980" h="1128395">
                  <a:moveTo>
                    <a:pt x="78574" y="4521"/>
                  </a:moveTo>
                  <a:lnTo>
                    <a:pt x="76441" y="0"/>
                  </a:lnTo>
                  <a:lnTo>
                    <a:pt x="68999" y="7493"/>
                  </a:lnTo>
                  <a:lnTo>
                    <a:pt x="72974" y="8293"/>
                  </a:lnTo>
                  <a:lnTo>
                    <a:pt x="72974" y="5067"/>
                  </a:lnTo>
                  <a:lnTo>
                    <a:pt x="78282" y="7200"/>
                  </a:lnTo>
                  <a:lnTo>
                    <a:pt x="78511" y="5067"/>
                  </a:lnTo>
                  <a:lnTo>
                    <a:pt x="78574" y="4521"/>
                  </a:lnTo>
                  <a:close/>
                </a:path>
                <a:path w="474980" h="1128395">
                  <a:moveTo>
                    <a:pt x="87845" y="298157"/>
                  </a:moveTo>
                  <a:lnTo>
                    <a:pt x="87833" y="294436"/>
                  </a:lnTo>
                  <a:lnTo>
                    <a:pt x="87604" y="294678"/>
                  </a:lnTo>
                  <a:lnTo>
                    <a:pt x="82296" y="298157"/>
                  </a:lnTo>
                  <a:lnTo>
                    <a:pt x="87845" y="298157"/>
                  </a:lnTo>
                  <a:close/>
                </a:path>
                <a:path w="474980" h="1128395">
                  <a:moveTo>
                    <a:pt x="95288" y="292544"/>
                  </a:moveTo>
                  <a:lnTo>
                    <a:pt x="91821" y="287985"/>
                  </a:lnTo>
                  <a:lnTo>
                    <a:pt x="92621" y="289623"/>
                  </a:lnTo>
                  <a:lnTo>
                    <a:pt x="87845" y="294436"/>
                  </a:lnTo>
                  <a:lnTo>
                    <a:pt x="90779" y="294132"/>
                  </a:lnTo>
                  <a:lnTo>
                    <a:pt x="94742" y="295224"/>
                  </a:lnTo>
                  <a:lnTo>
                    <a:pt x="94957" y="294132"/>
                  </a:lnTo>
                  <a:lnTo>
                    <a:pt x="95288" y="292544"/>
                  </a:lnTo>
                  <a:close/>
                </a:path>
                <a:path w="474980" h="1128395">
                  <a:moveTo>
                    <a:pt x="97421" y="298157"/>
                  </a:moveTo>
                  <a:lnTo>
                    <a:pt x="91668" y="298056"/>
                  </a:lnTo>
                  <a:lnTo>
                    <a:pt x="91236" y="299466"/>
                  </a:lnTo>
                  <a:lnTo>
                    <a:pt x="93903" y="300228"/>
                  </a:lnTo>
                  <a:lnTo>
                    <a:pt x="97421" y="298157"/>
                  </a:lnTo>
                  <a:close/>
                </a:path>
                <a:path w="474980" h="1128395">
                  <a:moveTo>
                    <a:pt x="117868" y="326428"/>
                  </a:moveTo>
                  <a:lnTo>
                    <a:pt x="114147" y="326428"/>
                  </a:lnTo>
                  <a:lnTo>
                    <a:pt x="114147" y="330200"/>
                  </a:lnTo>
                  <a:lnTo>
                    <a:pt x="117868" y="330200"/>
                  </a:lnTo>
                  <a:lnTo>
                    <a:pt x="117868" y="326428"/>
                  </a:lnTo>
                  <a:close/>
                </a:path>
                <a:path w="474980" h="1128395">
                  <a:moveTo>
                    <a:pt x="119697" y="471385"/>
                  </a:moveTo>
                  <a:lnTo>
                    <a:pt x="116281" y="471385"/>
                  </a:lnTo>
                  <a:lnTo>
                    <a:pt x="113601" y="472427"/>
                  </a:lnTo>
                  <a:lnTo>
                    <a:pt x="112255" y="475107"/>
                  </a:lnTo>
                  <a:lnTo>
                    <a:pt x="116522" y="475653"/>
                  </a:lnTo>
                  <a:lnTo>
                    <a:pt x="119456" y="474560"/>
                  </a:lnTo>
                  <a:lnTo>
                    <a:pt x="119697" y="471385"/>
                  </a:lnTo>
                  <a:close/>
                </a:path>
                <a:path w="474980" h="1128395">
                  <a:moveTo>
                    <a:pt x="121589" y="304012"/>
                  </a:moveTo>
                  <a:lnTo>
                    <a:pt x="119697" y="301879"/>
                  </a:lnTo>
                  <a:lnTo>
                    <a:pt x="117868" y="299491"/>
                  </a:lnTo>
                  <a:lnTo>
                    <a:pt x="118364" y="301332"/>
                  </a:lnTo>
                  <a:lnTo>
                    <a:pt x="119697" y="303758"/>
                  </a:lnTo>
                  <a:lnTo>
                    <a:pt x="121285" y="306438"/>
                  </a:lnTo>
                  <a:lnTo>
                    <a:pt x="121589" y="304012"/>
                  </a:lnTo>
                  <a:close/>
                </a:path>
                <a:path w="474980" h="1128395">
                  <a:moveTo>
                    <a:pt x="123012" y="485267"/>
                  </a:moveTo>
                  <a:lnTo>
                    <a:pt x="121589" y="482600"/>
                  </a:lnTo>
                  <a:lnTo>
                    <a:pt x="118465" y="485190"/>
                  </a:lnTo>
                  <a:lnTo>
                    <a:pt x="120459" y="486105"/>
                  </a:lnTo>
                  <a:lnTo>
                    <a:pt x="123012" y="485267"/>
                  </a:lnTo>
                  <a:close/>
                </a:path>
                <a:path w="474980" h="1128395">
                  <a:moveTo>
                    <a:pt x="306882" y="1060208"/>
                  </a:moveTo>
                  <a:lnTo>
                    <a:pt x="306552" y="1056741"/>
                  </a:lnTo>
                  <a:lnTo>
                    <a:pt x="304685" y="1058443"/>
                  </a:lnTo>
                  <a:lnTo>
                    <a:pt x="306882" y="1060208"/>
                  </a:lnTo>
                  <a:close/>
                </a:path>
                <a:path w="474980" h="1128395">
                  <a:moveTo>
                    <a:pt x="307276" y="1056081"/>
                  </a:moveTo>
                  <a:lnTo>
                    <a:pt x="306336" y="1054354"/>
                  </a:lnTo>
                  <a:lnTo>
                    <a:pt x="306552" y="1056741"/>
                  </a:lnTo>
                  <a:lnTo>
                    <a:pt x="307276" y="1056081"/>
                  </a:lnTo>
                  <a:close/>
                </a:path>
                <a:path w="474980" h="1128395">
                  <a:moveTo>
                    <a:pt x="314274" y="1050874"/>
                  </a:moveTo>
                  <a:lnTo>
                    <a:pt x="309753" y="1053261"/>
                  </a:lnTo>
                  <a:lnTo>
                    <a:pt x="308470" y="1049782"/>
                  </a:lnTo>
                  <a:lnTo>
                    <a:pt x="306882" y="1052715"/>
                  </a:lnTo>
                  <a:lnTo>
                    <a:pt x="309029" y="1054493"/>
                  </a:lnTo>
                  <a:lnTo>
                    <a:pt x="307276" y="1056081"/>
                  </a:lnTo>
                  <a:lnTo>
                    <a:pt x="312191" y="1065022"/>
                  </a:lnTo>
                  <a:lnTo>
                    <a:pt x="312432" y="1058316"/>
                  </a:lnTo>
                  <a:lnTo>
                    <a:pt x="310845" y="1057821"/>
                  </a:lnTo>
                  <a:lnTo>
                    <a:pt x="310299" y="1056741"/>
                  </a:lnTo>
                  <a:lnTo>
                    <a:pt x="310603" y="1054595"/>
                  </a:lnTo>
                  <a:lnTo>
                    <a:pt x="312686" y="1054354"/>
                  </a:lnTo>
                  <a:lnTo>
                    <a:pt x="313131" y="1053261"/>
                  </a:lnTo>
                  <a:lnTo>
                    <a:pt x="313474" y="1052461"/>
                  </a:lnTo>
                  <a:lnTo>
                    <a:pt x="314274" y="1050874"/>
                  </a:lnTo>
                  <a:close/>
                </a:path>
                <a:path w="474980" h="1128395">
                  <a:moveTo>
                    <a:pt x="320268" y="1014120"/>
                  </a:moveTo>
                  <a:lnTo>
                    <a:pt x="319620" y="1013218"/>
                  </a:lnTo>
                  <a:lnTo>
                    <a:pt x="318287" y="1011339"/>
                  </a:lnTo>
                  <a:lnTo>
                    <a:pt x="318287" y="1013218"/>
                  </a:lnTo>
                  <a:lnTo>
                    <a:pt x="317500" y="1013218"/>
                  </a:lnTo>
                  <a:lnTo>
                    <a:pt x="314820" y="1011097"/>
                  </a:lnTo>
                  <a:lnTo>
                    <a:pt x="314566" y="1011339"/>
                  </a:lnTo>
                  <a:lnTo>
                    <a:pt x="314185" y="1013383"/>
                  </a:lnTo>
                  <a:lnTo>
                    <a:pt x="317500" y="1014564"/>
                  </a:lnTo>
                  <a:lnTo>
                    <a:pt x="320268" y="1014120"/>
                  </a:lnTo>
                  <a:close/>
                </a:path>
                <a:path w="474980" h="1128395">
                  <a:moveTo>
                    <a:pt x="324764" y="1074318"/>
                  </a:moveTo>
                  <a:lnTo>
                    <a:pt x="322084" y="1073073"/>
                  </a:lnTo>
                  <a:lnTo>
                    <a:pt x="316407" y="1075436"/>
                  </a:lnTo>
                  <a:lnTo>
                    <a:pt x="323278" y="1076134"/>
                  </a:lnTo>
                  <a:lnTo>
                    <a:pt x="324764" y="1074318"/>
                  </a:lnTo>
                  <a:close/>
                </a:path>
                <a:path w="474980" h="1128395">
                  <a:moveTo>
                    <a:pt x="325437" y="997991"/>
                  </a:moveTo>
                  <a:lnTo>
                    <a:pt x="319874" y="999629"/>
                  </a:lnTo>
                  <a:lnTo>
                    <a:pt x="320128" y="994816"/>
                  </a:lnTo>
                  <a:lnTo>
                    <a:pt x="314274" y="996162"/>
                  </a:lnTo>
                  <a:lnTo>
                    <a:pt x="311645" y="1002258"/>
                  </a:lnTo>
                  <a:lnTo>
                    <a:pt x="325437" y="1000975"/>
                  </a:lnTo>
                  <a:lnTo>
                    <a:pt x="325437" y="999629"/>
                  </a:lnTo>
                  <a:lnTo>
                    <a:pt x="325437" y="997991"/>
                  </a:lnTo>
                  <a:close/>
                </a:path>
                <a:path w="474980" h="1128395">
                  <a:moveTo>
                    <a:pt x="329399" y="1017244"/>
                  </a:moveTo>
                  <a:lnTo>
                    <a:pt x="327571" y="1015111"/>
                  </a:lnTo>
                  <a:lnTo>
                    <a:pt x="325437" y="1012977"/>
                  </a:lnTo>
                  <a:lnTo>
                    <a:pt x="326224" y="1014564"/>
                  </a:lnTo>
                  <a:lnTo>
                    <a:pt x="327571" y="1016939"/>
                  </a:lnTo>
                  <a:lnTo>
                    <a:pt x="329145" y="1019619"/>
                  </a:lnTo>
                  <a:lnTo>
                    <a:pt x="329399" y="1017244"/>
                  </a:lnTo>
                  <a:close/>
                </a:path>
                <a:path w="474980" h="1128395">
                  <a:moveTo>
                    <a:pt x="340334" y="975575"/>
                  </a:moveTo>
                  <a:lnTo>
                    <a:pt x="338607" y="975575"/>
                  </a:lnTo>
                  <a:lnTo>
                    <a:pt x="340309" y="975868"/>
                  </a:lnTo>
                  <a:lnTo>
                    <a:pt x="340334" y="975575"/>
                  </a:lnTo>
                  <a:close/>
                </a:path>
                <a:path w="474980" h="1128395">
                  <a:moveTo>
                    <a:pt x="340563" y="973734"/>
                  </a:moveTo>
                  <a:lnTo>
                    <a:pt x="338429" y="973988"/>
                  </a:lnTo>
                  <a:lnTo>
                    <a:pt x="335254" y="973442"/>
                  </a:lnTo>
                  <a:lnTo>
                    <a:pt x="335026" y="975321"/>
                  </a:lnTo>
                  <a:lnTo>
                    <a:pt x="337134" y="975321"/>
                  </a:lnTo>
                  <a:lnTo>
                    <a:pt x="340372" y="975321"/>
                  </a:lnTo>
                  <a:lnTo>
                    <a:pt x="340525" y="973988"/>
                  </a:lnTo>
                  <a:lnTo>
                    <a:pt x="340563" y="973734"/>
                  </a:lnTo>
                  <a:close/>
                </a:path>
                <a:path w="474980" h="1128395">
                  <a:moveTo>
                    <a:pt x="361302" y="1094092"/>
                  </a:moveTo>
                  <a:lnTo>
                    <a:pt x="357822" y="1093597"/>
                  </a:lnTo>
                  <a:lnTo>
                    <a:pt x="357581" y="1095971"/>
                  </a:lnTo>
                  <a:lnTo>
                    <a:pt x="357822" y="1098359"/>
                  </a:lnTo>
                  <a:lnTo>
                    <a:pt x="359664" y="1097064"/>
                  </a:lnTo>
                  <a:lnTo>
                    <a:pt x="361302" y="1095971"/>
                  </a:lnTo>
                  <a:lnTo>
                    <a:pt x="361302" y="1094092"/>
                  </a:lnTo>
                  <a:close/>
                </a:path>
                <a:path w="474980" h="1128395">
                  <a:moveTo>
                    <a:pt x="361302" y="1075143"/>
                  </a:moveTo>
                  <a:lnTo>
                    <a:pt x="357035" y="1067396"/>
                  </a:lnTo>
                  <a:lnTo>
                    <a:pt x="353860" y="1073543"/>
                  </a:lnTo>
                  <a:lnTo>
                    <a:pt x="353314" y="1074889"/>
                  </a:lnTo>
                  <a:lnTo>
                    <a:pt x="354647" y="1075436"/>
                  </a:lnTo>
                  <a:lnTo>
                    <a:pt x="355688" y="1075436"/>
                  </a:lnTo>
                  <a:lnTo>
                    <a:pt x="361302" y="1075143"/>
                  </a:lnTo>
                  <a:close/>
                </a:path>
                <a:path w="474980" h="1128395">
                  <a:moveTo>
                    <a:pt x="362915" y="845591"/>
                  </a:moveTo>
                  <a:lnTo>
                    <a:pt x="361086" y="845591"/>
                  </a:lnTo>
                  <a:lnTo>
                    <a:pt x="362889" y="845896"/>
                  </a:lnTo>
                  <a:lnTo>
                    <a:pt x="362915" y="845591"/>
                  </a:lnTo>
                  <a:close/>
                </a:path>
                <a:path w="474980" h="1128395">
                  <a:moveTo>
                    <a:pt x="363131" y="1013218"/>
                  </a:moveTo>
                  <a:lnTo>
                    <a:pt x="353860" y="1013764"/>
                  </a:lnTo>
                  <a:lnTo>
                    <a:pt x="348005" y="1008964"/>
                  </a:lnTo>
                  <a:lnTo>
                    <a:pt x="346417" y="1018832"/>
                  </a:lnTo>
                  <a:lnTo>
                    <a:pt x="354101" y="1019378"/>
                  </a:lnTo>
                  <a:lnTo>
                    <a:pt x="361797" y="1019619"/>
                  </a:lnTo>
                  <a:lnTo>
                    <a:pt x="363016" y="1013764"/>
                  </a:lnTo>
                  <a:lnTo>
                    <a:pt x="363131" y="1013218"/>
                  </a:lnTo>
                  <a:close/>
                </a:path>
                <a:path w="474980" h="1128395">
                  <a:moveTo>
                    <a:pt x="363131" y="843711"/>
                  </a:moveTo>
                  <a:lnTo>
                    <a:pt x="360756" y="844003"/>
                  </a:lnTo>
                  <a:lnTo>
                    <a:pt x="357822" y="843457"/>
                  </a:lnTo>
                  <a:lnTo>
                    <a:pt x="357606" y="845350"/>
                  </a:lnTo>
                  <a:lnTo>
                    <a:pt x="359664" y="845350"/>
                  </a:lnTo>
                  <a:lnTo>
                    <a:pt x="362940" y="845350"/>
                  </a:lnTo>
                  <a:lnTo>
                    <a:pt x="363093" y="844003"/>
                  </a:lnTo>
                  <a:lnTo>
                    <a:pt x="363131" y="843711"/>
                  </a:lnTo>
                  <a:close/>
                </a:path>
                <a:path w="474980" h="1128395">
                  <a:moveTo>
                    <a:pt x="366649" y="1067701"/>
                  </a:moveTo>
                  <a:lnTo>
                    <a:pt x="364604" y="1067701"/>
                  </a:lnTo>
                  <a:lnTo>
                    <a:pt x="366610" y="1068197"/>
                  </a:lnTo>
                  <a:lnTo>
                    <a:pt x="366649" y="1067701"/>
                  </a:lnTo>
                  <a:close/>
                </a:path>
                <a:path w="474980" h="1128395">
                  <a:moveTo>
                    <a:pt x="366852" y="1065809"/>
                  </a:moveTo>
                  <a:lnTo>
                    <a:pt x="364718" y="1066063"/>
                  </a:lnTo>
                  <a:lnTo>
                    <a:pt x="361543" y="1065568"/>
                  </a:lnTo>
                  <a:lnTo>
                    <a:pt x="361327" y="1067396"/>
                  </a:lnTo>
                  <a:lnTo>
                    <a:pt x="363385" y="1067396"/>
                  </a:lnTo>
                  <a:lnTo>
                    <a:pt x="366687" y="1067396"/>
                  </a:lnTo>
                  <a:lnTo>
                    <a:pt x="366814" y="1066063"/>
                  </a:lnTo>
                  <a:lnTo>
                    <a:pt x="366852" y="1065809"/>
                  </a:lnTo>
                  <a:close/>
                </a:path>
                <a:path w="474980" h="1128395">
                  <a:moveTo>
                    <a:pt x="366852" y="836269"/>
                  </a:moveTo>
                  <a:lnTo>
                    <a:pt x="364477" y="834923"/>
                  </a:lnTo>
                  <a:lnTo>
                    <a:pt x="362089" y="837603"/>
                  </a:lnTo>
                  <a:lnTo>
                    <a:pt x="361302" y="838098"/>
                  </a:lnTo>
                  <a:lnTo>
                    <a:pt x="359676" y="839673"/>
                  </a:lnTo>
                  <a:lnTo>
                    <a:pt x="362661" y="839292"/>
                  </a:lnTo>
                  <a:lnTo>
                    <a:pt x="366344" y="837869"/>
                  </a:lnTo>
                  <a:lnTo>
                    <a:pt x="366852" y="836269"/>
                  </a:lnTo>
                  <a:close/>
                </a:path>
                <a:path w="474980" h="1128395">
                  <a:moveTo>
                    <a:pt x="366852" y="783132"/>
                  </a:moveTo>
                  <a:lnTo>
                    <a:pt x="361302" y="779957"/>
                  </a:lnTo>
                  <a:lnTo>
                    <a:pt x="362089" y="785812"/>
                  </a:lnTo>
                  <a:lnTo>
                    <a:pt x="356235" y="784720"/>
                  </a:lnTo>
                  <a:lnTo>
                    <a:pt x="355688" y="789292"/>
                  </a:lnTo>
                  <a:lnTo>
                    <a:pt x="360997" y="790625"/>
                  </a:lnTo>
                  <a:lnTo>
                    <a:pt x="364756" y="785812"/>
                  </a:lnTo>
                  <a:lnTo>
                    <a:pt x="366852" y="783132"/>
                  </a:lnTo>
                  <a:close/>
                </a:path>
                <a:path w="474980" h="1128395">
                  <a:moveTo>
                    <a:pt x="369481" y="1085557"/>
                  </a:moveTo>
                  <a:lnTo>
                    <a:pt x="364972" y="1086650"/>
                  </a:lnTo>
                  <a:lnTo>
                    <a:pt x="364718" y="1086650"/>
                  </a:lnTo>
                  <a:lnTo>
                    <a:pt x="365264" y="1088478"/>
                  </a:lnTo>
                  <a:lnTo>
                    <a:pt x="364972" y="1088478"/>
                  </a:lnTo>
                  <a:lnTo>
                    <a:pt x="364718" y="1088783"/>
                  </a:lnTo>
                  <a:lnTo>
                    <a:pt x="363677" y="1088237"/>
                  </a:lnTo>
                  <a:lnTo>
                    <a:pt x="363131" y="1088478"/>
                  </a:lnTo>
                  <a:lnTo>
                    <a:pt x="361543" y="1089025"/>
                  </a:lnTo>
                  <a:lnTo>
                    <a:pt x="360997" y="1092746"/>
                  </a:lnTo>
                  <a:lnTo>
                    <a:pt x="363131" y="1092250"/>
                  </a:lnTo>
                  <a:lnTo>
                    <a:pt x="363677" y="1091958"/>
                  </a:lnTo>
                  <a:lnTo>
                    <a:pt x="366547" y="1088783"/>
                  </a:lnTo>
                  <a:lnTo>
                    <a:pt x="369481" y="1085557"/>
                  </a:lnTo>
                  <a:close/>
                </a:path>
                <a:path w="474980" h="1128395">
                  <a:moveTo>
                    <a:pt x="370573" y="1109319"/>
                  </a:moveTo>
                  <a:lnTo>
                    <a:pt x="364972" y="1109103"/>
                  </a:lnTo>
                  <a:lnTo>
                    <a:pt x="364604" y="1110526"/>
                  </a:lnTo>
                  <a:lnTo>
                    <a:pt x="367220" y="1111351"/>
                  </a:lnTo>
                  <a:lnTo>
                    <a:pt x="370573" y="1109319"/>
                  </a:lnTo>
                  <a:close/>
                </a:path>
                <a:path w="474980" h="1128395">
                  <a:moveTo>
                    <a:pt x="370827" y="985735"/>
                  </a:moveTo>
                  <a:lnTo>
                    <a:pt x="370573" y="976414"/>
                  </a:lnTo>
                  <a:lnTo>
                    <a:pt x="366852" y="979347"/>
                  </a:lnTo>
                  <a:lnTo>
                    <a:pt x="366306" y="979843"/>
                  </a:lnTo>
                  <a:lnTo>
                    <a:pt x="367106" y="982522"/>
                  </a:lnTo>
                  <a:lnTo>
                    <a:pt x="366852" y="983068"/>
                  </a:lnTo>
                  <a:lnTo>
                    <a:pt x="366610" y="983310"/>
                  </a:lnTo>
                  <a:lnTo>
                    <a:pt x="363931" y="984402"/>
                  </a:lnTo>
                  <a:lnTo>
                    <a:pt x="366852" y="984948"/>
                  </a:lnTo>
                  <a:lnTo>
                    <a:pt x="370827" y="985735"/>
                  </a:lnTo>
                  <a:close/>
                </a:path>
                <a:path w="474980" h="1128395">
                  <a:moveTo>
                    <a:pt x="372414" y="943571"/>
                  </a:moveTo>
                  <a:lnTo>
                    <a:pt x="369239" y="943025"/>
                  </a:lnTo>
                  <a:lnTo>
                    <a:pt x="368693" y="945413"/>
                  </a:lnTo>
                  <a:lnTo>
                    <a:pt x="368985" y="947839"/>
                  </a:lnTo>
                  <a:lnTo>
                    <a:pt x="370827" y="946505"/>
                  </a:lnTo>
                  <a:lnTo>
                    <a:pt x="372414" y="945413"/>
                  </a:lnTo>
                  <a:lnTo>
                    <a:pt x="372414" y="943571"/>
                  </a:lnTo>
                  <a:close/>
                </a:path>
                <a:path w="474980" h="1128395">
                  <a:moveTo>
                    <a:pt x="372618" y="906780"/>
                  </a:moveTo>
                  <a:lnTo>
                    <a:pt x="370573" y="907808"/>
                  </a:lnTo>
                  <a:lnTo>
                    <a:pt x="369557" y="909866"/>
                  </a:lnTo>
                  <a:lnTo>
                    <a:pt x="371259" y="908494"/>
                  </a:lnTo>
                  <a:lnTo>
                    <a:pt x="372618" y="906780"/>
                  </a:lnTo>
                  <a:close/>
                </a:path>
                <a:path w="474980" h="1128395">
                  <a:moveTo>
                    <a:pt x="373126" y="924344"/>
                  </a:moveTo>
                  <a:lnTo>
                    <a:pt x="371614" y="924077"/>
                  </a:lnTo>
                  <a:lnTo>
                    <a:pt x="372262" y="925169"/>
                  </a:lnTo>
                  <a:lnTo>
                    <a:pt x="373126" y="924344"/>
                  </a:lnTo>
                  <a:close/>
                </a:path>
                <a:path w="474980" h="1128395">
                  <a:moveTo>
                    <a:pt x="374472" y="1015949"/>
                  </a:moveTo>
                  <a:lnTo>
                    <a:pt x="372414" y="1016939"/>
                  </a:lnTo>
                  <a:lnTo>
                    <a:pt x="371398" y="1019009"/>
                  </a:lnTo>
                  <a:lnTo>
                    <a:pt x="373113" y="1017651"/>
                  </a:lnTo>
                  <a:lnTo>
                    <a:pt x="374472" y="1015949"/>
                  </a:lnTo>
                  <a:close/>
                </a:path>
                <a:path w="474980" h="1128395">
                  <a:moveTo>
                    <a:pt x="377228" y="933399"/>
                  </a:moveTo>
                  <a:lnTo>
                    <a:pt x="372262" y="925169"/>
                  </a:lnTo>
                  <a:lnTo>
                    <a:pt x="370573" y="926757"/>
                  </a:lnTo>
                  <a:lnTo>
                    <a:pt x="372960" y="926998"/>
                  </a:lnTo>
                  <a:lnTo>
                    <a:pt x="371614" y="928585"/>
                  </a:lnTo>
                  <a:lnTo>
                    <a:pt x="370573" y="930478"/>
                  </a:lnTo>
                  <a:lnTo>
                    <a:pt x="377228" y="933399"/>
                  </a:lnTo>
                  <a:close/>
                </a:path>
                <a:path w="474980" h="1128395">
                  <a:moveTo>
                    <a:pt x="378815" y="1089571"/>
                  </a:moveTo>
                  <a:lnTo>
                    <a:pt x="368198" y="1089279"/>
                  </a:lnTo>
                  <a:lnTo>
                    <a:pt x="368693" y="1092250"/>
                  </a:lnTo>
                  <a:lnTo>
                    <a:pt x="375094" y="1093292"/>
                  </a:lnTo>
                  <a:lnTo>
                    <a:pt x="378815" y="1089571"/>
                  </a:lnTo>
                  <a:close/>
                </a:path>
                <a:path w="474980" h="1128395">
                  <a:moveTo>
                    <a:pt x="380403" y="843711"/>
                  </a:moveTo>
                  <a:lnTo>
                    <a:pt x="378510" y="844257"/>
                  </a:lnTo>
                  <a:lnTo>
                    <a:pt x="376135" y="845591"/>
                  </a:lnTo>
                  <a:lnTo>
                    <a:pt x="373507" y="847178"/>
                  </a:lnTo>
                  <a:lnTo>
                    <a:pt x="375881" y="847483"/>
                  </a:lnTo>
                  <a:lnTo>
                    <a:pt x="378015" y="845591"/>
                  </a:lnTo>
                  <a:lnTo>
                    <a:pt x="380403" y="843711"/>
                  </a:lnTo>
                  <a:close/>
                </a:path>
                <a:path w="474980" h="1128395">
                  <a:moveTo>
                    <a:pt x="380936" y="1050988"/>
                  </a:moveTo>
                  <a:lnTo>
                    <a:pt x="378015" y="1052715"/>
                  </a:lnTo>
                  <a:lnTo>
                    <a:pt x="376135" y="1054049"/>
                  </a:lnTo>
                  <a:lnTo>
                    <a:pt x="373748" y="1054849"/>
                  </a:lnTo>
                  <a:lnTo>
                    <a:pt x="372414" y="1056487"/>
                  </a:lnTo>
                  <a:lnTo>
                    <a:pt x="371576" y="1058837"/>
                  </a:lnTo>
                  <a:lnTo>
                    <a:pt x="376605" y="1055014"/>
                  </a:lnTo>
                  <a:lnTo>
                    <a:pt x="380936" y="1050988"/>
                  </a:lnTo>
                  <a:close/>
                </a:path>
                <a:path w="474980" h="1128395">
                  <a:moveTo>
                    <a:pt x="381190" y="978001"/>
                  </a:moveTo>
                  <a:lnTo>
                    <a:pt x="379984" y="978331"/>
                  </a:lnTo>
                  <a:lnTo>
                    <a:pt x="380098" y="979043"/>
                  </a:lnTo>
                  <a:lnTo>
                    <a:pt x="380885" y="979195"/>
                  </a:lnTo>
                  <a:lnTo>
                    <a:pt x="381190" y="978001"/>
                  </a:lnTo>
                  <a:close/>
                </a:path>
                <a:path w="474980" h="1128395">
                  <a:moveTo>
                    <a:pt x="382231" y="788200"/>
                  </a:moveTo>
                  <a:lnTo>
                    <a:pt x="381736" y="787400"/>
                  </a:lnTo>
                  <a:lnTo>
                    <a:pt x="380098" y="784479"/>
                  </a:lnTo>
                  <a:lnTo>
                    <a:pt x="373507" y="790079"/>
                  </a:lnTo>
                  <a:lnTo>
                    <a:pt x="370573" y="785571"/>
                  </a:lnTo>
                  <a:lnTo>
                    <a:pt x="369481" y="796239"/>
                  </a:lnTo>
                  <a:lnTo>
                    <a:pt x="379247" y="790079"/>
                  </a:lnTo>
                  <a:lnTo>
                    <a:pt x="382231" y="788200"/>
                  </a:lnTo>
                  <a:close/>
                </a:path>
                <a:path w="474980" h="1128395">
                  <a:moveTo>
                    <a:pt x="383578" y="975575"/>
                  </a:moveTo>
                  <a:lnTo>
                    <a:pt x="380403" y="976122"/>
                  </a:lnTo>
                  <a:lnTo>
                    <a:pt x="374294" y="973734"/>
                  </a:lnTo>
                  <a:lnTo>
                    <a:pt x="376135" y="979347"/>
                  </a:lnTo>
                  <a:lnTo>
                    <a:pt x="379984" y="978331"/>
                  </a:lnTo>
                  <a:lnTo>
                    <a:pt x="379857" y="977455"/>
                  </a:lnTo>
                  <a:lnTo>
                    <a:pt x="381190" y="976909"/>
                  </a:lnTo>
                  <a:lnTo>
                    <a:pt x="383578" y="977455"/>
                  </a:lnTo>
                  <a:lnTo>
                    <a:pt x="383578" y="976909"/>
                  </a:lnTo>
                  <a:lnTo>
                    <a:pt x="383578" y="976122"/>
                  </a:lnTo>
                  <a:lnTo>
                    <a:pt x="383578" y="975575"/>
                  </a:lnTo>
                  <a:close/>
                </a:path>
                <a:path w="474980" h="1128395">
                  <a:moveTo>
                    <a:pt x="383819" y="829322"/>
                  </a:moveTo>
                  <a:lnTo>
                    <a:pt x="382231" y="827735"/>
                  </a:lnTo>
                  <a:lnTo>
                    <a:pt x="379857" y="826947"/>
                  </a:lnTo>
                  <a:lnTo>
                    <a:pt x="377228" y="829576"/>
                  </a:lnTo>
                  <a:lnTo>
                    <a:pt x="378510" y="832789"/>
                  </a:lnTo>
                  <a:lnTo>
                    <a:pt x="383578" y="832497"/>
                  </a:lnTo>
                  <a:lnTo>
                    <a:pt x="383819" y="829322"/>
                  </a:lnTo>
                  <a:close/>
                </a:path>
                <a:path w="474980" h="1128395">
                  <a:moveTo>
                    <a:pt x="387172" y="1107186"/>
                  </a:moveTo>
                  <a:lnTo>
                    <a:pt x="383578" y="1101585"/>
                  </a:lnTo>
                  <a:lnTo>
                    <a:pt x="381990" y="1107186"/>
                  </a:lnTo>
                  <a:lnTo>
                    <a:pt x="385711" y="1107186"/>
                  </a:lnTo>
                  <a:lnTo>
                    <a:pt x="387172" y="1107186"/>
                  </a:lnTo>
                  <a:close/>
                </a:path>
                <a:path w="474980" h="1128395">
                  <a:moveTo>
                    <a:pt x="390588" y="1032814"/>
                  </a:moveTo>
                  <a:lnTo>
                    <a:pt x="389128" y="1030046"/>
                  </a:lnTo>
                  <a:lnTo>
                    <a:pt x="386041" y="1032662"/>
                  </a:lnTo>
                  <a:lnTo>
                    <a:pt x="388048" y="1033640"/>
                  </a:lnTo>
                  <a:lnTo>
                    <a:pt x="390588" y="1032814"/>
                  </a:lnTo>
                  <a:close/>
                </a:path>
                <a:path w="474980" h="1128395">
                  <a:moveTo>
                    <a:pt x="391566" y="1114920"/>
                  </a:moveTo>
                  <a:lnTo>
                    <a:pt x="391312" y="1111694"/>
                  </a:lnTo>
                  <a:lnTo>
                    <a:pt x="391261" y="1110907"/>
                  </a:lnTo>
                  <a:lnTo>
                    <a:pt x="383324" y="1110907"/>
                  </a:lnTo>
                  <a:lnTo>
                    <a:pt x="390715" y="1109865"/>
                  </a:lnTo>
                  <a:lnTo>
                    <a:pt x="391045" y="1108227"/>
                  </a:lnTo>
                  <a:lnTo>
                    <a:pt x="391261" y="1107186"/>
                  </a:lnTo>
                  <a:lnTo>
                    <a:pt x="387845" y="1108227"/>
                  </a:lnTo>
                  <a:lnTo>
                    <a:pt x="387515" y="1107732"/>
                  </a:lnTo>
                  <a:lnTo>
                    <a:pt x="385711" y="1107732"/>
                  </a:lnTo>
                  <a:lnTo>
                    <a:pt x="385711" y="1109065"/>
                  </a:lnTo>
                  <a:lnTo>
                    <a:pt x="381190" y="1109560"/>
                  </a:lnTo>
                  <a:lnTo>
                    <a:pt x="381990" y="1112786"/>
                  </a:lnTo>
                  <a:lnTo>
                    <a:pt x="384619" y="1111694"/>
                  </a:lnTo>
                  <a:lnTo>
                    <a:pt x="391566" y="1114920"/>
                  </a:lnTo>
                  <a:close/>
                </a:path>
                <a:path w="474980" h="1128395">
                  <a:moveTo>
                    <a:pt x="394741" y="981176"/>
                  </a:moveTo>
                  <a:lnTo>
                    <a:pt x="388886" y="978547"/>
                  </a:lnTo>
                  <a:lnTo>
                    <a:pt x="388632" y="980935"/>
                  </a:lnTo>
                  <a:lnTo>
                    <a:pt x="381736" y="981176"/>
                  </a:lnTo>
                  <a:lnTo>
                    <a:pt x="381736" y="979347"/>
                  </a:lnTo>
                  <a:lnTo>
                    <a:pt x="380885" y="979195"/>
                  </a:lnTo>
                  <a:lnTo>
                    <a:pt x="379857" y="983310"/>
                  </a:lnTo>
                  <a:lnTo>
                    <a:pt x="381736" y="984948"/>
                  </a:lnTo>
                  <a:lnTo>
                    <a:pt x="385165" y="982522"/>
                  </a:lnTo>
                  <a:lnTo>
                    <a:pt x="392607" y="984643"/>
                  </a:lnTo>
                  <a:lnTo>
                    <a:pt x="393903" y="982522"/>
                  </a:lnTo>
                  <a:lnTo>
                    <a:pt x="394741" y="981176"/>
                  </a:lnTo>
                  <a:close/>
                </a:path>
                <a:path w="474980" h="1128395">
                  <a:moveTo>
                    <a:pt x="394982" y="920851"/>
                  </a:moveTo>
                  <a:lnTo>
                    <a:pt x="393458" y="920851"/>
                  </a:lnTo>
                  <a:lnTo>
                    <a:pt x="394195" y="923531"/>
                  </a:lnTo>
                  <a:lnTo>
                    <a:pt x="394982" y="920851"/>
                  </a:lnTo>
                  <a:close/>
                </a:path>
                <a:path w="474980" h="1128395">
                  <a:moveTo>
                    <a:pt x="394982" y="919022"/>
                  </a:moveTo>
                  <a:lnTo>
                    <a:pt x="391566" y="918718"/>
                  </a:lnTo>
                  <a:lnTo>
                    <a:pt x="391287" y="920610"/>
                  </a:lnTo>
                  <a:lnTo>
                    <a:pt x="393395" y="920610"/>
                  </a:lnTo>
                  <a:lnTo>
                    <a:pt x="394982" y="920610"/>
                  </a:lnTo>
                  <a:lnTo>
                    <a:pt x="394982" y="919022"/>
                  </a:lnTo>
                  <a:close/>
                </a:path>
                <a:path w="474980" h="1128395">
                  <a:moveTo>
                    <a:pt x="395236" y="1122908"/>
                  </a:moveTo>
                  <a:lnTo>
                    <a:pt x="394982" y="1122413"/>
                  </a:lnTo>
                  <a:lnTo>
                    <a:pt x="394741" y="1122121"/>
                  </a:lnTo>
                  <a:lnTo>
                    <a:pt x="395236" y="1122908"/>
                  </a:lnTo>
                  <a:close/>
                </a:path>
                <a:path w="474980" h="1128395">
                  <a:moveTo>
                    <a:pt x="396151" y="948093"/>
                  </a:moveTo>
                  <a:lnTo>
                    <a:pt x="392061" y="950518"/>
                  </a:lnTo>
                  <a:lnTo>
                    <a:pt x="394982" y="951014"/>
                  </a:lnTo>
                  <a:lnTo>
                    <a:pt x="396151" y="948093"/>
                  </a:lnTo>
                  <a:close/>
                </a:path>
                <a:path w="474980" h="1128395">
                  <a:moveTo>
                    <a:pt x="396570" y="947839"/>
                  </a:moveTo>
                  <a:lnTo>
                    <a:pt x="396265" y="947801"/>
                  </a:lnTo>
                  <a:lnTo>
                    <a:pt x="396151" y="948093"/>
                  </a:lnTo>
                  <a:lnTo>
                    <a:pt x="396570" y="947839"/>
                  </a:lnTo>
                  <a:close/>
                </a:path>
                <a:path w="474980" h="1128395">
                  <a:moveTo>
                    <a:pt x="397510" y="1097457"/>
                  </a:moveTo>
                  <a:lnTo>
                    <a:pt x="396341" y="1095768"/>
                  </a:lnTo>
                  <a:lnTo>
                    <a:pt x="393153" y="1097864"/>
                  </a:lnTo>
                  <a:lnTo>
                    <a:pt x="396494" y="1099362"/>
                  </a:lnTo>
                  <a:lnTo>
                    <a:pt x="397510" y="1097457"/>
                  </a:lnTo>
                  <a:close/>
                </a:path>
                <a:path w="474980" h="1128395">
                  <a:moveTo>
                    <a:pt x="399656" y="1013040"/>
                  </a:moveTo>
                  <a:lnTo>
                    <a:pt x="397116" y="1006576"/>
                  </a:lnTo>
                  <a:lnTo>
                    <a:pt x="396875" y="1011339"/>
                  </a:lnTo>
                  <a:lnTo>
                    <a:pt x="397916" y="1011885"/>
                  </a:lnTo>
                  <a:lnTo>
                    <a:pt x="399656" y="1013040"/>
                  </a:lnTo>
                  <a:close/>
                </a:path>
                <a:path w="474980" h="1128395">
                  <a:moveTo>
                    <a:pt x="400291" y="834377"/>
                  </a:moveTo>
                  <a:lnTo>
                    <a:pt x="400164" y="831202"/>
                  </a:lnTo>
                  <a:lnTo>
                    <a:pt x="400050" y="827989"/>
                  </a:lnTo>
                  <a:lnTo>
                    <a:pt x="389128" y="827735"/>
                  </a:lnTo>
                  <a:lnTo>
                    <a:pt x="387299" y="834377"/>
                  </a:lnTo>
                  <a:lnTo>
                    <a:pt x="391807" y="834377"/>
                  </a:lnTo>
                  <a:lnTo>
                    <a:pt x="392849" y="831202"/>
                  </a:lnTo>
                  <a:lnTo>
                    <a:pt x="398462" y="832497"/>
                  </a:lnTo>
                  <a:lnTo>
                    <a:pt x="398462" y="834377"/>
                  </a:lnTo>
                  <a:lnTo>
                    <a:pt x="399249" y="837311"/>
                  </a:lnTo>
                  <a:lnTo>
                    <a:pt x="400291" y="834377"/>
                  </a:lnTo>
                  <a:close/>
                </a:path>
                <a:path w="474980" h="1128395">
                  <a:moveTo>
                    <a:pt x="400608" y="1013663"/>
                  </a:moveTo>
                  <a:lnTo>
                    <a:pt x="399656" y="1013040"/>
                  </a:lnTo>
                  <a:lnTo>
                    <a:pt x="400050" y="1014018"/>
                  </a:lnTo>
                  <a:lnTo>
                    <a:pt x="400608" y="1013663"/>
                  </a:lnTo>
                  <a:close/>
                </a:path>
                <a:path w="474980" h="1128395">
                  <a:moveTo>
                    <a:pt x="402678" y="900061"/>
                  </a:moveTo>
                  <a:lnTo>
                    <a:pt x="398703" y="902195"/>
                  </a:lnTo>
                  <a:lnTo>
                    <a:pt x="396570" y="896835"/>
                  </a:lnTo>
                  <a:lnTo>
                    <a:pt x="396570" y="905129"/>
                  </a:lnTo>
                  <a:lnTo>
                    <a:pt x="400545" y="904036"/>
                  </a:lnTo>
                  <a:lnTo>
                    <a:pt x="401523" y="902195"/>
                  </a:lnTo>
                  <a:lnTo>
                    <a:pt x="402678" y="900061"/>
                  </a:lnTo>
                  <a:close/>
                </a:path>
                <a:path w="474980" h="1128395">
                  <a:moveTo>
                    <a:pt x="404012" y="926757"/>
                  </a:moveTo>
                  <a:lnTo>
                    <a:pt x="400634" y="924915"/>
                  </a:lnTo>
                  <a:lnTo>
                    <a:pt x="394081" y="928751"/>
                  </a:lnTo>
                  <a:lnTo>
                    <a:pt x="391020" y="926757"/>
                  </a:lnTo>
                  <a:lnTo>
                    <a:pt x="393814" y="925652"/>
                  </a:lnTo>
                  <a:lnTo>
                    <a:pt x="390779" y="925004"/>
                  </a:lnTo>
                  <a:lnTo>
                    <a:pt x="387388" y="923366"/>
                  </a:lnTo>
                  <a:lnTo>
                    <a:pt x="389128" y="919264"/>
                  </a:lnTo>
                  <a:lnTo>
                    <a:pt x="381190" y="920064"/>
                  </a:lnTo>
                  <a:lnTo>
                    <a:pt x="375094" y="922489"/>
                  </a:lnTo>
                  <a:lnTo>
                    <a:pt x="373126" y="924344"/>
                  </a:lnTo>
                  <a:lnTo>
                    <a:pt x="376135" y="924864"/>
                  </a:lnTo>
                  <a:lnTo>
                    <a:pt x="378510" y="929932"/>
                  </a:lnTo>
                  <a:lnTo>
                    <a:pt x="383578" y="929436"/>
                  </a:lnTo>
                  <a:lnTo>
                    <a:pt x="385406" y="930478"/>
                  </a:lnTo>
                  <a:lnTo>
                    <a:pt x="381444" y="936332"/>
                  </a:lnTo>
                  <a:lnTo>
                    <a:pt x="380403" y="940346"/>
                  </a:lnTo>
                  <a:lnTo>
                    <a:pt x="379857" y="945413"/>
                  </a:lnTo>
                  <a:lnTo>
                    <a:pt x="383324" y="944372"/>
                  </a:lnTo>
                  <a:lnTo>
                    <a:pt x="387540" y="944372"/>
                  </a:lnTo>
                  <a:lnTo>
                    <a:pt x="389128" y="941692"/>
                  </a:lnTo>
                  <a:lnTo>
                    <a:pt x="385953" y="941692"/>
                  </a:lnTo>
                  <a:lnTo>
                    <a:pt x="384365" y="940346"/>
                  </a:lnTo>
                  <a:lnTo>
                    <a:pt x="383578" y="937971"/>
                  </a:lnTo>
                  <a:lnTo>
                    <a:pt x="392353" y="935837"/>
                  </a:lnTo>
                  <a:lnTo>
                    <a:pt x="393941" y="939558"/>
                  </a:lnTo>
                  <a:lnTo>
                    <a:pt x="400291" y="939800"/>
                  </a:lnTo>
                  <a:lnTo>
                    <a:pt x="398894" y="935837"/>
                  </a:lnTo>
                  <a:lnTo>
                    <a:pt x="397116" y="930719"/>
                  </a:lnTo>
                  <a:lnTo>
                    <a:pt x="401878" y="933399"/>
                  </a:lnTo>
                  <a:lnTo>
                    <a:pt x="402729" y="930719"/>
                  </a:lnTo>
                  <a:lnTo>
                    <a:pt x="403148" y="929436"/>
                  </a:lnTo>
                  <a:lnTo>
                    <a:pt x="403364" y="928751"/>
                  </a:lnTo>
                  <a:lnTo>
                    <a:pt x="404012" y="926757"/>
                  </a:lnTo>
                  <a:close/>
                </a:path>
                <a:path w="474980" h="1128395">
                  <a:moveTo>
                    <a:pt x="404266" y="1039672"/>
                  </a:moveTo>
                  <a:lnTo>
                    <a:pt x="402755" y="1039672"/>
                  </a:lnTo>
                  <a:lnTo>
                    <a:pt x="403466" y="1042339"/>
                  </a:lnTo>
                  <a:lnTo>
                    <a:pt x="404266" y="1039672"/>
                  </a:lnTo>
                  <a:close/>
                </a:path>
                <a:path w="474980" h="1128395">
                  <a:moveTo>
                    <a:pt x="404266" y="1037780"/>
                  </a:moveTo>
                  <a:lnTo>
                    <a:pt x="401091" y="1037234"/>
                  </a:lnTo>
                  <a:lnTo>
                    <a:pt x="400608" y="1039368"/>
                  </a:lnTo>
                  <a:lnTo>
                    <a:pt x="402678" y="1039368"/>
                  </a:lnTo>
                  <a:lnTo>
                    <a:pt x="404266" y="1039368"/>
                  </a:lnTo>
                  <a:lnTo>
                    <a:pt x="404266" y="1037780"/>
                  </a:lnTo>
                  <a:close/>
                </a:path>
                <a:path w="474980" h="1128395">
                  <a:moveTo>
                    <a:pt x="404266" y="1011339"/>
                  </a:moveTo>
                  <a:lnTo>
                    <a:pt x="400608" y="1013663"/>
                  </a:lnTo>
                  <a:lnTo>
                    <a:pt x="404012" y="1015898"/>
                  </a:lnTo>
                  <a:lnTo>
                    <a:pt x="404266" y="1011339"/>
                  </a:lnTo>
                  <a:close/>
                </a:path>
                <a:path w="474980" h="1128395">
                  <a:moveTo>
                    <a:pt x="405942" y="1065809"/>
                  </a:moveTo>
                  <a:lnTo>
                    <a:pt x="403656" y="1065809"/>
                  </a:lnTo>
                  <a:lnTo>
                    <a:pt x="405892" y="1066355"/>
                  </a:lnTo>
                  <a:lnTo>
                    <a:pt x="405942" y="1065809"/>
                  </a:lnTo>
                  <a:close/>
                </a:path>
                <a:path w="474980" h="1128395">
                  <a:moveTo>
                    <a:pt x="406146" y="1063929"/>
                  </a:moveTo>
                  <a:lnTo>
                    <a:pt x="404012" y="1064221"/>
                  </a:lnTo>
                  <a:lnTo>
                    <a:pt x="400837" y="1063675"/>
                  </a:lnTo>
                  <a:lnTo>
                    <a:pt x="400570" y="1065568"/>
                  </a:lnTo>
                  <a:lnTo>
                    <a:pt x="402678" y="1065568"/>
                  </a:lnTo>
                  <a:lnTo>
                    <a:pt x="405968" y="1065568"/>
                  </a:lnTo>
                  <a:lnTo>
                    <a:pt x="406107" y="1064221"/>
                  </a:lnTo>
                  <a:lnTo>
                    <a:pt x="406146" y="1063929"/>
                  </a:lnTo>
                  <a:close/>
                </a:path>
                <a:path w="474980" h="1128395">
                  <a:moveTo>
                    <a:pt x="406146" y="945413"/>
                  </a:moveTo>
                  <a:lnTo>
                    <a:pt x="399745" y="948093"/>
                  </a:lnTo>
                  <a:lnTo>
                    <a:pt x="399224" y="947051"/>
                  </a:lnTo>
                  <a:lnTo>
                    <a:pt x="397370" y="943279"/>
                  </a:lnTo>
                  <a:lnTo>
                    <a:pt x="393153" y="947293"/>
                  </a:lnTo>
                  <a:lnTo>
                    <a:pt x="396265" y="947801"/>
                  </a:lnTo>
                  <a:lnTo>
                    <a:pt x="396570" y="947051"/>
                  </a:lnTo>
                  <a:lnTo>
                    <a:pt x="405599" y="950226"/>
                  </a:lnTo>
                  <a:lnTo>
                    <a:pt x="405841" y="948093"/>
                  </a:lnTo>
                  <a:lnTo>
                    <a:pt x="406146" y="945413"/>
                  </a:lnTo>
                  <a:close/>
                </a:path>
                <a:path w="474980" h="1128395">
                  <a:moveTo>
                    <a:pt x="409867" y="1092250"/>
                  </a:moveTo>
                  <a:lnTo>
                    <a:pt x="404266" y="1092174"/>
                  </a:lnTo>
                  <a:lnTo>
                    <a:pt x="403885" y="1093647"/>
                  </a:lnTo>
                  <a:lnTo>
                    <a:pt x="406501" y="1094422"/>
                  </a:lnTo>
                  <a:lnTo>
                    <a:pt x="409867" y="1092250"/>
                  </a:lnTo>
                  <a:close/>
                </a:path>
                <a:path w="474980" h="1128395">
                  <a:moveTo>
                    <a:pt x="411480" y="1073543"/>
                  </a:moveTo>
                  <a:lnTo>
                    <a:pt x="409816" y="1073543"/>
                  </a:lnTo>
                  <a:lnTo>
                    <a:pt x="411454" y="1073797"/>
                  </a:lnTo>
                  <a:lnTo>
                    <a:pt x="411480" y="1073543"/>
                  </a:lnTo>
                  <a:close/>
                </a:path>
                <a:path w="474980" h="1128395">
                  <a:moveTo>
                    <a:pt x="411695" y="1071664"/>
                  </a:moveTo>
                  <a:lnTo>
                    <a:pt x="409575" y="1071968"/>
                  </a:lnTo>
                  <a:lnTo>
                    <a:pt x="406400" y="1071168"/>
                  </a:lnTo>
                  <a:lnTo>
                    <a:pt x="406171" y="1073302"/>
                  </a:lnTo>
                  <a:lnTo>
                    <a:pt x="408279" y="1073302"/>
                  </a:lnTo>
                  <a:lnTo>
                    <a:pt x="411505" y="1073302"/>
                  </a:lnTo>
                  <a:lnTo>
                    <a:pt x="411657" y="1071968"/>
                  </a:lnTo>
                  <a:lnTo>
                    <a:pt x="411695" y="1071664"/>
                  </a:lnTo>
                  <a:close/>
                </a:path>
                <a:path w="474980" h="1128395">
                  <a:moveTo>
                    <a:pt x="412000" y="1007872"/>
                  </a:moveTo>
                  <a:lnTo>
                    <a:pt x="411772" y="1004938"/>
                  </a:lnTo>
                  <a:lnTo>
                    <a:pt x="411695" y="1003896"/>
                  </a:lnTo>
                  <a:lnTo>
                    <a:pt x="409067" y="1004938"/>
                  </a:lnTo>
                  <a:lnTo>
                    <a:pt x="408584" y="1004697"/>
                  </a:lnTo>
                  <a:lnTo>
                    <a:pt x="402170" y="1001471"/>
                  </a:lnTo>
                  <a:lnTo>
                    <a:pt x="402424" y="1005738"/>
                  </a:lnTo>
                  <a:lnTo>
                    <a:pt x="405053" y="1004697"/>
                  </a:lnTo>
                  <a:lnTo>
                    <a:pt x="412000" y="1007872"/>
                  </a:lnTo>
                  <a:close/>
                </a:path>
                <a:path w="474980" h="1128395">
                  <a:moveTo>
                    <a:pt x="415175" y="901649"/>
                  </a:moveTo>
                  <a:lnTo>
                    <a:pt x="411695" y="900315"/>
                  </a:lnTo>
                  <a:lnTo>
                    <a:pt x="411454" y="902449"/>
                  </a:lnTo>
                  <a:lnTo>
                    <a:pt x="408520" y="904582"/>
                  </a:lnTo>
                  <a:lnTo>
                    <a:pt x="411695" y="905916"/>
                  </a:lnTo>
                  <a:lnTo>
                    <a:pt x="412000" y="903782"/>
                  </a:lnTo>
                  <a:lnTo>
                    <a:pt x="415175" y="901649"/>
                  </a:lnTo>
                  <a:close/>
                </a:path>
                <a:path w="474980" h="1128395">
                  <a:moveTo>
                    <a:pt x="417309" y="1084757"/>
                  </a:moveTo>
                  <a:lnTo>
                    <a:pt x="410121" y="1081290"/>
                  </a:lnTo>
                  <a:lnTo>
                    <a:pt x="412242" y="1086104"/>
                  </a:lnTo>
                  <a:lnTo>
                    <a:pt x="413588" y="1088478"/>
                  </a:lnTo>
                  <a:lnTo>
                    <a:pt x="413588" y="1086104"/>
                  </a:lnTo>
                  <a:lnTo>
                    <a:pt x="416763" y="1086891"/>
                  </a:lnTo>
                  <a:lnTo>
                    <a:pt x="416953" y="1086104"/>
                  </a:lnTo>
                  <a:lnTo>
                    <a:pt x="417309" y="1084757"/>
                  </a:lnTo>
                  <a:close/>
                </a:path>
                <a:path w="474980" h="1128395">
                  <a:moveTo>
                    <a:pt x="419138" y="849312"/>
                  </a:moveTo>
                  <a:lnTo>
                    <a:pt x="413296" y="849617"/>
                  </a:lnTo>
                  <a:lnTo>
                    <a:pt x="413410" y="848271"/>
                  </a:lnTo>
                  <a:lnTo>
                    <a:pt x="413829" y="843457"/>
                  </a:lnTo>
                  <a:lnTo>
                    <a:pt x="406146" y="845591"/>
                  </a:lnTo>
                  <a:lnTo>
                    <a:pt x="406146" y="848271"/>
                  </a:lnTo>
                  <a:lnTo>
                    <a:pt x="405345" y="849617"/>
                  </a:lnTo>
                  <a:lnTo>
                    <a:pt x="404266" y="851204"/>
                  </a:lnTo>
                  <a:lnTo>
                    <a:pt x="410654" y="848271"/>
                  </a:lnTo>
                  <a:lnTo>
                    <a:pt x="414375" y="853884"/>
                  </a:lnTo>
                  <a:lnTo>
                    <a:pt x="418820" y="849617"/>
                  </a:lnTo>
                  <a:lnTo>
                    <a:pt x="419138" y="849312"/>
                  </a:lnTo>
                  <a:close/>
                </a:path>
                <a:path w="474980" h="1128395">
                  <a:moveTo>
                    <a:pt x="421030" y="979347"/>
                  </a:moveTo>
                  <a:lnTo>
                    <a:pt x="420204" y="976909"/>
                  </a:lnTo>
                  <a:lnTo>
                    <a:pt x="419138" y="973734"/>
                  </a:lnTo>
                  <a:lnTo>
                    <a:pt x="415671" y="973988"/>
                  </a:lnTo>
                  <a:lnTo>
                    <a:pt x="412788" y="975080"/>
                  </a:lnTo>
                  <a:lnTo>
                    <a:pt x="411695" y="977455"/>
                  </a:lnTo>
                  <a:lnTo>
                    <a:pt x="415175" y="976909"/>
                  </a:lnTo>
                  <a:lnTo>
                    <a:pt x="421030" y="979347"/>
                  </a:lnTo>
                  <a:close/>
                </a:path>
                <a:path w="474980" h="1128395">
                  <a:moveTo>
                    <a:pt x="422033" y="920610"/>
                  </a:moveTo>
                  <a:lnTo>
                    <a:pt x="421614" y="919568"/>
                  </a:lnTo>
                  <a:lnTo>
                    <a:pt x="418566" y="919175"/>
                  </a:lnTo>
                  <a:lnTo>
                    <a:pt x="415417" y="920851"/>
                  </a:lnTo>
                  <a:lnTo>
                    <a:pt x="414870" y="924077"/>
                  </a:lnTo>
                  <a:lnTo>
                    <a:pt x="417550" y="925410"/>
                  </a:lnTo>
                  <a:lnTo>
                    <a:pt x="417309" y="920851"/>
                  </a:lnTo>
                  <a:lnTo>
                    <a:pt x="422033" y="920610"/>
                  </a:lnTo>
                  <a:close/>
                </a:path>
                <a:path w="474980" h="1128395">
                  <a:moveTo>
                    <a:pt x="422617" y="878433"/>
                  </a:moveTo>
                  <a:lnTo>
                    <a:pt x="415417" y="872578"/>
                  </a:lnTo>
                  <a:lnTo>
                    <a:pt x="413588" y="873874"/>
                  </a:lnTo>
                  <a:lnTo>
                    <a:pt x="412000" y="875207"/>
                  </a:lnTo>
                  <a:lnTo>
                    <a:pt x="417004" y="875512"/>
                  </a:lnTo>
                  <a:lnTo>
                    <a:pt x="417309" y="875753"/>
                  </a:lnTo>
                  <a:lnTo>
                    <a:pt x="422617" y="878433"/>
                  </a:lnTo>
                  <a:close/>
                </a:path>
                <a:path w="474980" h="1128395">
                  <a:moveTo>
                    <a:pt x="428282" y="858177"/>
                  </a:moveTo>
                  <a:lnTo>
                    <a:pt x="427456" y="855611"/>
                  </a:lnTo>
                  <a:lnTo>
                    <a:pt x="424700" y="857059"/>
                  </a:lnTo>
                  <a:lnTo>
                    <a:pt x="427304" y="860183"/>
                  </a:lnTo>
                  <a:lnTo>
                    <a:pt x="428282" y="858177"/>
                  </a:lnTo>
                  <a:close/>
                </a:path>
                <a:path w="474980" h="1128395">
                  <a:moveTo>
                    <a:pt x="428713" y="920851"/>
                  </a:moveTo>
                  <a:lnTo>
                    <a:pt x="424992" y="920851"/>
                  </a:lnTo>
                  <a:lnTo>
                    <a:pt x="420725" y="926452"/>
                  </a:lnTo>
                  <a:lnTo>
                    <a:pt x="428167" y="927798"/>
                  </a:lnTo>
                  <a:lnTo>
                    <a:pt x="428713" y="920851"/>
                  </a:lnTo>
                  <a:close/>
                </a:path>
                <a:path w="474980" h="1128395">
                  <a:moveTo>
                    <a:pt x="429209" y="959294"/>
                  </a:moveTo>
                  <a:lnTo>
                    <a:pt x="424700" y="959599"/>
                  </a:lnTo>
                  <a:lnTo>
                    <a:pt x="421271" y="958748"/>
                  </a:lnTo>
                  <a:lnTo>
                    <a:pt x="420484" y="963561"/>
                  </a:lnTo>
                  <a:lnTo>
                    <a:pt x="424992" y="963561"/>
                  </a:lnTo>
                  <a:lnTo>
                    <a:pt x="428713" y="964361"/>
                  </a:lnTo>
                  <a:lnTo>
                    <a:pt x="429171" y="959599"/>
                  </a:lnTo>
                  <a:lnTo>
                    <a:pt x="429209" y="959294"/>
                  </a:lnTo>
                  <a:close/>
                </a:path>
                <a:path w="474980" h="1128395">
                  <a:moveTo>
                    <a:pt x="429552" y="1124254"/>
                  </a:moveTo>
                  <a:lnTo>
                    <a:pt x="425030" y="1124254"/>
                  </a:lnTo>
                  <a:lnTo>
                    <a:pt x="426834" y="1124800"/>
                  </a:lnTo>
                  <a:lnTo>
                    <a:pt x="428421" y="1126134"/>
                  </a:lnTo>
                  <a:lnTo>
                    <a:pt x="429552" y="1124254"/>
                  </a:lnTo>
                  <a:close/>
                </a:path>
                <a:path w="474980" h="1128395">
                  <a:moveTo>
                    <a:pt x="431647" y="1120775"/>
                  </a:moveTo>
                  <a:lnTo>
                    <a:pt x="420484" y="1120775"/>
                  </a:lnTo>
                  <a:lnTo>
                    <a:pt x="420979" y="1124000"/>
                  </a:lnTo>
                  <a:lnTo>
                    <a:pt x="424205" y="1124000"/>
                  </a:lnTo>
                  <a:lnTo>
                    <a:pt x="429704" y="1124000"/>
                  </a:lnTo>
                  <a:lnTo>
                    <a:pt x="431647" y="1120775"/>
                  </a:lnTo>
                  <a:close/>
                </a:path>
                <a:path w="474980" h="1128395">
                  <a:moveTo>
                    <a:pt x="434276" y="832497"/>
                  </a:moveTo>
                  <a:lnTo>
                    <a:pt x="428625" y="832434"/>
                  </a:lnTo>
                  <a:lnTo>
                    <a:pt x="428180" y="833920"/>
                  </a:lnTo>
                  <a:lnTo>
                    <a:pt x="430784" y="834694"/>
                  </a:lnTo>
                  <a:lnTo>
                    <a:pt x="434276" y="832497"/>
                  </a:lnTo>
                  <a:close/>
                </a:path>
                <a:path w="474980" h="1128395">
                  <a:moveTo>
                    <a:pt x="436854" y="1097254"/>
                  </a:moveTo>
                  <a:lnTo>
                    <a:pt x="434149" y="1095603"/>
                  </a:lnTo>
                  <a:lnTo>
                    <a:pt x="428713" y="1097864"/>
                  </a:lnTo>
                  <a:lnTo>
                    <a:pt x="435483" y="1099210"/>
                  </a:lnTo>
                  <a:lnTo>
                    <a:pt x="436854" y="1097254"/>
                  </a:lnTo>
                  <a:close/>
                </a:path>
                <a:path w="474980" h="1128395">
                  <a:moveTo>
                    <a:pt x="437451" y="1104252"/>
                  </a:moveTo>
                  <a:lnTo>
                    <a:pt x="425246" y="1099451"/>
                  </a:lnTo>
                  <a:lnTo>
                    <a:pt x="432435" y="1103464"/>
                  </a:lnTo>
                  <a:lnTo>
                    <a:pt x="432689" y="1103718"/>
                  </a:lnTo>
                  <a:lnTo>
                    <a:pt x="434276" y="1106932"/>
                  </a:lnTo>
                  <a:lnTo>
                    <a:pt x="436156" y="1105293"/>
                  </a:lnTo>
                  <a:lnTo>
                    <a:pt x="437451" y="1104252"/>
                  </a:lnTo>
                  <a:close/>
                </a:path>
                <a:path w="474980" h="1128395">
                  <a:moveTo>
                    <a:pt x="437997" y="1118641"/>
                  </a:moveTo>
                  <a:lnTo>
                    <a:pt x="437845" y="1117854"/>
                  </a:lnTo>
                  <a:lnTo>
                    <a:pt x="437197" y="1114374"/>
                  </a:lnTo>
                  <a:lnTo>
                    <a:pt x="428713" y="1117854"/>
                  </a:lnTo>
                  <a:lnTo>
                    <a:pt x="424700" y="1116812"/>
                  </a:lnTo>
                  <a:lnTo>
                    <a:pt x="426034" y="1112545"/>
                  </a:lnTo>
                  <a:lnTo>
                    <a:pt x="417804" y="1109065"/>
                  </a:lnTo>
                  <a:lnTo>
                    <a:pt x="417309" y="1113040"/>
                  </a:lnTo>
                  <a:lnTo>
                    <a:pt x="422313" y="1116812"/>
                  </a:lnTo>
                  <a:lnTo>
                    <a:pt x="427380" y="1120533"/>
                  </a:lnTo>
                  <a:lnTo>
                    <a:pt x="437997" y="1118641"/>
                  </a:lnTo>
                  <a:close/>
                </a:path>
                <a:path w="474980" h="1128395">
                  <a:moveTo>
                    <a:pt x="439318" y="1126934"/>
                  </a:moveTo>
                  <a:lnTo>
                    <a:pt x="437997" y="1124254"/>
                  </a:lnTo>
                  <a:lnTo>
                    <a:pt x="434848" y="1126858"/>
                  </a:lnTo>
                  <a:lnTo>
                    <a:pt x="436778" y="1127772"/>
                  </a:lnTo>
                  <a:lnTo>
                    <a:pt x="439318" y="1126934"/>
                  </a:lnTo>
                  <a:close/>
                </a:path>
                <a:path w="474980" h="1128395">
                  <a:moveTo>
                    <a:pt x="440309" y="1091438"/>
                  </a:moveTo>
                  <a:lnTo>
                    <a:pt x="437730" y="1089914"/>
                  </a:lnTo>
                  <a:lnTo>
                    <a:pt x="430555" y="1092250"/>
                  </a:lnTo>
                  <a:lnTo>
                    <a:pt x="438023" y="1093381"/>
                  </a:lnTo>
                  <a:lnTo>
                    <a:pt x="440309" y="1091438"/>
                  </a:lnTo>
                  <a:close/>
                </a:path>
                <a:path w="474980" h="1128395">
                  <a:moveTo>
                    <a:pt x="443547" y="1047102"/>
                  </a:moveTo>
                  <a:lnTo>
                    <a:pt x="434822" y="1045768"/>
                  </a:lnTo>
                  <a:lnTo>
                    <a:pt x="430009" y="1048448"/>
                  </a:lnTo>
                  <a:lnTo>
                    <a:pt x="426834" y="1052715"/>
                  </a:lnTo>
                  <a:lnTo>
                    <a:pt x="436651" y="1054849"/>
                  </a:lnTo>
                  <a:lnTo>
                    <a:pt x="438785" y="1053261"/>
                  </a:lnTo>
                  <a:lnTo>
                    <a:pt x="443547" y="1047102"/>
                  </a:lnTo>
                  <a:close/>
                </a:path>
                <a:path w="474980" h="1128395">
                  <a:moveTo>
                    <a:pt x="444093" y="981722"/>
                  </a:moveTo>
                  <a:lnTo>
                    <a:pt x="437997" y="981176"/>
                  </a:lnTo>
                  <a:lnTo>
                    <a:pt x="440372" y="986777"/>
                  </a:lnTo>
                  <a:lnTo>
                    <a:pt x="439826" y="990803"/>
                  </a:lnTo>
                  <a:lnTo>
                    <a:pt x="436156" y="994270"/>
                  </a:lnTo>
                  <a:lnTo>
                    <a:pt x="442506" y="995362"/>
                  </a:lnTo>
                  <a:lnTo>
                    <a:pt x="444093" y="981722"/>
                  </a:lnTo>
                  <a:close/>
                </a:path>
                <a:path w="474980" h="1128395">
                  <a:moveTo>
                    <a:pt x="453847" y="945362"/>
                  </a:moveTo>
                  <a:lnTo>
                    <a:pt x="451535" y="938758"/>
                  </a:lnTo>
                  <a:lnTo>
                    <a:pt x="450989" y="943571"/>
                  </a:lnTo>
                  <a:lnTo>
                    <a:pt x="452081" y="944118"/>
                  </a:lnTo>
                  <a:lnTo>
                    <a:pt x="453847" y="945362"/>
                  </a:lnTo>
                  <a:close/>
                </a:path>
                <a:path w="474980" h="1128395">
                  <a:moveTo>
                    <a:pt x="454672" y="945934"/>
                  </a:moveTo>
                  <a:lnTo>
                    <a:pt x="453847" y="945362"/>
                  </a:lnTo>
                  <a:lnTo>
                    <a:pt x="454164" y="946251"/>
                  </a:lnTo>
                  <a:lnTo>
                    <a:pt x="454672" y="945934"/>
                  </a:lnTo>
                  <a:close/>
                </a:path>
                <a:path w="474980" h="1128395">
                  <a:moveTo>
                    <a:pt x="458431" y="1088478"/>
                  </a:moveTo>
                  <a:lnTo>
                    <a:pt x="456907" y="1088478"/>
                  </a:lnTo>
                  <a:lnTo>
                    <a:pt x="457644" y="1091158"/>
                  </a:lnTo>
                  <a:lnTo>
                    <a:pt x="458431" y="1088478"/>
                  </a:lnTo>
                  <a:close/>
                </a:path>
                <a:path w="474980" h="1128395">
                  <a:moveTo>
                    <a:pt x="458431" y="1086650"/>
                  </a:moveTo>
                  <a:lnTo>
                    <a:pt x="455256" y="1086104"/>
                  </a:lnTo>
                  <a:lnTo>
                    <a:pt x="454761" y="1088237"/>
                  </a:lnTo>
                  <a:lnTo>
                    <a:pt x="456844" y="1088237"/>
                  </a:lnTo>
                  <a:lnTo>
                    <a:pt x="458431" y="1088237"/>
                  </a:lnTo>
                  <a:lnTo>
                    <a:pt x="458431" y="1086650"/>
                  </a:lnTo>
                  <a:close/>
                </a:path>
                <a:path w="474980" h="1128395">
                  <a:moveTo>
                    <a:pt x="458431" y="1075436"/>
                  </a:moveTo>
                  <a:lnTo>
                    <a:pt x="455256" y="1074889"/>
                  </a:lnTo>
                  <a:lnTo>
                    <a:pt x="454710" y="1077264"/>
                  </a:lnTo>
                  <a:lnTo>
                    <a:pt x="454964" y="1079703"/>
                  </a:lnTo>
                  <a:lnTo>
                    <a:pt x="456844" y="1078357"/>
                  </a:lnTo>
                  <a:lnTo>
                    <a:pt x="458431" y="1077264"/>
                  </a:lnTo>
                  <a:lnTo>
                    <a:pt x="458431" y="1075436"/>
                  </a:lnTo>
                  <a:close/>
                </a:path>
                <a:path w="474980" h="1128395">
                  <a:moveTo>
                    <a:pt x="458431" y="943571"/>
                  </a:moveTo>
                  <a:lnTo>
                    <a:pt x="454672" y="945934"/>
                  </a:lnTo>
                  <a:lnTo>
                    <a:pt x="458190" y="948385"/>
                  </a:lnTo>
                  <a:lnTo>
                    <a:pt x="458431" y="943571"/>
                  </a:lnTo>
                  <a:close/>
                </a:path>
                <a:path w="474980" h="1128395">
                  <a:moveTo>
                    <a:pt x="468007" y="1015111"/>
                  </a:moveTo>
                  <a:lnTo>
                    <a:pt x="461911" y="1017485"/>
                  </a:lnTo>
                  <a:lnTo>
                    <a:pt x="458431" y="1016939"/>
                  </a:lnTo>
                  <a:lnTo>
                    <a:pt x="458978" y="1020419"/>
                  </a:lnTo>
                  <a:lnTo>
                    <a:pt x="456298" y="1021207"/>
                  </a:lnTo>
                  <a:lnTo>
                    <a:pt x="456603" y="1024432"/>
                  </a:lnTo>
                  <a:lnTo>
                    <a:pt x="460019" y="1024432"/>
                  </a:lnTo>
                  <a:lnTo>
                    <a:pt x="460565" y="1023099"/>
                  </a:lnTo>
                  <a:lnTo>
                    <a:pt x="458431" y="1020711"/>
                  </a:lnTo>
                  <a:lnTo>
                    <a:pt x="465874" y="1020711"/>
                  </a:lnTo>
                  <a:lnTo>
                    <a:pt x="467093" y="1017485"/>
                  </a:lnTo>
                  <a:lnTo>
                    <a:pt x="468007" y="1015111"/>
                  </a:lnTo>
                  <a:close/>
                </a:path>
                <a:path w="474980" h="1128395">
                  <a:moveTo>
                    <a:pt x="474611" y="860818"/>
                  </a:moveTo>
                  <a:lnTo>
                    <a:pt x="473570" y="857059"/>
                  </a:lnTo>
                  <a:lnTo>
                    <a:pt x="469595" y="854925"/>
                  </a:lnTo>
                  <a:lnTo>
                    <a:pt x="471728" y="858939"/>
                  </a:lnTo>
                  <a:lnTo>
                    <a:pt x="466128" y="861072"/>
                  </a:lnTo>
                  <a:lnTo>
                    <a:pt x="474611" y="860818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93903" y="6230048"/>
              <a:ext cx="619125" cy="525780"/>
            </a:xfrm>
            <a:custGeom>
              <a:avLst/>
              <a:gdLst/>
              <a:ahLst/>
              <a:cxnLst/>
              <a:rect l="l" t="t" r="r" b="b"/>
              <a:pathLst>
                <a:path w="619125" h="525779">
                  <a:moveTo>
                    <a:pt x="3721" y="186575"/>
                  </a:moveTo>
                  <a:lnTo>
                    <a:pt x="1587" y="186029"/>
                  </a:lnTo>
                  <a:lnTo>
                    <a:pt x="495" y="185788"/>
                  </a:lnTo>
                  <a:lnTo>
                    <a:pt x="0" y="186029"/>
                  </a:lnTo>
                  <a:lnTo>
                    <a:pt x="0" y="186575"/>
                  </a:lnTo>
                  <a:lnTo>
                    <a:pt x="241" y="188709"/>
                  </a:lnTo>
                  <a:lnTo>
                    <a:pt x="2082" y="187921"/>
                  </a:lnTo>
                  <a:lnTo>
                    <a:pt x="3721" y="186575"/>
                  </a:lnTo>
                  <a:close/>
                </a:path>
                <a:path w="619125" h="525779">
                  <a:moveTo>
                    <a:pt x="112014" y="167868"/>
                  </a:moveTo>
                  <a:lnTo>
                    <a:pt x="111620" y="167627"/>
                  </a:lnTo>
                  <a:lnTo>
                    <a:pt x="109080" y="166039"/>
                  </a:lnTo>
                  <a:lnTo>
                    <a:pt x="108966" y="165188"/>
                  </a:lnTo>
                  <a:lnTo>
                    <a:pt x="108292" y="159893"/>
                  </a:lnTo>
                  <a:lnTo>
                    <a:pt x="100850" y="160439"/>
                  </a:lnTo>
                  <a:lnTo>
                    <a:pt x="98475" y="162814"/>
                  </a:lnTo>
                  <a:lnTo>
                    <a:pt x="103530" y="166827"/>
                  </a:lnTo>
                  <a:lnTo>
                    <a:pt x="106413" y="166039"/>
                  </a:lnTo>
                  <a:lnTo>
                    <a:pt x="106705" y="166039"/>
                  </a:lnTo>
                  <a:lnTo>
                    <a:pt x="106959" y="165735"/>
                  </a:lnTo>
                  <a:lnTo>
                    <a:pt x="107200" y="165735"/>
                  </a:lnTo>
                  <a:lnTo>
                    <a:pt x="107492" y="165188"/>
                  </a:lnTo>
                  <a:lnTo>
                    <a:pt x="108038" y="165493"/>
                  </a:lnTo>
                  <a:lnTo>
                    <a:pt x="107200" y="165735"/>
                  </a:lnTo>
                  <a:lnTo>
                    <a:pt x="107200" y="166827"/>
                  </a:lnTo>
                  <a:lnTo>
                    <a:pt x="108839" y="168414"/>
                  </a:lnTo>
                  <a:lnTo>
                    <a:pt x="111213" y="167627"/>
                  </a:lnTo>
                  <a:lnTo>
                    <a:pt x="112014" y="167868"/>
                  </a:lnTo>
                  <a:close/>
                </a:path>
                <a:path w="619125" h="525779">
                  <a:moveTo>
                    <a:pt x="119951" y="169506"/>
                  </a:moveTo>
                  <a:lnTo>
                    <a:pt x="117017" y="167081"/>
                  </a:lnTo>
                  <a:lnTo>
                    <a:pt x="111709" y="167627"/>
                  </a:lnTo>
                  <a:lnTo>
                    <a:pt x="112255" y="167868"/>
                  </a:lnTo>
                  <a:lnTo>
                    <a:pt x="112801" y="168173"/>
                  </a:lnTo>
                  <a:lnTo>
                    <a:pt x="113842" y="169214"/>
                  </a:lnTo>
                  <a:lnTo>
                    <a:pt x="114935" y="170002"/>
                  </a:lnTo>
                  <a:lnTo>
                    <a:pt x="116522" y="169760"/>
                  </a:lnTo>
                  <a:lnTo>
                    <a:pt x="118364" y="169760"/>
                  </a:lnTo>
                  <a:lnTo>
                    <a:pt x="119951" y="169506"/>
                  </a:lnTo>
                  <a:close/>
                </a:path>
                <a:path w="619125" h="525779">
                  <a:moveTo>
                    <a:pt x="239712" y="6146"/>
                  </a:moveTo>
                  <a:lnTo>
                    <a:pt x="239483" y="3225"/>
                  </a:lnTo>
                  <a:lnTo>
                    <a:pt x="239407" y="2133"/>
                  </a:lnTo>
                  <a:lnTo>
                    <a:pt x="236778" y="3225"/>
                  </a:lnTo>
                  <a:lnTo>
                    <a:pt x="236118" y="2921"/>
                  </a:lnTo>
                  <a:lnTo>
                    <a:pt x="229882" y="0"/>
                  </a:lnTo>
                  <a:lnTo>
                    <a:pt x="230136" y="4013"/>
                  </a:lnTo>
                  <a:lnTo>
                    <a:pt x="232765" y="2921"/>
                  </a:lnTo>
                  <a:lnTo>
                    <a:pt x="239712" y="6146"/>
                  </a:lnTo>
                  <a:close/>
                </a:path>
                <a:path w="619125" h="525779">
                  <a:moveTo>
                    <a:pt x="254546" y="201803"/>
                  </a:moveTo>
                  <a:lnTo>
                    <a:pt x="253746" y="201510"/>
                  </a:lnTo>
                  <a:lnTo>
                    <a:pt x="251917" y="201510"/>
                  </a:lnTo>
                  <a:lnTo>
                    <a:pt x="252704" y="201803"/>
                  </a:lnTo>
                  <a:lnTo>
                    <a:pt x="254546" y="201803"/>
                  </a:lnTo>
                  <a:close/>
                </a:path>
                <a:path w="619125" h="525779">
                  <a:moveTo>
                    <a:pt x="272872" y="525310"/>
                  </a:moveTo>
                  <a:lnTo>
                    <a:pt x="271360" y="525310"/>
                  </a:lnTo>
                  <a:lnTo>
                    <a:pt x="272846" y="525564"/>
                  </a:lnTo>
                  <a:lnTo>
                    <a:pt x="272872" y="525310"/>
                  </a:lnTo>
                  <a:close/>
                </a:path>
                <a:path w="619125" h="525779">
                  <a:moveTo>
                    <a:pt x="273138" y="523430"/>
                  </a:moveTo>
                  <a:lnTo>
                    <a:pt x="271005" y="523671"/>
                  </a:lnTo>
                  <a:lnTo>
                    <a:pt x="267830" y="523176"/>
                  </a:lnTo>
                  <a:lnTo>
                    <a:pt x="267576" y="525018"/>
                  </a:lnTo>
                  <a:lnTo>
                    <a:pt x="269671" y="525018"/>
                  </a:lnTo>
                  <a:lnTo>
                    <a:pt x="272910" y="525018"/>
                  </a:lnTo>
                  <a:lnTo>
                    <a:pt x="273100" y="523671"/>
                  </a:lnTo>
                  <a:lnTo>
                    <a:pt x="273138" y="523430"/>
                  </a:lnTo>
                  <a:close/>
                </a:path>
                <a:path w="619125" h="525779">
                  <a:moveTo>
                    <a:pt x="274751" y="468947"/>
                  </a:moveTo>
                  <a:lnTo>
                    <a:pt x="272948" y="468947"/>
                  </a:lnTo>
                  <a:lnTo>
                    <a:pt x="274726" y="469252"/>
                  </a:lnTo>
                  <a:lnTo>
                    <a:pt x="274751" y="468947"/>
                  </a:lnTo>
                  <a:close/>
                </a:path>
                <a:path w="619125" h="525779">
                  <a:moveTo>
                    <a:pt x="274980" y="467118"/>
                  </a:moveTo>
                  <a:lnTo>
                    <a:pt x="272846" y="467360"/>
                  </a:lnTo>
                  <a:lnTo>
                    <a:pt x="269671" y="466813"/>
                  </a:lnTo>
                  <a:lnTo>
                    <a:pt x="269443" y="468706"/>
                  </a:lnTo>
                  <a:lnTo>
                    <a:pt x="271551" y="468706"/>
                  </a:lnTo>
                  <a:lnTo>
                    <a:pt x="274789" y="468706"/>
                  </a:lnTo>
                  <a:lnTo>
                    <a:pt x="274942" y="467360"/>
                  </a:lnTo>
                  <a:lnTo>
                    <a:pt x="274980" y="467118"/>
                  </a:lnTo>
                  <a:close/>
                </a:path>
                <a:path w="619125" h="525779">
                  <a:moveTo>
                    <a:pt x="278472" y="397421"/>
                  </a:moveTo>
                  <a:lnTo>
                    <a:pt x="276745" y="397421"/>
                  </a:lnTo>
                  <a:lnTo>
                    <a:pt x="278447" y="397713"/>
                  </a:lnTo>
                  <a:lnTo>
                    <a:pt x="278472" y="397421"/>
                  </a:lnTo>
                  <a:close/>
                </a:path>
                <a:path w="619125" h="525779">
                  <a:moveTo>
                    <a:pt x="278701" y="395579"/>
                  </a:moveTo>
                  <a:lnTo>
                    <a:pt x="276567" y="395833"/>
                  </a:lnTo>
                  <a:lnTo>
                    <a:pt x="273392" y="395287"/>
                  </a:lnTo>
                  <a:lnTo>
                    <a:pt x="273164" y="397167"/>
                  </a:lnTo>
                  <a:lnTo>
                    <a:pt x="275272" y="397167"/>
                  </a:lnTo>
                  <a:lnTo>
                    <a:pt x="278511" y="397167"/>
                  </a:lnTo>
                  <a:lnTo>
                    <a:pt x="278663" y="395833"/>
                  </a:lnTo>
                  <a:lnTo>
                    <a:pt x="278701" y="395579"/>
                  </a:lnTo>
                  <a:close/>
                </a:path>
                <a:path w="619125" h="525779">
                  <a:moveTo>
                    <a:pt x="282625" y="405777"/>
                  </a:moveTo>
                  <a:lnTo>
                    <a:pt x="281457" y="406361"/>
                  </a:lnTo>
                  <a:lnTo>
                    <a:pt x="277634" y="403313"/>
                  </a:lnTo>
                  <a:lnTo>
                    <a:pt x="274980" y="401193"/>
                  </a:lnTo>
                  <a:lnTo>
                    <a:pt x="275526" y="403313"/>
                  </a:lnTo>
                  <a:lnTo>
                    <a:pt x="272072" y="402526"/>
                  </a:lnTo>
                  <a:lnTo>
                    <a:pt x="266242" y="401193"/>
                  </a:lnTo>
                  <a:lnTo>
                    <a:pt x="271259" y="404914"/>
                  </a:lnTo>
                  <a:lnTo>
                    <a:pt x="270217" y="402526"/>
                  </a:lnTo>
                  <a:lnTo>
                    <a:pt x="281368" y="406412"/>
                  </a:lnTo>
                  <a:lnTo>
                    <a:pt x="280581" y="406793"/>
                  </a:lnTo>
                  <a:lnTo>
                    <a:pt x="279565" y="408863"/>
                  </a:lnTo>
                  <a:lnTo>
                    <a:pt x="281266" y="407492"/>
                  </a:lnTo>
                  <a:lnTo>
                    <a:pt x="282625" y="405777"/>
                  </a:lnTo>
                  <a:close/>
                </a:path>
                <a:path w="619125" h="525779">
                  <a:moveTo>
                    <a:pt x="285940" y="414235"/>
                  </a:moveTo>
                  <a:lnTo>
                    <a:pt x="283895" y="414235"/>
                  </a:lnTo>
                  <a:lnTo>
                    <a:pt x="285889" y="414782"/>
                  </a:lnTo>
                  <a:lnTo>
                    <a:pt x="285940" y="414235"/>
                  </a:lnTo>
                  <a:close/>
                </a:path>
                <a:path w="619125" h="525779">
                  <a:moveTo>
                    <a:pt x="286143" y="412394"/>
                  </a:moveTo>
                  <a:lnTo>
                    <a:pt x="284010" y="412648"/>
                  </a:lnTo>
                  <a:lnTo>
                    <a:pt x="280835" y="412102"/>
                  </a:lnTo>
                  <a:lnTo>
                    <a:pt x="280606" y="413981"/>
                  </a:lnTo>
                  <a:lnTo>
                    <a:pt x="282968" y="413981"/>
                  </a:lnTo>
                  <a:lnTo>
                    <a:pt x="285965" y="413981"/>
                  </a:lnTo>
                  <a:lnTo>
                    <a:pt x="286105" y="412648"/>
                  </a:lnTo>
                  <a:lnTo>
                    <a:pt x="286143" y="412394"/>
                  </a:lnTo>
                  <a:close/>
                </a:path>
                <a:path w="619125" h="525779">
                  <a:moveTo>
                    <a:pt x="321170" y="176707"/>
                  </a:moveTo>
                  <a:lnTo>
                    <a:pt x="320916" y="176403"/>
                  </a:lnTo>
                  <a:lnTo>
                    <a:pt x="320675" y="175907"/>
                  </a:lnTo>
                  <a:lnTo>
                    <a:pt x="319874" y="175361"/>
                  </a:lnTo>
                  <a:lnTo>
                    <a:pt x="318541" y="175907"/>
                  </a:lnTo>
                  <a:lnTo>
                    <a:pt x="317741" y="176403"/>
                  </a:lnTo>
                  <a:lnTo>
                    <a:pt x="317195" y="176949"/>
                  </a:lnTo>
                  <a:lnTo>
                    <a:pt x="319874" y="176949"/>
                  </a:lnTo>
                  <a:lnTo>
                    <a:pt x="321170" y="176707"/>
                  </a:lnTo>
                  <a:close/>
                </a:path>
                <a:path w="619125" h="525779">
                  <a:moveTo>
                    <a:pt x="361200" y="456603"/>
                  </a:moveTo>
                  <a:lnTo>
                    <a:pt x="359168" y="457746"/>
                  </a:lnTo>
                  <a:lnTo>
                    <a:pt x="358152" y="459676"/>
                  </a:lnTo>
                  <a:lnTo>
                    <a:pt x="359854" y="458266"/>
                  </a:lnTo>
                  <a:lnTo>
                    <a:pt x="361200" y="456603"/>
                  </a:lnTo>
                  <a:close/>
                </a:path>
                <a:path w="619125" h="525779">
                  <a:moveTo>
                    <a:pt x="362038" y="438785"/>
                  </a:moveTo>
                  <a:lnTo>
                    <a:pt x="348792" y="438785"/>
                  </a:lnTo>
                  <a:lnTo>
                    <a:pt x="351726" y="444398"/>
                  </a:lnTo>
                  <a:lnTo>
                    <a:pt x="356730" y="444690"/>
                  </a:lnTo>
                  <a:lnTo>
                    <a:pt x="355447" y="441223"/>
                  </a:lnTo>
                  <a:lnTo>
                    <a:pt x="359168" y="444398"/>
                  </a:lnTo>
                  <a:lnTo>
                    <a:pt x="360781" y="441223"/>
                  </a:lnTo>
                  <a:lnTo>
                    <a:pt x="362038" y="438785"/>
                  </a:lnTo>
                  <a:close/>
                </a:path>
                <a:path w="619125" h="525779">
                  <a:moveTo>
                    <a:pt x="362839" y="489546"/>
                  </a:moveTo>
                  <a:lnTo>
                    <a:pt x="359168" y="490042"/>
                  </a:lnTo>
                  <a:lnTo>
                    <a:pt x="359168" y="486867"/>
                  </a:lnTo>
                  <a:lnTo>
                    <a:pt x="357276" y="485775"/>
                  </a:lnTo>
                  <a:lnTo>
                    <a:pt x="357276" y="488454"/>
                  </a:lnTo>
                  <a:lnTo>
                    <a:pt x="356489" y="489788"/>
                  </a:lnTo>
                  <a:lnTo>
                    <a:pt x="355447" y="491375"/>
                  </a:lnTo>
                  <a:lnTo>
                    <a:pt x="356489" y="491375"/>
                  </a:lnTo>
                  <a:lnTo>
                    <a:pt x="357530" y="491680"/>
                  </a:lnTo>
                  <a:lnTo>
                    <a:pt x="357276" y="493268"/>
                  </a:lnTo>
                  <a:lnTo>
                    <a:pt x="360451" y="493509"/>
                  </a:lnTo>
                  <a:lnTo>
                    <a:pt x="362038" y="491921"/>
                  </a:lnTo>
                  <a:lnTo>
                    <a:pt x="362661" y="490042"/>
                  </a:lnTo>
                  <a:lnTo>
                    <a:pt x="362839" y="489546"/>
                  </a:lnTo>
                  <a:close/>
                </a:path>
                <a:path w="619125" h="525779">
                  <a:moveTo>
                    <a:pt x="364972" y="476440"/>
                  </a:moveTo>
                  <a:lnTo>
                    <a:pt x="358622" y="471081"/>
                  </a:lnTo>
                  <a:lnTo>
                    <a:pt x="358076" y="472719"/>
                  </a:lnTo>
                  <a:lnTo>
                    <a:pt x="357403" y="473760"/>
                  </a:lnTo>
                  <a:lnTo>
                    <a:pt x="355688" y="476440"/>
                  </a:lnTo>
                  <a:lnTo>
                    <a:pt x="357530" y="473760"/>
                  </a:lnTo>
                  <a:lnTo>
                    <a:pt x="361251" y="474560"/>
                  </a:lnTo>
                  <a:lnTo>
                    <a:pt x="363131" y="482053"/>
                  </a:lnTo>
                  <a:lnTo>
                    <a:pt x="364972" y="476440"/>
                  </a:lnTo>
                  <a:close/>
                </a:path>
                <a:path w="619125" h="525779">
                  <a:moveTo>
                    <a:pt x="370306" y="410514"/>
                  </a:moveTo>
                  <a:lnTo>
                    <a:pt x="368731" y="410514"/>
                  </a:lnTo>
                  <a:lnTo>
                    <a:pt x="370281" y="410756"/>
                  </a:lnTo>
                  <a:lnTo>
                    <a:pt x="370306" y="410514"/>
                  </a:lnTo>
                  <a:close/>
                </a:path>
                <a:path w="619125" h="525779">
                  <a:moveTo>
                    <a:pt x="370573" y="440677"/>
                  </a:moveTo>
                  <a:lnTo>
                    <a:pt x="369468" y="438785"/>
                  </a:lnTo>
                  <a:lnTo>
                    <a:pt x="368693" y="437451"/>
                  </a:lnTo>
                  <a:lnTo>
                    <a:pt x="364477" y="434822"/>
                  </a:lnTo>
                  <a:lnTo>
                    <a:pt x="363131" y="440677"/>
                  </a:lnTo>
                  <a:lnTo>
                    <a:pt x="366560" y="438785"/>
                  </a:lnTo>
                  <a:lnTo>
                    <a:pt x="369239" y="446278"/>
                  </a:lnTo>
                  <a:lnTo>
                    <a:pt x="370573" y="440677"/>
                  </a:lnTo>
                  <a:close/>
                </a:path>
                <a:path w="619125" h="525779">
                  <a:moveTo>
                    <a:pt x="370573" y="408622"/>
                  </a:moveTo>
                  <a:lnTo>
                    <a:pt x="368147" y="408927"/>
                  </a:lnTo>
                  <a:lnTo>
                    <a:pt x="365264" y="408381"/>
                  </a:lnTo>
                  <a:lnTo>
                    <a:pt x="364998" y="410260"/>
                  </a:lnTo>
                  <a:lnTo>
                    <a:pt x="367106" y="410260"/>
                  </a:lnTo>
                  <a:lnTo>
                    <a:pt x="370344" y="410260"/>
                  </a:lnTo>
                  <a:lnTo>
                    <a:pt x="370522" y="408927"/>
                  </a:lnTo>
                  <a:lnTo>
                    <a:pt x="370573" y="408622"/>
                  </a:lnTo>
                  <a:close/>
                </a:path>
                <a:path w="619125" h="525779">
                  <a:moveTo>
                    <a:pt x="374294" y="402780"/>
                  </a:moveTo>
                  <a:lnTo>
                    <a:pt x="371792" y="398246"/>
                  </a:lnTo>
                  <a:lnTo>
                    <a:pt x="372033" y="397421"/>
                  </a:lnTo>
                  <a:lnTo>
                    <a:pt x="371335" y="397421"/>
                  </a:lnTo>
                  <a:lnTo>
                    <a:pt x="371195" y="397167"/>
                  </a:lnTo>
                  <a:lnTo>
                    <a:pt x="372084" y="397167"/>
                  </a:lnTo>
                  <a:lnTo>
                    <a:pt x="372414" y="395579"/>
                  </a:lnTo>
                  <a:lnTo>
                    <a:pt x="369239" y="394792"/>
                  </a:lnTo>
                  <a:lnTo>
                    <a:pt x="371513" y="393700"/>
                  </a:lnTo>
                  <a:lnTo>
                    <a:pt x="372656" y="393153"/>
                  </a:lnTo>
                  <a:lnTo>
                    <a:pt x="372414" y="389978"/>
                  </a:lnTo>
                  <a:lnTo>
                    <a:pt x="367652" y="393700"/>
                  </a:lnTo>
                  <a:lnTo>
                    <a:pt x="363931" y="390525"/>
                  </a:lnTo>
                  <a:lnTo>
                    <a:pt x="366852" y="395579"/>
                  </a:lnTo>
                  <a:lnTo>
                    <a:pt x="365760" y="395579"/>
                  </a:lnTo>
                  <a:lnTo>
                    <a:pt x="364718" y="395833"/>
                  </a:lnTo>
                  <a:lnTo>
                    <a:pt x="364921" y="397167"/>
                  </a:lnTo>
                  <a:lnTo>
                    <a:pt x="367893" y="397167"/>
                  </a:lnTo>
                  <a:lnTo>
                    <a:pt x="368922" y="397167"/>
                  </a:lnTo>
                  <a:lnTo>
                    <a:pt x="366852" y="401193"/>
                  </a:lnTo>
                  <a:lnTo>
                    <a:pt x="366306" y="402526"/>
                  </a:lnTo>
                  <a:lnTo>
                    <a:pt x="367652" y="403021"/>
                  </a:lnTo>
                  <a:lnTo>
                    <a:pt x="368693" y="403021"/>
                  </a:lnTo>
                  <a:lnTo>
                    <a:pt x="374294" y="402780"/>
                  </a:lnTo>
                  <a:close/>
                </a:path>
                <a:path w="619125" h="525779">
                  <a:moveTo>
                    <a:pt x="376135" y="440677"/>
                  </a:moveTo>
                  <a:lnTo>
                    <a:pt x="372414" y="440677"/>
                  </a:lnTo>
                  <a:lnTo>
                    <a:pt x="372414" y="444398"/>
                  </a:lnTo>
                  <a:lnTo>
                    <a:pt x="376135" y="444398"/>
                  </a:lnTo>
                  <a:lnTo>
                    <a:pt x="376135" y="440677"/>
                  </a:lnTo>
                  <a:close/>
                </a:path>
                <a:path w="619125" h="525779">
                  <a:moveTo>
                    <a:pt x="377901" y="463727"/>
                  </a:moveTo>
                  <a:lnTo>
                    <a:pt x="377825" y="461391"/>
                  </a:lnTo>
                  <a:lnTo>
                    <a:pt x="372414" y="459625"/>
                  </a:lnTo>
                  <a:lnTo>
                    <a:pt x="375221" y="464019"/>
                  </a:lnTo>
                  <a:lnTo>
                    <a:pt x="377901" y="463727"/>
                  </a:lnTo>
                  <a:close/>
                </a:path>
                <a:path w="619125" h="525779">
                  <a:moveTo>
                    <a:pt x="379780" y="399948"/>
                  </a:moveTo>
                  <a:lnTo>
                    <a:pt x="379056" y="399554"/>
                  </a:lnTo>
                  <a:lnTo>
                    <a:pt x="379310" y="399846"/>
                  </a:lnTo>
                  <a:lnTo>
                    <a:pt x="379780" y="399948"/>
                  </a:lnTo>
                  <a:close/>
                </a:path>
                <a:path w="619125" h="525779">
                  <a:moveTo>
                    <a:pt x="381685" y="440677"/>
                  </a:moveTo>
                  <a:lnTo>
                    <a:pt x="379603" y="440918"/>
                  </a:lnTo>
                  <a:lnTo>
                    <a:pt x="378764" y="437997"/>
                  </a:lnTo>
                  <a:lnTo>
                    <a:pt x="377964" y="440677"/>
                  </a:lnTo>
                  <a:lnTo>
                    <a:pt x="377964" y="442556"/>
                  </a:lnTo>
                  <a:lnTo>
                    <a:pt x="381190" y="443052"/>
                  </a:lnTo>
                  <a:lnTo>
                    <a:pt x="381635" y="440918"/>
                  </a:lnTo>
                  <a:lnTo>
                    <a:pt x="381685" y="440677"/>
                  </a:lnTo>
                  <a:close/>
                </a:path>
                <a:path w="619125" h="525779">
                  <a:moveTo>
                    <a:pt x="387299" y="250621"/>
                  </a:moveTo>
                  <a:lnTo>
                    <a:pt x="383578" y="250621"/>
                  </a:lnTo>
                  <a:lnTo>
                    <a:pt x="383578" y="254342"/>
                  </a:lnTo>
                  <a:lnTo>
                    <a:pt x="387299" y="254342"/>
                  </a:lnTo>
                  <a:lnTo>
                    <a:pt x="387299" y="250621"/>
                  </a:lnTo>
                  <a:close/>
                </a:path>
                <a:path w="619125" h="525779">
                  <a:moveTo>
                    <a:pt x="389128" y="352323"/>
                  </a:moveTo>
                  <a:lnTo>
                    <a:pt x="382346" y="352107"/>
                  </a:lnTo>
                  <a:lnTo>
                    <a:pt x="381571" y="353529"/>
                  </a:lnTo>
                  <a:lnTo>
                    <a:pt x="384581" y="354355"/>
                  </a:lnTo>
                  <a:lnTo>
                    <a:pt x="389128" y="352323"/>
                  </a:lnTo>
                  <a:close/>
                </a:path>
                <a:path w="619125" h="525779">
                  <a:moveTo>
                    <a:pt x="392607" y="404114"/>
                  </a:moveTo>
                  <a:lnTo>
                    <a:pt x="383578" y="401193"/>
                  </a:lnTo>
                  <a:lnTo>
                    <a:pt x="380644" y="400100"/>
                  </a:lnTo>
                  <a:lnTo>
                    <a:pt x="379780" y="399948"/>
                  </a:lnTo>
                  <a:lnTo>
                    <a:pt x="380098" y="400100"/>
                  </a:lnTo>
                  <a:lnTo>
                    <a:pt x="392607" y="404114"/>
                  </a:lnTo>
                  <a:close/>
                </a:path>
                <a:path w="619125" h="525779">
                  <a:moveTo>
                    <a:pt x="398703" y="222046"/>
                  </a:moveTo>
                  <a:lnTo>
                    <a:pt x="392849" y="216738"/>
                  </a:lnTo>
                  <a:lnTo>
                    <a:pt x="390220" y="221005"/>
                  </a:lnTo>
                  <a:lnTo>
                    <a:pt x="385406" y="222885"/>
                  </a:lnTo>
                  <a:lnTo>
                    <a:pt x="383578" y="227952"/>
                  </a:lnTo>
                  <a:lnTo>
                    <a:pt x="386994" y="225513"/>
                  </a:lnTo>
                  <a:lnTo>
                    <a:pt x="398703" y="222046"/>
                  </a:lnTo>
                  <a:close/>
                </a:path>
                <a:path w="619125" h="525779">
                  <a:moveTo>
                    <a:pt x="404012" y="327761"/>
                  </a:moveTo>
                  <a:lnTo>
                    <a:pt x="399745" y="327761"/>
                  </a:lnTo>
                  <a:lnTo>
                    <a:pt x="399554" y="327215"/>
                  </a:lnTo>
                  <a:lnTo>
                    <a:pt x="398703" y="324586"/>
                  </a:lnTo>
                  <a:lnTo>
                    <a:pt x="392849" y="325882"/>
                  </a:lnTo>
                  <a:lnTo>
                    <a:pt x="392849" y="328561"/>
                  </a:lnTo>
                  <a:lnTo>
                    <a:pt x="392061" y="329895"/>
                  </a:lnTo>
                  <a:lnTo>
                    <a:pt x="391020" y="331482"/>
                  </a:lnTo>
                  <a:lnTo>
                    <a:pt x="396570" y="327215"/>
                  </a:lnTo>
                  <a:lnTo>
                    <a:pt x="402424" y="334162"/>
                  </a:lnTo>
                  <a:lnTo>
                    <a:pt x="404012" y="327761"/>
                  </a:lnTo>
                  <a:close/>
                </a:path>
                <a:path w="619125" h="525779">
                  <a:moveTo>
                    <a:pt x="405853" y="248488"/>
                  </a:moveTo>
                  <a:lnTo>
                    <a:pt x="400545" y="246900"/>
                  </a:lnTo>
                  <a:lnTo>
                    <a:pt x="400545" y="249288"/>
                  </a:lnTo>
                  <a:lnTo>
                    <a:pt x="397370" y="248488"/>
                  </a:lnTo>
                  <a:lnTo>
                    <a:pt x="396824" y="250621"/>
                  </a:lnTo>
                  <a:lnTo>
                    <a:pt x="399503" y="250913"/>
                  </a:lnTo>
                  <a:lnTo>
                    <a:pt x="398157" y="255435"/>
                  </a:lnTo>
                  <a:lnTo>
                    <a:pt x="402424" y="254342"/>
                  </a:lnTo>
                  <a:lnTo>
                    <a:pt x="402678" y="249580"/>
                  </a:lnTo>
                  <a:lnTo>
                    <a:pt x="403517" y="249288"/>
                  </a:lnTo>
                  <a:lnTo>
                    <a:pt x="405853" y="248488"/>
                  </a:lnTo>
                  <a:close/>
                </a:path>
                <a:path w="619125" h="525779">
                  <a:moveTo>
                    <a:pt x="405853" y="235686"/>
                  </a:moveTo>
                  <a:lnTo>
                    <a:pt x="404977" y="234594"/>
                  </a:lnTo>
                  <a:lnTo>
                    <a:pt x="403720" y="233006"/>
                  </a:lnTo>
                  <a:lnTo>
                    <a:pt x="396824" y="232765"/>
                  </a:lnTo>
                  <a:lnTo>
                    <a:pt x="396570" y="237578"/>
                  </a:lnTo>
                  <a:lnTo>
                    <a:pt x="400837" y="234594"/>
                  </a:lnTo>
                  <a:lnTo>
                    <a:pt x="404558" y="238074"/>
                  </a:lnTo>
                  <a:lnTo>
                    <a:pt x="405853" y="235686"/>
                  </a:lnTo>
                  <a:close/>
                </a:path>
                <a:path w="619125" h="525779">
                  <a:moveTo>
                    <a:pt x="409143" y="353237"/>
                  </a:moveTo>
                  <a:lnTo>
                    <a:pt x="407606" y="351599"/>
                  </a:lnTo>
                  <a:lnTo>
                    <a:pt x="405333" y="351282"/>
                  </a:lnTo>
                  <a:lnTo>
                    <a:pt x="406146" y="354203"/>
                  </a:lnTo>
                  <a:lnTo>
                    <a:pt x="409143" y="353237"/>
                  </a:lnTo>
                  <a:close/>
                </a:path>
                <a:path w="619125" h="525779">
                  <a:moveTo>
                    <a:pt x="411162" y="426542"/>
                  </a:moveTo>
                  <a:lnTo>
                    <a:pt x="398703" y="421474"/>
                  </a:lnTo>
                  <a:lnTo>
                    <a:pt x="406146" y="425742"/>
                  </a:lnTo>
                  <a:lnTo>
                    <a:pt x="406400" y="425996"/>
                  </a:lnTo>
                  <a:lnTo>
                    <a:pt x="407987" y="429221"/>
                  </a:lnTo>
                  <a:lnTo>
                    <a:pt x="409867" y="427583"/>
                  </a:lnTo>
                  <a:lnTo>
                    <a:pt x="411162" y="426542"/>
                  </a:lnTo>
                  <a:close/>
                </a:path>
                <a:path w="619125" h="525779">
                  <a:moveTo>
                    <a:pt x="411708" y="435063"/>
                  </a:moveTo>
                  <a:lnTo>
                    <a:pt x="406946" y="437451"/>
                  </a:lnTo>
                  <a:lnTo>
                    <a:pt x="404012" y="429463"/>
                  </a:lnTo>
                  <a:lnTo>
                    <a:pt x="402424" y="435063"/>
                  </a:lnTo>
                  <a:lnTo>
                    <a:pt x="403466" y="436156"/>
                  </a:lnTo>
                  <a:lnTo>
                    <a:pt x="411162" y="439331"/>
                  </a:lnTo>
                  <a:lnTo>
                    <a:pt x="411391" y="437451"/>
                  </a:lnTo>
                  <a:lnTo>
                    <a:pt x="411708" y="435063"/>
                  </a:lnTo>
                  <a:close/>
                </a:path>
                <a:path w="619125" h="525779">
                  <a:moveTo>
                    <a:pt x="436651" y="174028"/>
                  </a:moveTo>
                  <a:lnTo>
                    <a:pt x="434594" y="172135"/>
                  </a:lnTo>
                  <a:lnTo>
                    <a:pt x="433476" y="171094"/>
                  </a:lnTo>
                  <a:lnTo>
                    <a:pt x="430809" y="167627"/>
                  </a:lnTo>
                  <a:lnTo>
                    <a:pt x="424700" y="167627"/>
                  </a:lnTo>
                  <a:lnTo>
                    <a:pt x="425792" y="172135"/>
                  </a:lnTo>
                  <a:lnTo>
                    <a:pt x="422325" y="171640"/>
                  </a:lnTo>
                  <a:lnTo>
                    <a:pt x="421284" y="173774"/>
                  </a:lnTo>
                  <a:lnTo>
                    <a:pt x="427088" y="173774"/>
                  </a:lnTo>
                  <a:lnTo>
                    <a:pt x="428167" y="174028"/>
                  </a:lnTo>
                  <a:lnTo>
                    <a:pt x="436651" y="174028"/>
                  </a:lnTo>
                  <a:close/>
                </a:path>
                <a:path w="619125" h="525779">
                  <a:moveTo>
                    <a:pt x="510717" y="205232"/>
                  </a:moveTo>
                  <a:lnTo>
                    <a:pt x="510184" y="204978"/>
                  </a:lnTo>
                  <a:lnTo>
                    <a:pt x="509638" y="204431"/>
                  </a:lnTo>
                  <a:lnTo>
                    <a:pt x="509130" y="204190"/>
                  </a:lnTo>
                  <a:lnTo>
                    <a:pt x="508342" y="204190"/>
                  </a:lnTo>
                  <a:lnTo>
                    <a:pt x="507542" y="204431"/>
                  </a:lnTo>
                  <a:lnTo>
                    <a:pt x="506755" y="204431"/>
                  </a:lnTo>
                  <a:lnTo>
                    <a:pt x="505663" y="206070"/>
                  </a:lnTo>
                  <a:lnTo>
                    <a:pt x="507009" y="210045"/>
                  </a:lnTo>
                  <a:lnTo>
                    <a:pt x="510717" y="205232"/>
                  </a:lnTo>
                  <a:close/>
                </a:path>
                <a:path w="619125" h="525779">
                  <a:moveTo>
                    <a:pt x="514692" y="216738"/>
                  </a:moveTo>
                  <a:lnTo>
                    <a:pt x="510971" y="216738"/>
                  </a:lnTo>
                  <a:lnTo>
                    <a:pt x="510971" y="220459"/>
                  </a:lnTo>
                  <a:lnTo>
                    <a:pt x="514692" y="220459"/>
                  </a:lnTo>
                  <a:lnTo>
                    <a:pt x="514692" y="216738"/>
                  </a:lnTo>
                  <a:close/>
                </a:path>
                <a:path w="619125" h="525779">
                  <a:moveTo>
                    <a:pt x="522135" y="418249"/>
                  </a:moveTo>
                  <a:lnTo>
                    <a:pt x="521944" y="415328"/>
                  </a:lnTo>
                  <a:lnTo>
                    <a:pt x="521881" y="414235"/>
                  </a:lnTo>
                  <a:lnTo>
                    <a:pt x="519455" y="415328"/>
                  </a:lnTo>
                  <a:lnTo>
                    <a:pt x="518883" y="415074"/>
                  </a:lnTo>
                  <a:lnTo>
                    <a:pt x="512305" y="412102"/>
                  </a:lnTo>
                  <a:lnTo>
                    <a:pt x="512559" y="416115"/>
                  </a:lnTo>
                  <a:lnTo>
                    <a:pt x="515239" y="415074"/>
                  </a:lnTo>
                  <a:lnTo>
                    <a:pt x="522135" y="418249"/>
                  </a:lnTo>
                  <a:close/>
                </a:path>
                <a:path w="619125" h="525779">
                  <a:moveTo>
                    <a:pt x="523748" y="290106"/>
                  </a:moveTo>
                  <a:lnTo>
                    <a:pt x="521944" y="290106"/>
                  </a:lnTo>
                  <a:lnTo>
                    <a:pt x="523722" y="290410"/>
                  </a:lnTo>
                  <a:lnTo>
                    <a:pt x="523748" y="290106"/>
                  </a:lnTo>
                  <a:close/>
                </a:path>
                <a:path w="619125" h="525779">
                  <a:moveTo>
                    <a:pt x="523963" y="288277"/>
                  </a:moveTo>
                  <a:lnTo>
                    <a:pt x="521589" y="288518"/>
                  </a:lnTo>
                  <a:lnTo>
                    <a:pt x="518655" y="287972"/>
                  </a:lnTo>
                  <a:lnTo>
                    <a:pt x="518439" y="289864"/>
                  </a:lnTo>
                  <a:lnTo>
                    <a:pt x="520547" y="289864"/>
                  </a:lnTo>
                  <a:lnTo>
                    <a:pt x="523773" y="289864"/>
                  </a:lnTo>
                  <a:lnTo>
                    <a:pt x="523925" y="288518"/>
                  </a:lnTo>
                  <a:lnTo>
                    <a:pt x="523963" y="288277"/>
                  </a:lnTo>
                  <a:close/>
                </a:path>
                <a:path w="619125" h="525779">
                  <a:moveTo>
                    <a:pt x="525856" y="233807"/>
                  </a:moveTo>
                  <a:lnTo>
                    <a:pt x="520204" y="233591"/>
                  </a:lnTo>
                  <a:lnTo>
                    <a:pt x="519760" y="235013"/>
                  </a:lnTo>
                  <a:lnTo>
                    <a:pt x="522363" y="235839"/>
                  </a:lnTo>
                  <a:lnTo>
                    <a:pt x="525856" y="233807"/>
                  </a:lnTo>
                  <a:close/>
                </a:path>
                <a:path w="619125" h="525779">
                  <a:moveTo>
                    <a:pt x="527685" y="309067"/>
                  </a:moveTo>
                  <a:lnTo>
                    <a:pt x="524268" y="309905"/>
                  </a:lnTo>
                  <a:lnTo>
                    <a:pt x="519747" y="309905"/>
                  </a:lnTo>
                  <a:lnTo>
                    <a:pt x="520293" y="314667"/>
                  </a:lnTo>
                  <a:lnTo>
                    <a:pt x="524764" y="314960"/>
                  </a:lnTo>
                  <a:lnTo>
                    <a:pt x="526097" y="311746"/>
                  </a:lnTo>
                  <a:lnTo>
                    <a:pt x="527685" y="309067"/>
                  </a:lnTo>
                  <a:close/>
                </a:path>
                <a:path w="619125" h="525779">
                  <a:moveTo>
                    <a:pt x="529577" y="442556"/>
                  </a:moveTo>
                  <a:lnTo>
                    <a:pt x="523773" y="445211"/>
                  </a:lnTo>
                  <a:lnTo>
                    <a:pt x="523481" y="447255"/>
                  </a:lnTo>
                  <a:lnTo>
                    <a:pt x="526237" y="446951"/>
                  </a:lnTo>
                  <a:lnTo>
                    <a:pt x="529577" y="442556"/>
                  </a:lnTo>
                  <a:close/>
                </a:path>
                <a:path w="619125" h="525779">
                  <a:moveTo>
                    <a:pt x="532993" y="420928"/>
                  </a:moveTo>
                  <a:lnTo>
                    <a:pt x="525856" y="414782"/>
                  </a:lnTo>
                  <a:lnTo>
                    <a:pt x="523963" y="416115"/>
                  </a:lnTo>
                  <a:lnTo>
                    <a:pt x="522376" y="417461"/>
                  </a:lnTo>
                  <a:lnTo>
                    <a:pt x="527443" y="417703"/>
                  </a:lnTo>
                  <a:lnTo>
                    <a:pt x="527685" y="418007"/>
                  </a:lnTo>
                  <a:lnTo>
                    <a:pt x="532993" y="420928"/>
                  </a:lnTo>
                  <a:close/>
                </a:path>
                <a:path w="619125" h="525779">
                  <a:moveTo>
                    <a:pt x="533298" y="261835"/>
                  </a:moveTo>
                  <a:lnTo>
                    <a:pt x="529513" y="260007"/>
                  </a:lnTo>
                  <a:lnTo>
                    <a:pt x="528802" y="261747"/>
                  </a:lnTo>
                  <a:lnTo>
                    <a:pt x="530339" y="263537"/>
                  </a:lnTo>
                  <a:lnTo>
                    <a:pt x="533298" y="261835"/>
                  </a:lnTo>
                  <a:close/>
                </a:path>
                <a:path w="619125" h="525779">
                  <a:moveTo>
                    <a:pt x="539051" y="522401"/>
                  </a:moveTo>
                  <a:lnTo>
                    <a:pt x="537019" y="523430"/>
                  </a:lnTo>
                  <a:lnTo>
                    <a:pt x="536003" y="525487"/>
                  </a:lnTo>
                  <a:lnTo>
                    <a:pt x="537705" y="524116"/>
                  </a:lnTo>
                  <a:lnTo>
                    <a:pt x="539051" y="522401"/>
                  </a:lnTo>
                  <a:close/>
                </a:path>
                <a:path w="619125" h="525779">
                  <a:moveTo>
                    <a:pt x="543166" y="411619"/>
                  </a:moveTo>
                  <a:lnTo>
                    <a:pt x="543077" y="409435"/>
                  </a:lnTo>
                  <a:lnTo>
                    <a:pt x="539953" y="409663"/>
                  </a:lnTo>
                  <a:lnTo>
                    <a:pt x="537019" y="414235"/>
                  </a:lnTo>
                  <a:lnTo>
                    <a:pt x="543166" y="411619"/>
                  </a:lnTo>
                  <a:close/>
                </a:path>
                <a:path w="619125" h="525779">
                  <a:moveTo>
                    <a:pt x="547204" y="211912"/>
                  </a:moveTo>
                  <a:lnTo>
                    <a:pt x="546874" y="212115"/>
                  </a:lnTo>
                  <a:lnTo>
                    <a:pt x="547090" y="212178"/>
                  </a:lnTo>
                  <a:lnTo>
                    <a:pt x="547204" y="211912"/>
                  </a:lnTo>
                  <a:close/>
                </a:path>
                <a:path w="619125" h="525779">
                  <a:moveTo>
                    <a:pt x="551662" y="246900"/>
                  </a:moveTo>
                  <a:lnTo>
                    <a:pt x="550240" y="246900"/>
                  </a:lnTo>
                  <a:lnTo>
                    <a:pt x="551599" y="247154"/>
                  </a:lnTo>
                  <a:lnTo>
                    <a:pt x="551662" y="246900"/>
                  </a:lnTo>
                  <a:close/>
                </a:path>
                <a:path w="619125" h="525779">
                  <a:moveTo>
                    <a:pt x="552145" y="245021"/>
                  </a:moveTo>
                  <a:lnTo>
                    <a:pt x="550011" y="245313"/>
                  </a:lnTo>
                  <a:lnTo>
                    <a:pt x="546836" y="244767"/>
                  </a:lnTo>
                  <a:lnTo>
                    <a:pt x="546582" y="246608"/>
                  </a:lnTo>
                  <a:lnTo>
                    <a:pt x="548678" y="246608"/>
                  </a:lnTo>
                  <a:lnTo>
                    <a:pt x="551738" y="246608"/>
                  </a:lnTo>
                  <a:lnTo>
                    <a:pt x="552069" y="245313"/>
                  </a:lnTo>
                  <a:lnTo>
                    <a:pt x="552145" y="245021"/>
                  </a:lnTo>
                  <a:close/>
                </a:path>
                <a:path w="619125" h="525779">
                  <a:moveTo>
                    <a:pt x="553732" y="213017"/>
                  </a:moveTo>
                  <a:lnTo>
                    <a:pt x="546290" y="212471"/>
                  </a:lnTo>
                  <a:lnTo>
                    <a:pt x="546874" y="212115"/>
                  </a:lnTo>
                  <a:lnTo>
                    <a:pt x="543598" y="211137"/>
                  </a:lnTo>
                  <a:lnTo>
                    <a:pt x="533793" y="208203"/>
                  </a:lnTo>
                  <a:lnTo>
                    <a:pt x="531406" y="214858"/>
                  </a:lnTo>
                  <a:lnTo>
                    <a:pt x="537514" y="215950"/>
                  </a:lnTo>
                  <a:lnTo>
                    <a:pt x="540740" y="214312"/>
                  </a:lnTo>
                  <a:lnTo>
                    <a:pt x="542569" y="211137"/>
                  </a:lnTo>
                  <a:lnTo>
                    <a:pt x="544703" y="212471"/>
                  </a:lnTo>
                  <a:lnTo>
                    <a:pt x="551053" y="218630"/>
                  </a:lnTo>
                  <a:lnTo>
                    <a:pt x="553732" y="213017"/>
                  </a:lnTo>
                  <a:close/>
                </a:path>
                <a:path w="619125" h="525779">
                  <a:moveTo>
                    <a:pt x="553986" y="291998"/>
                  </a:moveTo>
                  <a:lnTo>
                    <a:pt x="552208" y="291998"/>
                  </a:lnTo>
                  <a:lnTo>
                    <a:pt x="552945" y="294678"/>
                  </a:lnTo>
                  <a:lnTo>
                    <a:pt x="553986" y="291998"/>
                  </a:lnTo>
                  <a:close/>
                </a:path>
                <a:path w="619125" h="525779">
                  <a:moveTo>
                    <a:pt x="553986" y="290106"/>
                  </a:moveTo>
                  <a:lnTo>
                    <a:pt x="550811" y="289610"/>
                  </a:lnTo>
                  <a:lnTo>
                    <a:pt x="550316" y="291744"/>
                  </a:lnTo>
                  <a:lnTo>
                    <a:pt x="552145" y="291744"/>
                  </a:lnTo>
                  <a:lnTo>
                    <a:pt x="553986" y="291744"/>
                  </a:lnTo>
                  <a:lnTo>
                    <a:pt x="553986" y="290106"/>
                  </a:lnTo>
                  <a:close/>
                </a:path>
                <a:path w="619125" h="525779">
                  <a:moveTo>
                    <a:pt x="554532" y="413740"/>
                  </a:moveTo>
                  <a:lnTo>
                    <a:pt x="543915" y="413194"/>
                  </a:lnTo>
                  <a:lnTo>
                    <a:pt x="544410" y="416115"/>
                  </a:lnTo>
                  <a:lnTo>
                    <a:pt x="550811" y="417207"/>
                  </a:lnTo>
                  <a:lnTo>
                    <a:pt x="550011" y="418007"/>
                  </a:lnTo>
                  <a:lnTo>
                    <a:pt x="554532" y="413740"/>
                  </a:lnTo>
                  <a:close/>
                </a:path>
                <a:path w="619125" h="525779">
                  <a:moveTo>
                    <a:pt x="555078" y="207111"/>
                  </a:moveTo>
                  <a:lnTo>
                    <a:pt x="550011" y="205524"/>
                  </a:lnTo>
                  <a:lnTo>
                    <a:pt x="547204" y="211912"/>
                  </a:lnTo>
                  <a:lnTo>
                    <a:pt x="555078" y="207111"/>
                  </a:lnTo>
                  <a:close/>
                </a:path>
                <a:path w="619125" h="525779">
                  <a:moveTo>
                    <a:pt x="559536" y="346710"/>
                  </a:moveTo>
                  <a:lnTo>
                    <a:pt x="556120" y="348602"/>
                  </a:lnTo>
                  <a:lnTo>
                    <a:pt x="553186" y="341109"/>
                  </a:lnTo>
                  <a:lnTo>
                    <a:pt x="552145" y="346710"/>
                  </a:lnTo>
                  <a:lnTo>
                    <a:pt x="553186" y="347256"/>
                  </a:lnTo>
                  <a:lnTo>
                    <a:pt x="559295" y="351282"/>
                  </a:lnTo>
                  <a:lnTo>
                    <a:pt x="559435" y="348602"/>
                  </a:lnTo>
                  <a:lnTo>
                    <a:pt x="559536" y="346710"/>
                  </a:lnTo>
                  <a:close/>
                </a:path>
                <a:path w="619125" h="525779">
                  <a:moveTo>
                    <a:pt x="561428" y="519709"/>
                  </a:moveTo>
                  <a:lnTo>
                    <a:pt x="557542" y="517740"/>
                  </a:lnTo>
                  <a:lnTo>
                    <a:pt x="556844" y="519480"/>
                  </a:lnTo>
                  <a:lnTo>
                    <a:pt x="558431" y="521347"/>
                  </a:lnTo>
                  <a:lnTo>
                    <a:pt x="561428" y="519709"/>
                  </a:lnTo>
                  <a:close/>
                </a:path>
                <a:path w="619125" h="525779">
                  <a:moveTo>
                    <a:pt x="563041" y="414235"/>
                  </a:moveTo>
                  <a:lnTo>
                    <a:pt x="561314" y="414235"/>
                  </a:lnTo>
                  <a:lnTo>
                    <a:pt x="563016" y="414528"/>
                  </a:lnTo>
                  <a:lnTo>
                    <a:pt x="563041" y="414235"/>
                  </a:lnTo>
                  <a:close/>
                </a:path>
                <a:path w="619125" h="525779">
                  <a:moveTo>
                    <a:pt x="563257" y="412394"/>
                  </a:moveTo>
                  <a:lnTo>
                    <a:pt x="561174" y="412648"/>
                  </a:lnTo>
                  <a:lnTo>
                    <a:pt x="557949" y="412102"/>
                  </a:lnTo>
                  <a:lnTo>
                    <a:pt x="557733" y="413981"/>
                  </a:lnTo>
                  <a:lnTo>
                    <a:pt x="559841" y="413981"/>
                  </a:lnTo>
                  <a:lnTo>
                    <a:pt x="563067" y="413981"/>
                  </a:lnTo>
                  <a:lnTo>
                    <a:pt x="563219" y="412648"/>
                  </a:lnTo>
                  <a:lnTo>
                    <a:pt x="563257" y="412394"/>
                  </a:lnTo>
                  <a:close/>
                </a:path>
                <a:path w="619125" h="525779">
                  <a:moveTo>
                    <a:pt x="570699" y="378460"/>
                  </a:moveTo>
                  <a:lnTo>
                    <a:pt x="565391" y="378218"/>
                  </a:lnTo>
                  <a:lnTo>
                    <a:pt x="561174" y="379006"/>
                  </a:lnTo>
                  <a:lnTo>
                    <a:pt x="559536" y="382231"/>
                  </a:lnTo>
                  <a:lnTo>
                    <a:pt x="564845" y="382727"/>
                  </a:lnTo>
                  <a:lnTo>
                    <a:pt x="569112" y="381939"/>
                  </a:lnTo>
                  <a:lnTo>
                    <a:pt x="570699" y="378460"/>
                  </a:lnTo>
                  <a:close/>
                </a:path>
                <a:path w="619125" h="525779">
                  <a:moveTo>
                    <a:pt x="570699" y="338975"/>
                  </a:moveTo>
                  <a:lnTo>
                    <a:pt x="566915" y="337146"/>
                  </a:lnTo>
                  <a:lnTo>
                    <a:pt x="566216" y="338886"/>
                  </a:lnTo>
                  <a:lnTo>
                    <a:pt x="567740" y="340677"/>
                  </a:lnTo>
                  <a:lnTo>
                    <a:pt x="570699" y="338975"/>
                  </a:lnTo>
                  <a:close/>
                </a:path>
                <a:path w="619125" h="525779">
                  <a:moveTo>
                    <a:pt x="570699" y="205524"/>
                  </a:moveTo>
                  <a:lnTo>
                    <a:pt x="568071" y="204978"/>
                  </a:lnTo>
                  <a:lnTo>
                    <a:pt x="567524" y="202298"/>
                  </a:lnTo>
                  <a:lnTo>
                    <a:pt x="565150" y="201803"/>
                  </a:lnTo>
                  <a:lnTo>
                    <a:pt x="563562" y="205778"/>
                  </a:lnTo>
                  <a:lnTo>
                    <a:pt x="569912" y="210337"/>
                  </a:lnTo>
                  <a:lnTo>
                    <a:pt x="570699" y="205524"/>
                  </a:lnTo>
                  <a:close/>
                </a:path>
                <a:path w="619125" h="525779">
                  <a:moveTo>
                    <a:pt x="573087" y="346468"/>
                  </a:moveTo>
                  <a:lnTo>
                    <a:pt x="570699" y="342988"/>
                  </a:lnTo>
                  <a:lnTo>
                    <a:pt x="570204" y="342696"/>
                  </a:lnTo>
                  <a:lnTo>
                    <a:pt x="566737" y="341109"/>
                  </a:lnTo>
                  <a:lnTo>
                    <a:pt x="566978" y="341109"/>
                  </a:lnTo>
                  <a:lnTo>
                    <a:pt x="563943" y="340766"/>
                  </a:lnTo>
                  <a:lnTo>
                    <a:pt x="565886" y="342988"/>
                  </a:lnTo>
                  <a:lnTo>
                    <a:pt x="569810" y="345732"/>
                  </a:lnTo>
                  <a:lnTo>
                    <a:pt x="572592" y="346710"/>
                  </a:lnTo>
                  <a:lnTo>
                    <a:pt x="573087" y="346468"/>
                  </a:lnTo>
                  <a:close/>
                </a:path>
                <a:path w="619125" h="525779">
                  <a:moveTo>
                    <a:pt x="574675" y="265557"/>
                  </a:moveTo>
                  <a:lnTo>
                    <a:pt x="572833" y="263715"/>
                  </a:lnTo>
                  <a:lnTo>
                    <a:pt x="568871" y="263969"/>
                  </a:lnTo>
                  <a:lnTo>
                    <a:pt x="567524" y="268782"/>
                  </a:lnTo>
                  <a:lnTo>
                    <a:pt x="572833" y="267436"/>
                  </a:lnTo>
                  <a:lnTo>
                    <a:pt x="574421" y="269570"/>
                  </a:lnTo>
                  <a:lnTo>
                    <a:pt x="574548" y="267436"/>
                  </a:lnTo>
                  <a:lnTo>
                    <a:pt x="574675" y="265557"/>
                  </a:lnTo>
                  <a:close/>
                </a:path>
                <a:path w="619125" h="525779">
                  <a:moveTo>
                    <a:pt x="578396" y="329349"/>
                  </a:moveTo>
                  <a:lnTo>
                    <a:pt x="573874" y="321614"/>
                  </a:lnTo>
                  <a:lnTo>
                    <a:pt x="570699" y="327761"/>
                  </a:lnTo>
                  <a:lnTo>
                    <a:pt x="570204" y="328853"/>
                  </a:lnTo>
                  <a:lnTo>
                    <a:pt x="571500" y="329653"/>
                  </a:lnTo>
                  <a:lnTo>
                    <a:pt x="572592" y="329653"/>
                  </a:lnTo>
                  <a:lnTo>
                    <a:pt x="578396" y="329349"/>
                  </a:lnTo>
                  <a:close/>
                </a:path>
                <a:path w="619125" h="525779">
                  <a:moveTo>
                    <a:pt x="578942" y="298145"/>
                  </a:moveTo>
                  <a:lnTo>
                    <a:pt x="576313" y="293878"/>
                  </a:lnTo>
                  <a:lnTo>
                    <a:pt x="570699" y="293878"/>
                  </a:lnTo>
                  <a:lnTo>
                    <a:pt x="571893" y="299046"/>
                  </a:lnTo>
                  <a:lnTo>
                    <a:pt x="570509" y="300596"/>
                  </a:lnTo>
                  <a:lnTo>
                    <a:pt x="569214" y="301586"/>
                  </a:lnTo>
                  <a:lnTo>
                    <a:pt x="570699" y="305092"/>
                  </a:lnTo>
                  <a:lnTo>
                    <a:pt x="571004" y="302958"/>
                  </a:lnTo>
                  <a:lnTo>
                    <a:pt x="573633" y="302958"/>
                  </a:lnTo>
                  <a:lnTo>
                    <a:pt x="576313" y="303212"/>
                  </a:lnTo>
                  <a:lnTo>
                    <a:pt x="576313" y="304304"/>
                  </a:lnTo>
                  <a:lnTo>
                    <a:pt x="577900" y="305346"/>
                  </a:lnTo>
                  <a:lnTo>
                    <a:pt x="578142" y="303212"/>
                  </a:lnTo>
                  <a:lnTo>
                    <a:pt x="577684" y="302958"/>
                  </a:lnTo>
                  <a:lnTo>
                    <a:pt x="575767" y="301866"/>
                  </a:lnTo>
                  <a:lnTo>
                    <a:pt x="578942" y="298145"/>
                  </a:lnTo>
                  <a:close/>
                </a:path>
                <a:path w="619125" h="525779">
                  <a:moveTo>
                    <a:pt x="581634" y="468947"/>
                  </a:moveTo>
                  <a:lnTo>
                    <a:pt x="579970" y="468947"/>
                  </a:lnTo>
                  <a:lnTo>
                    <a:pt x="581609" y="469252"/>
                  </a:lnTo>
                  <a:lnTo>
                    <a:pt x="581634" y="468947"/>
                  </a:lnTo>
                  <a:close/>
                </a:path>
                <a:path w="619125" h="525779">
                  <a:moveTo>
                    <a:pt x="581863" y="467118"/>
                  </a:moveTo>
                  <a:lnTo>
                    <a:pt x="579729" y="467360"/>
                  </a:lnTo>
                  <a:lnTo>
                    <a:pt x="576554" y="466813"/>
                  </a:lnTo>
                  <a:lnTo>
                    <a:pt x="576338" y="468706"/>
                  </a:lnTo>
                  <a:lnTo>
                    <a:pt x="578688" y="468706"/>
                  </a:lnTo>
                  <a:lnTo>
                    <a:pt x="581672" y="468706"/>
                  </a:lnTo>
                  <a:lnTo>
                    <a:pt x="581825" y="467360"/>
                  </a:lnTo>
                  <a:lnTo>
                    <a:pt x="581863" y="467118"/>
                  </a:lnTo>
                  <a:close/>
                </a:path>
                <a:path w="619125" h="525779">
                  <a:moveTo>
                    <a:pt x="583704" y="277063"/>
                  </a:moveTo>
                  <a:lnTo>
                    <a:pt x="580529" y="275183"/>
                  </a:lnTo>
                  <a:lnTo>
                    <a:pt x="580821" y="270116"/>
                  </a:lnTo>
                  <a:lnTo>
                    <a:pt x="576313" y="269570"/>
                  </a:lnTo>
                  <a:lnTo>
                    <a:pt x="576554" y="273050"/>
                  </a:lnTo>
                  <a:lnTo>
                    <a:pt x="581075" y="282130"/>
                  </a:lnTo>
                  <a:lnTo>
                    <a:pt x="583704" y="277063"/>
                  </a:lnTo>
                  <a:close/>
                </a:path>
                <a:path w="619125" h="525779">
                  <a:moveTo>
                    <a:pt x="587717" y="414235"/>
                  </a:moveTo>
                  <a:lnTo>
                    <a:pt x="582904" y="413981"/>
                  </a:lnTo>
                  <a:lnTo>
                    <a:pt x="578688" y="413981"/>
                  </a:lnTo>
                  <a:lnTo>
                    <a:pt x="578396" y="418007"/>
                  </a:lnTo>
                  <a:lnTo>
                    <a:pt x="582904" y="418503"/>
                  </a:lnTo>
                  <a:lnTo>
                    <a:pt x="587171" y="418503"/>
                  </a:lnTo>
                  <a:lnTo>
                    <a:pt x="587717" y="414235"/>
                  </a:lnTo>
                  <a:close/>
                </a:path>
                <a:path w="619125" h="525779">
                  <a:moveTo>
                    <a:pt x="587959" y="292290"/>
                  </a:moveTo>
                  <a:lnTo>
                    <a:pt x="579983" y="293878"/>
                  </a:lnTo>
                  <a:lnTo>
                    <a:pt x="579488" y="297599"/>
                  </a:lnTo>
                  <a:lnTo>
                    <a:pt x="582663" y="297599"/>
                  </a:lnTo>
                  <a:lnTo>
                    <a:pt x="583704" y="299491"/>
                  </a:lnTo>
                  <a:lnTo>
                    <a:pt x="581609" y="299732"/>
                  </a:lnTo>
                  <a:lnTo>
                    <a:pt x="579488" y="300037"/>
                  </a:lnTo>
                  <a:lnTo>
                    <a:pt x="579983" y="303212"/>
                  </a:lnTo>
                  <a:lnTo>
                    <a:pt x="586384" y="303999"/>
                  </a:lnTo>
                  <a:lnTo>
                    <a:pt x="587959" y="292290"/>
                  </a:lnTo>
                  <a:close/>
                </a:path>
                <a:path w="619125" h="525779">
                  <a:moveTo>
                    <a:pt x="589559" y="501002"/>
                  </a:moveTo>
                  <a:lnTo>
                    <a:pt x="581685" y="503326"/>
                  </a:lnTo>
                  <a:lnTo>
                    <a:pt x="575398" y="503796"/>
                  </a:lnTo>
                  <a:lnTo>
                    <a:pt x="574675" y="503682"/>
                  </a:lnTo>
                  <a:lnTo>
                    <a:pt x="569137" y="502869"/>
                  </a:lnTo>
                  <a:lnTo>
                    <a:pt x="561428" y="501002"/>
                  </a:lnTo>
                  <a:lnTo>
                    <a:pt x="559841" y="507149"/>
                  </a:lnTo>
                  <a:lnTo>
                    <a:pt x="567524" y="503682"/>
                  </a:lnTo>
                  <a:lnTo>
                    <a:pt x="566978" y="508495"/>
                  </a:lnTo>
                  <a:lnTo>
                    <a:pt x="564603" y="507949"/>
                  </a:lnTo>
                  <a:lnTo>
                    <a:pt x="555320" y="508736"/>
                  </a:lnTo>
                  <a:lnTo>
                    <a:pt x="561428" y="510324"/>
                  </a:lnTo>
                  <a:lnTo>
                    <a:pt x="568871" y="510324"/>
                  </a:lnTo>
                  <a:lnTo>
                    <a:pt x="569366" y="508990"/>
                  </a:lnTo>
                  <a:lnTo>
                    <a:pt x="569252" y="508495"/>
                  </a:lnTo>
                  <a:lnTo>
                    <a:pt x="568871" y="506603"/>
                  </a:lnTo>
                  <a:lnTo>
                    <a:pt x="570699" y="506603"/>
                  </a:lnTo>
                  <a:lnTo>
                    <a:pt x="578396" y="506056"/>
                  </a:lnTo>
                  <a:lnTo>
                    <a:pt x="586625" y="506361"/>
                  </a:lnTo>
                  <a:lnTo>
                    <a:pt x="586790" y="506056"/>
                  </a:lnTo>
                  <a:lnTo>
                    <a:pt x="588022" y="503796"/>
                  </a:lnTo>
                  <a:lnTo>
                    <a:pt x="589559" y="501002"/>
                  </a:lnTo>
                  <a:close/>
                </a:path>
                <a:path w="619125" h="525779">
                  <a:moveTo>
                    <a:pt x="589978" y="197446"/>
                  </a:moveTo>
                  <a:lnTo>
                    <a:pt x="588073" y="195948"/>
                  </a:lnTo>
                  <a:lnTo>
                    <a:pt x="583704" y="198031"/>
                  </a:lnTo>
                  <a:lnTo>
                    <a:pt x="588746" y="199237"/>
                  </a:lnTo>
                  <a:lnTo>
                    <a:pt x="589978" y="197446"/>
                  </a:lnTo>
                  <a:close/>
                </a:path>
                <a:path w="619125" h="525779">
                  <a:moveTo>
                    <a:pt x="595160" y="391807"/>
                  </a:moveTo>
                  <a:lnTo>
                    <a:pt x="592480" y="389432"/>
                  </a:lnTo>
                  <a:lnTo>
                    <a:pt x="587959" y="389178"/>
                  </a:lnTo>
                  <a:lnTo>
                    <a:pt x="587717" y="393700"/>
                  </a:lnTo>
                  <a:lnTo>
                    <a:pt x="590638" y="393446"/>
                  </a:lnTo>
                  <a:lnTo>
                    <a:pt x="594614" y="394487"/>
                  </a:lnTo>
                  <a:lnTo>
                    <a:pt x="594817" y="393446"/>
                  </a:lnTo>
                  <a:lnTo>
                    <a:pt x="595160" y="391807"/>
                  </a:lnTo>
                  <a:close/>
                </a:path>
                <a:path w="619125" h="525779">
                  <a:moveTo>
                    <a:pt x="595655" y="166281"/>
                  </a:moveTo>
                  <a:lnTo>
                    <a:pt x="595160" y="165493"/>
                  </a:lnTo>
                  <a:lnTo>
                    <a:pt x="593813" y="164947"/>
                  </a:lnTo>
                  <a:lnTo>
                    <a:pt x="592480" y="166281"/>
                  </a:lnTo>
                  <a:lnTo>
                    <a:pt x="595655" y="166281"/>
                  </a:lnTo>
                  <a:close/>
                </a:path>
                <a:path w="619125" h="525779">
                  <a:moveTo>
                    <a:pt x="602551" y="485775"/>
                  </a:moveTo>
                  <a:lnTo>
                    <a:pt x="597255" y="484212"/>
                  </a:lnTo>
                  <a:lnTo>
                    <a:pt x="596582" y="485597"/>
                  </a:lnTo>
                  <a:lnTo>
                    <a:pt x="598893" y="487070"/>
                  </a:lnTo>
                  <a:lnTo>
                    <a:pt x="602551" y="485775"/>
                  </a:lnTo>
                  <a:close/>
                </a:path>
                <a:path w="619125" h="525779">
                  <a:moveTo>
                    <a:pt x="611581" y="411302"/>
                  </a:moveTo>
                  <a:lnTo>
                    <a:pt x="604431" y="405155"/>
                  </a:lnTo>
                  <a:lnTo>
                    <a:pt x="602551" y="406793"/>
                  </a:lnTo>
                  <a:lnTo>
                    <a:pt x="600964" y="408127"/>
                  </a:lnTo>
                  <a:lnTo>
                    <a:pt x="606018" y="408381"/>
                  </a:lnTo>
                  <a:lnTo>
                    <a:pt x="606272" y="408622"/>
                  </a:lnTo>
                  <a:lnTo>
                    <a:pt x="611581" y="411302"/>
                  </a:lnTo>
                  <a:close/>
                </a:path>
                <a:path w="619125" h="525779">
                  <a:moveTo>
                    <a:pt x="616712" y="421970"/>
                  </a:moveTo>
                  <a:lnTo>
                    <a:pt x="611720" y="421970"/>
                  </a:lnTo>
                  <a:lnTo>
                    <a:pt x="612368" y="424103"/>
                  </a:lnTo>
                  <a:lnTo>
                    <a:pt x="615594" y="423862"/>
                  </a:lnTo>
                  <a:lnTo>
                    <a:pt x="616712" y="421970"/>
                  </a:lnTo>
                  <a:close/>
                </a:path>
                <a:path w="619125" h="525779">
                  <a:moveTo>
                    <a:pt x="617042" y="444398"/>
                  </a:moveTo>
                  <a:lnTo>
                    <a:pt x="613879" y="444398"/>
                  </a:lnTo>
                  <a:lnTo>
                    <a:pt x="616889" y="445185"/>
                  </a:lnTo>
                  <a:lnTo>
                    <a:pt x="617042" y="444398"/>
                  </a:lnTo>
                  <a:close/>
                </a:path>
                <a:path w="619125" h="525779">
                  <a:moveTo>
                    <a:pt x="617435" y="442556"/>
                  </a:moveTo>
                  <a:lnTo>
                    <a:pt x="615048" y="440131"/>
                  </a:lnTo>
                  <a:lnTo>
                    <a:pt x="610539" y="440131"/>
                  </a:lnTo>
                  <a:lnTo>
                    <a:pt x="610019" y="444144"/>
                  </a:lnTo>
                  <a:lnTo>
                    <a:pt x="612914" y="444144"/>
                  </a:lnTo>
                  <a:lnTo>
                    <a:pt x="617105" y="444144"/>
                  </a:lnTo>
                  <a:lnTo>
                    <a:pt x="617435" y="442556"/>
                  </a:lnTo>
                  <a:close/>
                </a:path>
                <a:path w="619125" h="525779">
                  <a:moveTo>
                    <a:pt x="618769" y="418503"/>
                  </a:moveTo>
                  <a:lnTo>
                    <a:pt x="607606" y="418503"/>
                  </a:lnTo>
                  <a:lnTo>
                    <a:pt x="608063" y="421474"/>
                  </a:lnTo>
                  <a:lnTo>
                    <a:pt x="611581" y="421474"/>
                  </a:lnTo>
                  <a:lnTo>
                    <a:pt x="617004" y="421474"/>
                  </a:lnTo>
                  <a:lnTo>
                    <a:pt x="618769" y="41850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60896" y="5641263"/>
              <a:ext cx="661035" cy="1136650"/>
            </a:xfrm>
            <a:custGeom>
              <a:avLst/>
              <a:gdLst/>
              <a:ahLst/>
              <a:cxnLst/>
              <a:rect l="l" t="t" r="r" b="b"/>
              <a:pathLst>
                <a:path w="661035" h="1136650">
                  <a:moveTo>
                    <a:pt x="3721" y="743318"/>
                  </a:moveTo>
                  <a:lnTo>
                    <a:pt x="2197" y="743318"/>
                  </a:lnTo>
                  <a:lnTo>
                    <a:pt x="2921" y="745998"/>
                  </a:lnTo>
                  <a:lnTo>
                    <a:pt x="3721" y="743318"/>
                  </a:lnTo>
                  <a:close/>
                </a:path>
                <a:path w="661035" h="1136650">
                  <a:moveTo>
                    <a:pt x="3721" y="741476"/>
                  </a:moveTo>
                  <a:lnTo>
                    <a:pt x="546" y="741184"/>
                  </a:lnTo>
                  <a:lnTo>
                    <a:pt x="63" y="743064"/>
                  </a:lnTo>
                  <a:lnTo>
                    <a:pt x="2133" y="743064"/>
                  </a:lnTo>
                  <a:lnTo>
                    <a:pt x="3721" y="743064"/>
                  </a:lnTo>
                  <a:lnTo>
                    <a:pt x="3721" y="741476"/>
                  </a:lnTo>
                  <a:close/>
                </a:path>
                <a:path w="661035" h="1136650">
                  <a:moveTo>
                    <a:pt x="5549" y="767321"/>
                  </a:moveTo>
                  <a:lnTo>
                    <a:pt x="4508" y="767626"/>
                  </a:lnTo>
                  <a:lnTo>
                    <a:pt x="4216" y="767867"/>
                  </a:lnTo>
                  <a:lnTo>
                    <a:pt x="5549" y="767321"/>
                  </a:lnTo>
                  <a:close/>
                </a:path>
                <a:path w="661035" h="1136650">
                  <a:moveTo>
                    <a:pt x="5753" y="682231"/>
                  </a:moveTo>
                  <a:lnTo>
                    <a:pt x="3721" y="683285"/>
                  </a:lnTo>
                  <a:lnTo>
                    <a:pt x="2705" y="685228"/>
                  </a:lnTo>
                  <a:lnTo>
                    <a:pt x="4406" y="683869"/>
                  </a:lnTo>
                  <a:lnTo>
                    <a:pt x="5753" y="682231"/>
                  </a:lnTo>
                  <a:close/>
                </a:path>
                <a:path w="661035" h="1136650">
                  <a:moveTo>
                    <a:pt x="6997" y="766940"/>
                  </a:moveTo>
                  <a:lnTo>
                    <a:pt x="6350" y="767080"/>
                  </a:lnTo>
                  <a:lnTo>
                    <a:pt x="5549" y="767321"/>
                  </a:lnTo>
                  <a:lnTo>
                    <a:pt x="6642" y="767080"/>
                  </a:lnTo>
                  <a:lnTo>
                    <a:pt x="6997" y="766940"/>
                  </a:lnTo>
                  <a:close/>
                </a:path>
                <a:path w="661035" h="1136650">
                  <a:moveTo>
                    <a:pt x="9029" y="766279"/>
                  </a:moveTo>
                  <a:lnTo>
                    <a:pt x="7937" y="766533"/>
                  </a:lnTo>
                  <a:lnTo>
                    <a:pt x="6997" y="766940"/>
                  </a:lnTo>
                  <a:lnTo>
                    <a:pt x="7442" y="766826"/>
                  </a:lnTo>
                  <a:lnTo>
                    <a:pt x="9029" y="766279"/>
                  </a:lnTo>
                  <a:close/>
                </a:path>
                <a:path w="661035" h="1136650">
                  <a:moveTo>
                    <a:pt x="9525" y="766038"/>
                  </a:moveTo>
                  <a:lnTo>
                    <a:pt x="9271" y="766279"/>
                  </a:lnTo>
                  <a:lnTo>
                    <a:pt x="9525" y="766279"/>
                  </a:lnTo>
                  <a:lnTo>
                    <a:pt x="9525" y="766038"/>
                  </a:lnTo>
                  <a:close/>
                </a:path>
                <a:path w="661035" h="1136650">
                  <a:moveTo>
                    <a:pt x="10134" y="735469"/>
                  </a:moveTo>
                  <a:lnTo>
                    <a:pt x="8915" y="733780"/>
                  </a:lnTo>
                  <a:lnTo>
                    <a:pt x="5549" y="735876"/>
                  </a:lnTo>
                  <a:lnTo>
                    <a:pt x="9067" y="737374"/>
                  </a:lnTo>
                  <a:lnTo>
                    <a:pt x="10134" y="735469"/>
                  </a:lnTo>
                  <a:close/>
                </a:path>
                <a:path w="661035" h="1136650">
                  <a:moveTo>
                    <a:pt x="10883" y="929652"/>
                  </a:moveTo>
                  <a:lnTo>
                    <a:pt x="9448" y="929652"/>
                  </a:lnTo>
                  <a:lnTo>
                    <a:pt x="10858" y="929894"/>
                  </a:lnTo>
                  <a:lnTo>
                    <a:pt x="10883" y="929652"/>
                  </a:lnTo>
                  <a:close/>
                </a:path>
                <a:path w="661035" h="1136650">
                  <a:moveTo>
                    <a:pt x="11163" y="927760"/>
                  </a:moveTo>
                  <a:lnTo>
                    <a:pt x="9029" y="928014"/>
                  </a:lnTo>
                  <a:lnTo>
                    <a:pt x="5854" y="927519"/>
                  </a:lnTo>
                  <a:lnTo>
                    <a:pt x="5588" y="929347"/>
                  </a:lnTo>
                  <a:lnTo>
                    <a:pt x="7683" y="929347"/>
                  </a:lnTo>
                  <a:lnTo>
                    <a:pt x="10934" y="929347"/>
                  </a:lnTo>
                  <a:lnTo>
                    <a:pt x="11125" y="928014"/>
                  </a:lnTo>
                  <a:lnTo>
                    <a:pt x="11163" y="927760"/>
                  </a:lnTo>
                  <a:close/>
                </a:path>
                <a:path w="661035" h="1136650">
                  <a:moveTo>
                    <a:pt x="12204" y="764946"/>
                  </a:moveTo>
                  <a:lnTo>
                    <a:pt x="11950" y="764946"/>
                  </a:lnTo>
                  <a:lnTo>
                    <a:pt x="11658" y="765187"/>
                  </a:lnTo>
                  <a:lnTo>
                    <a:pt x="11950" y="765187"/>
                  </a:lnTo>
                  <a:lnTo>
                    <a:pt x="12204" y="764946"/>
                  </a:lnTo>
                  <a:close/>
                </a:path>
                <a:path w="661035" h="1136650">
                  <a:moveTo>
                    <a:pt x="12992" y="186550"/>
                  </a:moveTo>
                  <a:lnTo>
                    <a:pt x="11480" y="186550"/>
                  </a:lnTo>
                  <a:lnTo>
                    <a:pt x="12204" y="189179"/>
                  </a:lnTo>
                  <a:lnTo>
                    <a:pt x="12992" y="186550"/>
                  </a:lnTo>
                  <a:close/>
                </a:path>
                <a:path w="661035" h="1136650">
                  <a:moveTo>
                    <a:pt x="12992" y="184416"/>
                  </a:moveTo>
                  <a:lnTo>
                    <a:pt x="9817" y="184111"/>
                  </a:lnTo>
                  <a:lnTo>
                    <a:pt x="9334" y="186245"/>
                  </a:lnTo>
                  <a:lnTo>
                    <a:pt x="11404" y="186245"/>
                  </a:lnTo>
                  <a:lnTo>
                    <a:pt x="12992" y="186245"/>
                  </a:lnTo>
                  <a:lnTo>
                    <a:pt x="12992" y="184416"/>
                  </a:lnTo>
                  <a:close/>
                </a:path>
                <a:path w="661035" h="1136650">
                  <a:moveTo>
                    <a:pt x="14338" y="172364"/>
                  </a:moveTo>
                  <a:lnTo>
                    <a:pt x="7442" y="171323"/>
                  </a:lnTo>
                  <a:lnTo>
                    <a:pt x="7442" y="173202"/>
                  </a:lnTo>
                  <a:lnTo>
                    <a:pt x="6642" y="173202"/>
                  </a:lnTo>
                  <a:lnTo>
                    <a:pt x="546" y="173697"/>
                  </a:lnTo>
                  <a:lnTo>
                    <a:pt x="4216" y="177469"/>
                  </a:lnTo>
                  <a:lnTo>
                    <a:pt x="14338" y="172364"/>
                  </a:lnTo>
                  <a:close/>
                </a:path>
                <a:path w="661035" h="1136650">
                  <a:moveTo>
                    <a:pt x="16713" y="363207"/>
                  </a:moveTo>
                  <a:lnTo>
                    <a:pt x="11658" y="362712"/>
                  </a:lnTo>
                  <a:lnTo>
                    <a:pt x="2921" y="356311"/>
                  </a:lnTo>
                  <a:lnTo>
                    <a:pt x="0" y="359486"/>
                  </a:lnTo>
                  <a:lnTo>
                    <a:pt x="5308" y="359778"/>
                  </a:lnTo>
                  <a:lnTo>
                    <a:pt x="12446" y="368312"/>
                  </a:lnTo>
                  <a:lnTo>
                    <a:pt x="16713" y="363207"/>
                  </a:lnTo>
                  <a:close/>
                </a:path>
                <a:path w="661035" h="1136650">
                  <a:moveTo>
                    <a:pt x="18351" y="126225"/>
                  </a:moveTo>
                  <a:lnTo>
                    <a:pt x="17005" y="126225"/>
                  </a:lnTo>
                  <a:lnTo>
                    <a:pt x="18300" y="126466"/>
                  </a:lnTo>
                  <a:lnTo>
                    <a:pt x="18351" y="126225"/>
                  </a:lnTo>
                  <a:close/>
                </a:path>
                <a:path w="661035" h="1136650">
                  <a:moveTo>
                    <a:pt x="18846" y="124333"/>
                  </a:moveTo>
                  <a:lnTo>
                    <a:pt x="16713" y="124587"/>
                  </a:lnTo>
                  <a:lnTo>
                    <a:pt x="13538" y="124091"/>
                  </a:lnTo>
                  <a:lnTo>
                    <a:pt x="13284" y="125920"/>
                  </a:lnTo>
                  <a:lnTo>
                    <a:pt x="15379" y="125920"/>
                  </a:lnTo>
                  <a:lnTo>
                    <a:pt x="18440" y="125920"/>
                  </a:lnTo>
                  <a:lnTo>
                    <a:pt x="18770" y="124587"/>
                  </a:lnTo>
                  <a:lnTo>
                    <a:pt x="18846" y="124333"/>
                  </a:lnTo>
                  <a:close/>
                </a:path>
                <a:path w="661035" h="1136650">
                  <a:moveTo>
                    <a:pt x="18846" y="71501"/>
                  </a:moveTo>
                  <a:lnTo>
                    <a:pt x="15671" y="67233"/>
                  </a:lnTo>
                  <a:lnTo>
                    <a:pt x="9525" y="67233"/>
                  </a:lnTo>
                  <a:lnTo>
                    <a:pt x="5854" y="71501"/>
                  </a:lnTo>
                  <a:lnTo>
                    <a:pt x="7137" y="73342"/>
                  </a:lnTo>
                  <a:lnTo>
                    <a:pt x="17513" y="75768"/>
                  </a:lnTo>
                  <a:lnTo>
                    <a:pt x="18846" y="71501"/>
                  </a:lnTo>
                  <a:close/>
                </a:path>
                <a:path w="661035" h="1136650">
                  <a:moveTo>
                    <a:pt x="20688" y="47193"/>
                  </a:moveTo>
                  <a:lnTo>
                    <a:pt x="19646" y="46647"/>
                  </a:lnTo>
                  <a:lnTo>
                    <a:pt x="17729" y="45313"/>
                  </a:lnTo>
                  <a:lnTo>
                    <a:pt x="13538" y="42379"/>
                  </a:lnTo>
                  <a:lnTo>
                    <a:pt x="13246" y="47193"/>
                  </a:lnTo>
                  <a:lnTo>
                    <a:pt x="16713" y="45313"/>
                  </a:lnTo>
                  <a:lnTo>
                    <a:pt x="19342" y="52806"/>
                  </a:lnTo>
                  <a:lnTo>
                    <a:pt x="20688" y="47193"/>
                  </a:lnTo>
                  <a:close/>
                </a:path>
                <a:path w="661035" h="1136650">
                  <a:moveTo>
                    <a:pt x="24155" y="501218"/>
                  </a:moveTo>
                  <a:lnTo>
                    <a:pt x="12204" y="503351"/>
                  </a:lnTo>
                  <a:lnTo>
                    <a:pt x="18059" y="507619"/>
                  </a:lnTo>
                  <a:lnTo>
                    <a:pt x="18846" y="508165"/>
                  </a:lnTo>
                  <a:lnTo>
                    <a:pt x="18084" y="507619"/>
                  </a:lnTo>
                  <a:lnTo>
                    <a:pt x="21780" y="505790"/>
                  </a:lnTo>
                  <a:lnTo>
                    <a:pt x="22567" y="508165"/>
                  </a:lnTo>
                  <a:lnTo>
                    <a:pt x="23101" y="505790"/>
                  </a:lnTo>
                  <a:lnTo>
                    <a:pt x="24155" y="501218"/>
                  </a:lnTo>
                  <a:close/>
                </a:path>
                <a:path w="661035" h="1136650">
                  <a:moveTo>
                    <a:pt x="24409" y="215"/>
                  </a:moveTo>
                  <a:lnTo>
                    <a:pt x="18757" y="0"/>
                  </a:lnTo>
                  <a:lnTo>
                    <a:pt x="18338" y="1422"/>
                  </a:lnTo>
                  <a:lnTo>
                    <a:pt x="20942" y="2247"/>
                  </a:lnTo>
                  <a:lnTo>
                    <a:pt x="24409" y="215"/>
                  </a:lnTo>
                  <a:close/>
                </a:path>
                <a:path w="661035" h="1136650">
                  <a:moveTo>
                    <a:pt x="31851" y="185458"/>
                  </a:moveTo>
                  <a:lnTo>
                    <a:pt x="30264" y="184416"/>
                  </a:lnTo>
                  <a:lnTo>
                    <a:pt x="30010" y="186550"/>
                  </a:lnTo>
                  <a:lnTo>
                    <a:pt x="31851" y="186550"/>
                  </a:lnTo>
                  <a:lnTo>
                    <a:pt x="31851" y="185458"/>
                  </a:lnTo>
                  <a:close/>
                </a:path>
                <a:path w="661035" h="1136650">
                  <a:moveTo>
                    <a:pt x="32397" y="186550"/>
                  </a:moveTo>
                  <a:lnTo>
                    <a:pt x="31851" y="186550"/>
                  </a:lnTo>
                  <a:lnTo>
                    <a:pt x="32372" y="186639"/>
                  </a:lnTo>
                  <a:close/>
                </a:path>
                <a:path w="661035" h="1136650">
                  <a:moveTo>
                    <a:pt x="34201" y="186956"/>
                  </a:moveTo>
                  <a:lnTo>
                    <a:pt x="32372" y="186639"/>
                  </a:lnTo>
                  <a:lnTo>
                    <a:pt x="31597" y="189725"/>
                  </a:lnTo>
                  <a:lnTo>
                    <a:pt x="33680" y="190271"/>
                  </a:lnTo>
                  <a:lnTo>
                    <a:pt x="34201" y="186956"/>
                  </a:lnTo>
                  <a:close/>
                </a:path>
                <a:path w="661035" h="1136650">
                  <a:moveTo>
                    <a:pt x="34988" y="80111"/>
                  </a:moveTo>
                  <a:lnTo>
                    <a:pt x="33451" y="78473"/>
                  </a:lnTo>
                  <a:lnTo>
                    <a:pt x="31102" y="78155"/>
                  </a:lnTo>
                  <a:lnTo>
                    <a:pt x="31851" y="81076"/>
                  </a:lnTo>
                  <a:lnTo>
                    <a:pt x="34988" y="80111"/>
                  </a:lnTo>
                  <a:close/>
                </a:path>
                <a:path w="661035" h="1136650">
                  <a:moveTo>
                    <a:pt x="38493" y="121107"/>
                  </a:moveTo>
                  <a:lnTo>
                    <a:pt x="35572" y="122453"/>
                  </a:lnTo>
                  <a:lnTo>
                    <a:pt x="35026" y="122745"/>
                  </a:lnTo>
                  <a:lnTo>
                    <a:pt x="34226" y="122199"/>
                  </a:lnTo>
                  <a:lnTo>
                    <a:pt x="33680" y="122453"/>
                  </a:lnTo>
                  <a:lnTo>
                    <a:pt x="31305" y="122999"/>
                  </a:lnTo>
                  <a:lnTo>
                    <a:pt x="33185" y="125679"/>
                  </a:lnTo>
                  <a:lnTo>
                    <a:pt x="35572" y="124333"/>
                  </a:lnTo>
                  <a:lnTo>
                    <a:pt x="36906" y="123545"/>
                  </a:lnTo>
                  <a:lnTo>
                    <a:pt x="37426" y="122745"/>
                  </a:lnTo>
                  <a:lnTo>
                    <a:pt x="38493" y="121107"/>
                  </a:lnTo>
                  <a:close/>
                </a:path>
                <a:path w="661035" h="1136650">
                  <a:moveTo>
                    <a:pt x="40335" y="185699"/>
                  </a:moveTo>
                  <a:lnTo>
                    <a:pt x="37401" y="184658"/>
                  </a:lnTo>
                  <a:lnTo>
                    <a:pt x="35026" y="184658"/>
                  </a:lnTo>
                  <a:lnTo>
                    <a:pt x="34772" y="187045"/>
                  </a:lnTo>
                  <a:lnTo>
                    <a:pt x="34328" y="186982"/>
                  </a:lnTo>
                  <a:lnTo>
                    <a:pt x="36906" y="191312"/>
                  </a:lnTo>
                  <a:lnTo>
                    <a:pt x="37401" y="188379"/>
                  </a:lnTo>
                  <a:lnTo>
                    <a:pt x="36360" y="188379"/>
                  </a:lnTo>
                  <a:lnTo>
                    <a:pt x="35318" y="188137"/>
                  </a:lnTo>
                  <a:lnTo>
                    <a:pt x="35483" y="187045"/>
                  </a:lnTo>
                  <a:lnTo>
                    <a:pt x="35572" y="186550"/>
                  </a:lnTo>
                  <a:lnTo>
                    <a:pt x="37401" y="186550"/>
                  </a:lnTo>
                  <a:lnTo>
                    <a:pt x="40335" y="185699"/>
                  </a:lnTo>
                  <a:close/>
                </a:path>
                <a:path w="661035" h="1136650">
                  <a:moveTo>
                    <a:pt x="40881" y="17030"/>
                  </a:moveTo>
                  <a:lnTo>
                    <a:pt x="37858" y="15481"/>
                  </a:lnTo>
                  <a:lnTo>
                    <a:pt x="33680" y="13309"/>
                  </a:lnTo>
                  <a:lnTo>
                    <a:pt x="32385" y="15481"/>
                  </a:lnTo>
                  <a:lnTo>
                    <a:pt x="27571" y="12992"/>
                  </a:lnTo>
                  <a:lnTo>
                    <a:pt x="26289" y="15151"/>
                  </a:lnTo>
                  <a:lnTo>
                    <a:pt x="27330" y="18618"/>
                  </a:lnTo>
                  <a:lnTo>
                    <a:pt x="40881" y="17030"/>
                  </a:lnTo>
                  <a:close/>
                </a:path>
                <a:path w="661035" h="1136650">
                  <a:moveTo>
                    <a:pt x="41122" y="483603"/>
                  </a:moveTo>
                  <a:lnTo>
                    <a:pt x="39598" y="483603"/>
                  </a:lnTo>
                  <a:lnTo>
                    <a:pt x="40335" y="486283"/>
                  </a:lnTo>
                  <a:lnTo>
                    <a:pt x="41122" y="483603"/>
                  </a:lnTo>
                  <a:close/>
                </a:path>
                <a:path w="661035" h="1136650">
                  <a:moveTo>
                    <a:pt x="41122" y="481723"/>
                  </a:moveTo>
                  <a:lnTo>
                    <a:pt x="37947" y="481469"/>
                  </a:lnTo>
                  <a:lnTo>
                    <a:pt x="37452" y="483362"/>
                  </a:lnTo>
                  <a:lnTo>
                    <a:pt x="39535" y="483362"/>
                  </a:lnTo>
                  <a:lnTo>
                    <a:pt x="41122" y="483362"/>
                  </a:lnTo>
                  <a:lnTo>
                    <a:pt x="41122" y="481723"/>
                  </a:lnTo>
                  <a:close/>
                </a:path>
                <a:path w="661035" h="1136650">
                  <a:moveTo>
                    <a:pt x="49110" y="31165"/>
                  </a:moveTo>
                  <a:lnTo>
                    <a:pt x="44869" y="34086"/>
                  </a:lnTo>
                  <a:lnTo>
                    <a:pt x="37706" y="37325"/>
                  </a:lnTo>
                  <a:lnTo>
                    <a:pt x="43014" y="39700"/>
                  </a:lnTo>
                  <a:lnTo>
                    <a:pt x="46189" y="35737"/>
                  </a:lnTo>
                  <a:lnTo>
                    <a:pt x="47231" y="34099"/>
                  </a:lnTo>
                  <a:lnTo>
                    <a:pt x="47396" y="33845"/>
                  </a:lnTo>
                  <a:lnTo>
                    <a:pt x="49110" y="31165"/>
                  </a:lnTo>
                  <a:close/>
                </a:path>
                <a:path w="661035" h="1136650">
                  <a:moveTo>
                    <a:pt x="55460" y="74129"/>
                  </a:moveTo>
                  <a:lnTo>
                    <a:pt x="52539" y="75476"/>
                  </a:lnTo>
                  <a:lnTo>
                    <a:pt x="52044" y="75768"/>
                  </a:lnTo>
                  <a:lnTo>
                    <a:pt x="51244" y="75222"/>
                  </a:lnTo>
                  <a:lnTo>
                    <a:pt x="50698" y="75476"/>
                  </a:lnTo>
                  <a:lnTo>
                    <a:pt x="48323" y="76022"/>
                  </a:lnTo>
                  <a:lnTo>
                    <a:pt x="49911" y="78447"/>
                  </a:lnTo>
                  <a:lnTo>
                    <a:pt x="52539" y="77355"/>
                  </a:lnTo>
                  <a:lnTo>
                    <a:pt x="53873" y="76568"/>
                  </a:lnTo>
                  <a:lnTo>
                    <a:pt x="54394" y="75768"/>
                  </a:lnTo>
                  <a:lnTo>
                    <a:pt x="55460" y="74129"/>
                  </a:lnTo>
                  <a:close/>
                </a:path>
                <a:path w="661035" h="1136650">
                  <a:moveTo>
                    <a:pt x="78574" y="1089787"/>
                  </a:moveTo>
                  <a:lnTo>
                    <a:pt x="76441" y="1090028"/>
                  </a:lnTo>
                  <a:lnTo>
                    <a:pt x="75653" y="1087107"/>
                  </a:lnTo>
                  <a:lnTo>
                    <a:pt x="74866" y="1089787"/>
                  </a:lnTo>
                  <a:lnTo>
                    <a:pt x="74866" y="1091666"/>
                  </a:lnTo>
                  <a:lnTo>
                    <a:pt x="78041" y="1092161"/>
                  </a:lnTo>
                  <a:lnTo>
                    <a:pt x="78511" y="1090028"/>
                  </a:lnTo>
                  <a:lnTo>
                    <a:pt x="78574" y="1089787"/>
                  </a:lnTo>
                  <a:close/>
                </a:path>
                <a:path w="661035" h="1136650">
                  <a:moveTo>
                    <a:pt x="417017" y="787908"/>
                  </a:moveTo>
                  <a:lnTo>
                    <a:pt x="416763" y="787908"/>
                  </a:lnTo>
                  <a:lnTo>
                    <a:pt x="416471" y="788162"/>
                  </a:lnTo>
                  <a:lnTo>
                    <a:pt x="417017" y="787908"/>
                  </a:lnTo>
                  <a:close/>
                </a:path>
                <a:path w="661035" h="1136650">
                  <a:moveTo>
                    <a:pt x="439839" y="922159"/>
                  </a:moveTo>
                  <a:lnTo>
                    <a:pt x="437756" y="922401"/>
                  </a:lnTo>
                  <a:lnTo>
                    <a:pt x="436956" y="919480"/>
                  </a:lnTo>
                  <a:lnTo>
                    <a:pt x="436118" y="922159"/>
                  </a:lnTo>
                  <a:lnTo>
                    <a:pt x="436118" y="924039"/>
                  </a:lnTo>
                  <a:lnTo>
                    <a:pt x="439343" y="924585"/>
                  </a:lnTo>
                  <a:lnTo>
                    <a:pt x="439788" y="922401"/>
                  </a:lnTo>
                  <a:lnTo>
                    <a:pt x="439839" y="922159"/>
                  </a:lnTo>
                  <a:close/>
                </a:path>
                <a:path w="661035" h="1136650">
                  <a:moveTo>
                    <a:pt x="478624" y="788708"/>
                  </a:moveTo>
                  <a:lnTo>
                    <a:pt x="476745" y="788454"/>
                  </a:lnTo>
                  <a:lnTo>
                    <a:pt x="474916" y="788162"/>
                  </a:lnTo>
                  <a:lnTo>
                    <a:pt x="473024" y="788162"/>
                  </a:lnTo>
                  <a:lnTo>
                    <a:pt x="472236" y="788454"/>
                  </a:lnTo>
                  <a:lnTo>
                    <a:pt x="471690" y="789254"/>
                  </a:lnTo>
                  <a:lnTo>
                    <a:pt x="471690" y="790587"/>
                  </a:lnTo>
                  <a:lnTo>
                    <a:pt x="475157" y="791083"/>
                  </a:lnTo>
                  <a:lnTo>
                    <a:pt x="477545" y="790587"/>
                  </a:lnTo>
                  <a:lnTo>
                    <a:pt x="478624" y="788708"/>
                  </a:lnTo>
                  <a:close/>
                </a:path>
                <a:path w="661035" h="1136650">
                  <a:moveTo>
                    <a:pt x="520065" y="1046276"/>
                  </a:moveTo>
                  <a:lnTo>
                    <a:pt x="517791" y="1046276"/>
                  </a:lnTo>
                  <a:lnTo>
                    <a:pt x="520001" y="1046822"/>
                  </a:lnTo>
                  <a:lnTo>
                    <a:pt x="520065" y="1046276"/>
                  </a:lnTo>
                  <a:close/>
                </a:path>
                <a:path w="661035" h="1136650">
                  <a:moveTo>
                    <a:pt x="520306" y="1044397"/>
                  </a:moveTo>
                  <a:lnTo>
                    <a:pt x="518172" y="1044689"/>
                  </a:lnTo>
                  <a:lnTo>
                    <a:pt x="514997" y="1044143"/>
                  </a:lnTo>
                  <a:lnTo>
                    <a:pt x="514718" y="1046035"/>
                  </a:lnTo>
                  <a:lnTo>
                    <a:pt x="516826" y="1046035"/>
                  </a:lnTo>
                  <a:lnTo>
                    <a:pt x="520090" y="1046035"/>
                  </a:lnTo>
                  <a:lnTo>
                    <a:pt x="520268" y="1044689"/>
                  </a:lnTo>
                  <a:lnTo>
                    <a:pt x="520306" y="1044397"/>
                  </a:lnTo>
                  <a:close/>
                </a:path>
                <a:path w="661035" h="1136650">
                  <a:moveTo>
                    <a:pt x="521919" y="1112215"/>
                  </a:moveTo>
                  <a:lnTo>
                    <a:pt x="520344" y="1112215"/>
                  </a:lnTo>
                  <a:lnTo>
                    <a:pt x="521893" y="1112456"/>
                  </a:lnTo>
                  <a:lnTo>
                    <a:pt x="521919" y="1112215"/>
                  </a:lnTo>
                  <a:close/>
                </a:path>
                <a:path w="661035" h="1136650">
                  <a:moveTo>
                    <a:pt x="522135" y="1110322"/>
                  </a:moveTo>
                  <a:lnTo>
                    <a:pt x="520001" y="1110627"/>
                  </a:lnTo>
                  <a:lnTo>
                    <a:pt x="516826" y="1110081"/>
                  </a:lnTo>
                  <a:lnTo>
                    <a:pt x="516610" y="1111961"/>
                  </a:lnTo>
                  <a:lnTo>
                    <a:pt x="518718" y="1111961"/>
                  </a:lnTo>
                  <a:lnTo>
                    <a:pt x="521944" y="1111961"/>
                  </a:lnTo>
                  <a:lnTo>
                    <a:pt x="522097" y="1110627"/>
                  </a:lnTo>
                  <a:lnTo>
                    <a:pt x="522135" y="1110322"/>
                  </a:lnTo>
                  <a:close/>
                </a:path>
                <a:path w="661035" h="1136650">
                  <a:moveTo>
                    <a:pt x="524027" y="1031341"/>
                  </a:moveTo>
                  <a:lnTo>
                    <a:pt x="520547" y="1033183"/>
                  </a:lnTo>
                  <a:lnTo>
                    <a:pt x="517918" y="1025740"/>
                  </a:lnTo>
                  <a:lnTo>
                    <a:pt x="516585" y="1031341"/>
                  </a:lnTo>
                  <a:lnTo>
                    <a:pt x="517626" y="1031836"/>
                  </a:lnTo>
                  <a:lnTo>
                    <a:pt x="523722" y="1036154"/>
                  </a:lnTo>
                  <a:lnTo>
                    <a:pt x="523900" y="1033183"/>
                  </a:lnTo>
                  <a:lnTo>
                    <a:pt x="524027" y="1031341"/>
                  </a:lnTo>
                  <a:close/>
                </a:path>
                <a:path w="661035" h="1136650">
                  <a:moveTo>
                    <a:pt x="525856" y="1108494"/>
                  </a:moveTo>
                  <a:lnTo>
                    <a:pt x="525551" y="1105281"/>
                  </a:lnTo>
                  <a:lnTo>
                    <a:pt x="519760" y="1106601"/>
                  </a:lnTo>
                  <a:lnTo>
                    <a:pt x="525856" y="1108494"/>
                  </a:lnTo>
                  <a:close/>
                </a:path>
                <a:path w="661035" h="1136650">
                  <a:moveTo>
                    <a:pt x="526643" y="1105039"/>
                  </a:moveTo>
                  <a:lnTo>
                    <a:pt x="525310" y="1102588"/>
                  </a:lnTo>
                  <a:lnTo>
                    <a:pt x="525551" y="1105281"/>
                  </a:lnTo>
                  <a:lnTo>
                    <a:pt x="526643" y="1105039"/>
                  </a:lnTo>
                  <a:close/>
                </a:path>
                <a:path w="661035" h="1136650">
                  <a:moveTo>
                    <a:pt x="531418" y="1106601"/>
                  </a:moveTo>
                  <a:lnTo>
                    <a:pt x="529031" y="1106601"/>
                  </a:lnTo>
                  <a:lnTo>
                    <a:pt x="529831" y="1103376"/>
                  </a:lnTo>
                  <a:lnTo>
                    <a:pt x="527748" y="1102880"/>
                  </a:lnTo>
                  <a:lnTo>
                    <a:pt x="527989" y="1104722"/>
                  </a:lnTo>
                  <a:lnTo>
                    <a:pt x="526643" y="1105039"/>
                  </a:lnTo>
                  <a:lnTo>
                    <a:pt x="531164" y="1113256"/>
                  </a:lnTo>
                  <a:lnTo>
                    <a:pt x="531418" y="1106601"/>
                  </a:lnTo>
                  <a:close/>
                </a:path>
                <a:path w="661035" h="1136650">
                  <a:moveTo>
                    <a:pt x="538632" y="1131163"/>
                  </a:moveTo>
                  <a:lnTo>
                    <a:pt x="537057" y="1131163"/>
                  </a:lnTo>
                  <a:lnTo>
                    <a:pt x="538607" y="1131404"/>
                  </a:lnTo>
                  <a:lnTo>
                    <a:pt x="538632" y="1131163"/>
                  </a:lnTo>
                  <a:close/>
                </a:path>
                <a:path w="661035" h="1136650">
                  <a:moveTo>
                    <a:pt x="538861" y="1129271"/>
                  </a:moveTo>
                  <a:lnTo>
                    <a:pt x="536727" y="1129576"/>
                  </a:lnTo>
                  <a:lnTo>
                    <a:pt x="533844" y="1129030"/>
                  </a:lnTo>
                  <a:lnTo>
                    <a:pt x="533361" y="1130909"/>
                  </a:lnTo>
                  <a:lnTo>
                    <a:pt x="535432" y="1130909"/>
                  </a:lnTo>
                  <a:lnTo>
                    <a:pt x="538657" y="1130909"/>
                  </a:lnTo>
                  <a:lnTo>
                    <a:pt x="538822" y="1129576"/>
                  </a:lnTo>
                  <a:lnTo>
                    <a:pt x="538861" y="1129271"/>
                  </a:lnTo>
                  <a:close/>
                </a:path>
                <a:path w="661035" h="1136650">
                  <a:moveTo>
                    <a:pt x="544715" y="1104722"/>
                  </a:moveTo>
                  <a:lnTo>
                    <a:pt x="541235" y="1104226"/>
                  </a:lnTo>
                  <a:lnTo>
                    <a:pt x="540994" y="1106601"/>
                  </a:lnTo>
                  <a:lnTo>
                    <a:pt x="541235" y="1108989"/>
                  </a:lnTo>
                  <a:lnTo>
                    <a:pt x="544715" y="1106601"/>
                  </a:lnTo>
                  <a:lnTo>
                    <a:pt x="544715" y="1104722"/>
                  </a:lnTo>
                  <a:close/>
                </a:path>
                <a:path w="661035" h="1136650">
                  <a:moveTo>
                    <a:pt x="548678" y="1108494"/>
                  </a:moveTo>
                  <a:lnTo>
                    <a:pt x="546849" y="1108989"/>
                  </a:lnTo>
                  <a:lnTo>
                    <a:pt x="544715" y="1110322"/>
                  </a:lnTo>
                  <a:lnTo>
                    <a:pt x="542036" y="1111961"/>
                  </a:lnTo>
                  <a:lnTo>
                    <a:pt x="544461" y="1112215"/>
                  </a:lnTo>
                  <a:lnTo>
                    <a:pt x="546544" y="1110322"/>
                  </a:lnTo>
                  <a:lnTo>
                    <a:pt x="548678" y="1108494"/>
                  </a:lnTo>
                  <a:close/>
                </a:path>
                <a:path w="661035" h="1136650">
                  <a:moveTo>
                    <a:pt x="551586" y="841095"/>
                  </a:moveTo>
                  <a:lnTo>
                    <a:pt x="551357" y="840994"/>
                  </a:lnTo>
                  <a:lnTo>
                    <a:pt x="551357" y="840536"/>
                  </a:lnTo>
                  <a:lnTo>
                    <a:pt x="545503" y="842632"/>
                  </a:lnTo>
                  <a:lnTo>
                    <a:pt x="550265" y="843127"/>
                  </a:lnTo>
                  <a:lnTo>
                    <a:pt x="551586" y="841095"/>
                  </a:lnTo>
                  <a:close/>
                </a:path>
                <a:path w="661035" h="1136650">
                  <a:moveTo>
                    <a:pt x="552157" y="897851"/>
                  </a:moveTo>
                  <a:lnTo>
                    <a:pt x="550024" y="898144"/>
                  </a:lnTo>
                  <a:lnTo>
                    <a:pt x="549224" y="895223"/>
                  </a:lnTo>
                  <a:lnTo>
                    <a:pt x="548436" y="897851"/>
                  </a:lnTo>
                  <a:lnTo>
                    <a:pt x="548436" y="899731"/>
                  </a:lnTo>
                  <a:lnTo>
                    <a:pt x="551611" y="900023"/>
                  </a:lnTo>
                  <a:lnTo>
                    <a:pt x="552081" y="898144"/>
                  </a:lnTo>
                  <a:lnTo>
                    <a:pt x="552157" y="897851"/>
                  </a:lnTo>
                  <a:close/>
                </a:path>
                <a:path w="661035" h="1136650">
                  <a:moveTo>
                    <a:pt x="552945" y="839952"/>
                  </a:moveTo>
                  <a:lnTo>
                    <a:pt x="551357" y="837425"/>
                  </a:lnTo>
                  <a:lnTo>
                    <a:pt x="551357" y="840536"/>
                  </a:lnTo>
                  <a:lnTo>
                    <a:pt x="552132" y="840257"/>
                  </a:lnTo>
                  <a:lnTo>
                    <a:pt x="552945" y="839952"/>
                  </a:lnTo>
                  <a:close/>
                </a:path>
                <a:path w="661035" h="1136650">
                  <a:moveTo>
                    <a:pt x="552958" y="841641"/>
                  </a:moveTo>
                  <a:lnTo>
                    <a:pt x="552170" y="840232"/>
                  </a:lnTo>
                  <a:lnTo>
                    <a:pt x="551586" y="841095"/>
                  </a:lnTo>
                  <a:lnTo>
                    <a:pt x="552958" y="841641"/>
                  </a:lnTo>
                  <a:close/>
                </a:path>
                <a:path w="661035" h="1136650">
                  <a:moveTo>
                    <a:pt x="553986" y="803643"/>
                  </a:moveTo>
                  <a:lnTo>
                    <a:pt x="550265" y="803643"/>
                  </a:lnTo>
                  <a:lnTo>
                    <a:pt x="550265" y="807415"/>
                  </a:lnTo>
                  <a:lnTo>
                    <a:pt x="553986" y="807415"/>
                  </a:lnTo>
                  <a:lnTo>
                    <a:pt x="553986" y="803643"/>
                  </a:lnTo>
                  <a:close/>
                </a:path>
                <a:path w="661035" h="1136650">
                  <a:moveTo>
                    <a:pt x="554291" y="825512"/>
                  </a:moveTo>
                  <a:lnTo>
                    <a:pt x="550265" y="826363"/>
                  </a:lnTo>
                  <a:lnTo>
                    <a:pt x="550265" y="829538"/>
                  </a:lnTo>
                  <a:lnTo>
                    <a:pt x="551611" y="831126"/>
                  </a:lnTo>
                  <a:lnTo>
                    <a:pt x="553986" y="831964"/>
                  </a:lnTo>
                  <a:lnTo>
                    <a:pt x="553745" y="828992"/>
                  </a:lnTo>
                  <a:lnTo>
                    <a:pt x="554291" y="825512"/>
                  </a:lnTo>
                  <a:close/>
                </a:path>
                <a:path w="661035" h="1136650">
                  <a:moveTo>
                    <a:pt x="556945" y="1108151"/>
                  </a:moveTo>
                  <a:lnTo>
                    <a:pt x="556069" y="1103922"/>
                  </a:lnTo>
                  <a:lnTo>
                    <a:pt x="555866" y="1102880"/>
                  </a:lnTo>
                  <a:lnTo>
                    <a:pt x="553199" y="1103922"/>
                  </a:lnTo>
                  <a:lnTo>
                    <a:pt x="546303" y="1100747"/>
                  </a:lnTo>
                  <a:lnTo>
                    <a:pt x="546544" y="1104722"/>
                  </a:lnTo>
                  <a:lnTo>
                    <a:pt x="550532" y="1107694"/>
                  </a:lnTo>
                  <a:lnTo>
                    <a:pt x="554596" y="1109294"/>
                  </a:lnTo>
                  <a:lnTo>
                    <a:pt x="556945" y="1108151"/>
                  </a:lnTo>
                  <a:close/>
                </a:path>
                <a:path w="661035" h="1136650">
                  <a:moveTo>
                    <a:pt x="557707" y="896010"/>
                  </a:moveTo>
                  <a:lnTo>
                    <a:pt x="555574" y="896010"/>
                  </a:lnTo>
                  <a:lnTo>
                    <a:pt x="554786" y="893089"/>
                  </a:lnTo>
                  <a:lnTo>
                    <a:pt x="553986" y="896010"/>
                  </a:lnTo>
                  <a:lnTo>
                    <a:pt x="553986" y="897851"/>
                  </a:lnTo>
                  <a:lnTo>
                    <a:pt x="557161" y="898398"/>
                  </a:lnTo>
                  <a:lnTo>
                    <a:pt x="557707" y="896010"/>
                  </a:lnTo>
                  <a:close/>
                </a:path>
                <a:path w="661035" h="1136650">
                  <a:moveTo>
                    <a:pt x="557707" y="837577"/>
                  </a:moveTo>
                  <a:lnTo>
                    <a:pt x="555078" y="837031"/>
                  </a:lnTo>
                  <a:lnTo>
                    <a:pt x="554291" y="834898"/>
                  </a:lnTo>
                  <a:lnTo>
                    <a:pt x="550265" y="835685"/>
                  </a:lnTo>
                  <a:lnTo>
                    <a:pt x="551357" y="837425"/>
                  </a:lnTo>
                  <a:lnTo>
                    <a:pt x="551357" y="837031"/>
                  </a:lnTo>
                  <a:lnTo>
                    <a:pt x="557707" y="837577"/>
                  </a:lnTo>
                  <a:close/>
                </a:path>
                <a:path w="661035" h="1136650">
                  <a:moveTo>
                    <a:pt x="557999" y="1014780"/>
                  </a:moveTo>
                  <a:lnTo>
                    <a:pt x="557707" y="1010754"/>
                  </a:lnTo>
                  <a:lnTo>
                    <a:pt x="555078" y="1011605"/>
                  </a:lnTo>
                  <a:lnTo>
                    <a:pt x="548182" y="1008380"/>
                  </a:lnTo>
                  <a:lnTo>
                    <a:pt x="548436" y="1012647"/>
                  </a:lnTo>
                  <a:lnTo>
                    <a:pt x="551065" y="1011605"/>
                  </a:lnTo>
                  <a:lnTo>
                    <a:pt x="557999" y="1014780"/>
                  </a:lnTo>
                  <a:close/>
                </a:path>
                <a:path w="661035" h="1136650">
                  <a:moveTo>
                    <a:pt x="557999" y="858113"/>
                  </a:moveTo>
                  <a:lnTo>
                    <a:pt x="557758" y="852208"/>
                  </a:lnTo>
                  <a:lnTo>
                    <a:pt x="557707" y="850620"/>
                  </a:lnTo>
                  <a:lnTo>
                    <a:pt x="553986" y="852208"/>
                  </a:lnTo>
                  <a:lnTo>
                    <a:pt x="549224" y="851166"/>
                  </a:lnTo>
                  <a:lnTo>
                    <a:pt x="550265" y="852500"/>
                  </a:lnTo>
                  <a:lnTo>
                    <a:pt x="551357" y="853846"/>
                  </a:lnTo>
                  <a:lnTo>
                    <a:pt x="557999" y="858113"/>
                  </a:lnTo>
                  <a:close/>
                </a:path>
                <a:path w="661035" h="1136650">
                  <a:moveTo>
                    <a:pt x="561682" y="873582"/>
                  </a:moveTo>
                  <a:lnTo>
                    <a:pt x="557707" y="875169"/>
                  </a:lnTo>
                  <a:lnTo>
                    <a:pt x="552945" y="877303"/>
                  </a:lnTo>
                  <a:lnTo>
                    <a:pt x="550265" y="879741"/>
                  </a:lnTo>
                  <a:lnTo>
                    <a:pt x="555866" y="877062"/>
                  </a:lnTo>
                  <a:lnTo>
                    <a:pt x="558800" y="875474"/>
                  </a:lnTo>
                  <a:lnTo>
                    <a:pt x="561682" y="873582"/>
                  </a:lnTo>
                  <a:close/>
                </a:path>
                <a:path w="661035" h="1136650">
                  <a:moveTo>
                    <a:pt x="563562" y="809002"/>
                  </a:moveTo>
                  <a:lnTo>
                    <a:pt x="563308" y="805522"/>
                  </a:lnTo>
                  <a:lnTo>
                    <a:pt x="556920" y="804735"/>
                  </a:lnTo>
                  <a:lnTo>
                    <a:pt x="559358" y="811123"/>
                  </a:lnTo>
                  <a:lnTo>
                    <a:pt x="562216" y="810831"/>
                  </a:lnTo>
                  <a:lnTo>
                    <a:pt x="563562" y="809002"/>
                  </a:lnTo>
                  <a:close/>
                </a:path>
                <a:path w="661035" h="1136650">
                  <a:moveTo>
                    <a:pt x="564921" y="954201"/>
                  </a:moveTo>
                  <a:lnTo>
                    <a:pt x="563397" y="954201"/>
                  </a:lnTo>
                  <a:lnTo>
                    <a:pt x="564896" y="954455"/>
                  </a:lnTo>
                  <a:lnTo>
                    <a:pt x="564921" y="954201"/>
                  </a:lnTo>
                  <a:close/>
                </a:path>
                <a:path w="661035" h="1136650">
                  <a:moveTo>
                    <a:pt x="565150" y="952322"/>
                  </a:moveTo>
                  <a:lnTo>
                    <a:pt x="563016" y="952563"/>
                  </a:lnTo>
                  <a:lnTo>
                    <a:pt x="559841" y="952068"/>
                  </a:lnTo>
                  <a:lnTo>
                    <a:pt x="559612" y="953909"/>
                  </a:lnTo>
                  <a:lnTo>
                    <a:pt x="561682" y="953909"/>
                  </a:lnTo>
                  <a:lnTo>
                    <a:pt x="564959" y="953909"/>
                  </a:lnTo>
                  <a:lnTo>
                    <a:pt x="565111" y="952563"/>
                  </a:lnTo>
                  <a:lnTo>
                    <a:pt x="565150" y="952322"/>
                  </a:lnTo>
                  <a:close/>
                </a:path>
                <a:path w="661035" h="1136650">
                  <a:moveTo>
                    <a:pt x="565150" y="811669"/>
                  </a:moveTo>
                  <a:lnTo>
                    <a:pt x="559358" y="811136"/>
                  </a:lnTo>
                  <a:lnTo>
                    <a:pt x="560387" y="813803"/>
                  </a:lnTo>
                  <a:lnTo>
                    <a:pt x="552157" y="811123"/>
                  </a:lnTo>
                  <a:lnTo>
                    <a:pt x="551611" y="814603"/>
                  </a:lnTo>
                  <a:lnTo>
                    <a:pt x="554291" y="815390"/>
                  </a:lnTo>
                  <a:lnTo>
                    <a:pt x="553986" y="818565"/>
                  </a:lnTo>
                  <a:lnTo>
                    <a:pt x="562216" y="817283"/>
                  </a:lnTo>
                  <a:lnTo>
                    <a:pt x="564032" y="813803"/>
                  </a:lnTo>
                  <a:lnTo>
                    <a:pt x="565150" y="811669"/>
                  </a:lnTo>
                  <a:close/>
                </a:path>
                <a:path w="661035" h="1136650">
                  <a:moveTo>
                    <a:pt x="566991" y="1025740"/>
                  </a:moveTo>
                  <a:lnTo>
                    <a:pt x="563308" y="1025740"/>
                  </a:lnTo>
                  <a:lnTo>
                    <a:pt x="563308" y="1029462"/>
                  </a:lnTo>
                  <a:lnTo>
                    <a:pt x="566991" y="1029462"/>
                  </a:lnTo>
                  <a:lnTo>
                    <a:pt x="566991" y="1025740"/>
                  </a:lnTo>
                  <a:close/>
                </a:path>
                <a:path w="661035" h="1136650">
                  <a:moveTo>
                    <a:pt x="571500" y="841540"/>
                  </a:moveTo>
                  <a:lnTo>
                    <a:pt x="560387" y="844473"/>
                  </a:lnTo>
                  <a:lnTo>
                    <a:pt x="561428" y="845007"/>
                  </a:lnTo>
                  <a:lnTo>
                    <a:pt x="552958" y="841641"/>
                  </a:lnTo>
                  <a:lnTo>
                    <a:pt x="557466" y="849579"/>
                  </a:lnTo>
                  <a:lnTo>
                    <a:pt x="561428" y="850620"/>
                  </a:lnTo>
                  <a:lnTo>
                    <a:pt x="562216" y="848487"/>
                  </a:lnTo>
                  <a:lnTo>
                    <a:pt x="563308" y="846353"/>
                  </a:lnTo>
                  <a:lnTo>
                    <a:pt x="565150" y="845007"/>
                  </a:lnTo>
                  <a:lnTo>
                    <a:pt x="564896" y="848487"/>
                  </a:lnTo>
                  <a:lnTo>
                    <a:pt x="566991" y="849579"/>
                  </a:lnTo>
                  <a:lnTo>
                    <a:pt x="570699" y="848728"/>
                  </a:lnTo>
                  <a:lnTo>
                    <a:pt x="571500" y="841540"/>
                  </a:lnTo>
                  <a:close/>
                </a:path>
                <a:path w="661035" h="1136650">
                  <a:moveTo>
                    <a:pt x="576313" y="820750"/>
                  </a:moveTo>
                  <a:lnTo>
                    <a:pt x="572592" y="818870"/>
                  </a:lnTo>
                  <a:lnTo>
                    <a:pt x="566191" y="823683"/>
                  </a:lnTo>
                  <a:lnTo>
                    <a:pt x="570699" y="824471"/>
                  </a:lnTo>
                  <a:lnTo>
                    <a:pt x="570699" y="821245"/>
                  </a:lnTo>
                  <a:lnTo>
                    <a:pt x="576008" y="823379"/>
                  </a:lnTo>
                  <a:lnTo>
                    <a:pt x="576249" y="821245"/>
                  </a:lnTo>
                  <a:lnTo>
                    <a:pt x="576313" y="820750"/>
                  </a:lnTo>
                  <a:close/>
                </a:path>
                <a:path w="661035" h="1136650">
                  <a:moveTo>
                    <a:pt x="577354" y="993152"/>
                  </a:moveTo>
                  <a:lnTo>
                    <a:pt x="576186" y="988085"/>
                  </a:lnTo>
                  <a:lnTo>
                    <a:pt x="575767" y="986205"/>
                  </a:lnTo>
                  <a:lnTo>
                    <a:pt x="570699" y="986205"/>
                  </a:lnTo>
                  <a:lnTo>
                    <a:pt x="565937" y="989431"/>
                  </a:lnTo>
                  <a:lnTo>
                    <a:pt x="567524" y="991019"/>
                  </a:lnTo>
                  <a:lnTo>
                    <a:pt x="572592" y="988085"/>
                  </a:lnTo>
                  <a:lnTo>
                    <a:pt x="577354" y="993152"/>
                  </a:lnTo>
                  <a:close/>
                </a:path>
                <a:path w="661035" h="1136650">
                  <a:moveTo>
                    <a:pt x="578446" y="912825"/>
                  </a:moveTo>
                  <a:lnTo>
                    <a:pt x="573125" y="914146"/>
                  </a:lnTo>
                  <a:lnTo>
                    <a:pt x="572439" y="915733"/>
                  </a:lnTo>
                  <a:lnTo>
                    <a:pt x="574763" y="915873"/>
                  </a:lnTo>
                  <a:lnTo>
                    <a:pt x="578446" y="912825"/>
                  </a:lnTo>
                  <a:close/>
                </a:path>
                <a:path w="661035" h="1136650">
                  <a:moveTo>
                    <a:pt x="581888" y="1070838"/>
                  </a:moveTo>
                  <a:lnTo>
                    <a:pt x="580313" y="1070838"/>
                  </a:lnTo>
                  <a:lnTo>
                    <a:pt x="581863" y="1071079"/>
                  </a:lnTo>
                  <a:lnTo>
                    <a:pt x="581888" y="1070838"/>
                  </a:lnTo>
                  <a:close/>
                </a:path>
                <a:path w="661035" h="1136650">
                  <a:moveTo>
                    <a:pt x="582117" y="1068946"/>
                  </a:moveTo>
                  <a:lnTo>
                    <a:pt x="579729" y="1069251"/>
                  </a:lnTo>
                  <a:lnTo>
                    <a:pt x="576808" y="1068705"/>
                  </a:lnTo>
                  <a:lnTo>
                    <a:pt x="576580" y="1070584"/>
                  </a:lnTo>
                  <a:lnTo>
                    <a:pt x="578688" y="1070584"/>
                  </a:lnTo>
                  <a:lnTo>
                    <a:pt x="581914" y="1070584"/>
                  </a:lnTo>
                  <a:lnTo>
                    <a:pt x="582079" y="1069251"/>
                  </a:lnTo>
                  <a:lnTo>
                    <a:pt x="582117" y="1068946"/>
                  </a:lnTo>
                  <a:close/>
                </a:path>
                <a:path w="661035" h="1136650">
                  <a:moveTo>
                    <a:pt x="585838" y="809244"/>
                  </a:moveTo>
                  <a:lnTo>
                    <a:pt x="581380" y="807986"/>
                  </a:lnTo>
                  <a:lnTo>
                    <a:pt x="580745" y="809663"/>
                  </a:lnTo>
                  <a:lnTo>
                    <a:pt x="582650" y="811136"/>
                  </a:lnTo>
                  <a:lnTo>
                    <a:pt x="585838" y="809244"/>
                  </a:lnTo>
                  <a:close/>
                </a:path>
                <a:path w="661035" h="1136650">
                  <a:moveTo>
                    <a:pt x="586638" y="958557"/>
                  </a:moveTo>
                  <a:lnTo>
                    <a:pt x="584250" y="954201"/>
                  </a:lnTo>
                  <a:lnTo>
                    <a:pt x="582117" y="959815"/>
                  </a:lnTo>
                  <a:lnTo>
                    <a:pt x="586638" y="958557"/>
                  </a:lnTo>
                  <a:close/>
                </a:path>
                <a:path w="661035" h="1136650">
                  <a:moveTo>
                    <a:pt x="587971" y="958176"/>
                  </a:moveTo>
                  <a:lnTo>
                    <a:pt x="586638" y="958557"/>
                  </a:lnTo>
                  <a:lnTo>
                    <a:pt x="587400" y="959942"/>
                  </a:lnTo>
                  <a:lnTo>
                    <a:pt x="587971" y="958176"/>
                  </a:lnTo>
                  <a:close/>
                </a:path>
                <a:path w="661035" h="1136650">
                  <a:moveTo>
                    <a:pt x="591439" y="1029462"/>
                  </a:moveTo>
                  <a:lnTo>
                    <a:pt x="589915" y="1029462"/>
                  </a:lnTo>
                  <a:lnTo>
                    <a:pt x="590651" y="1032141"/>
                  </a:lnTo>
                  <a:lnTo>
                    <a:pt x="591439" y="1029462"/>
                  </a:lnTo>
                  <a:close/>
                </a:path>
                <a:path w="661035" h="1136650">
                  <a:moveTo>
                    <a:pt x="591439" y="1027569"/>
                  </a:moveTo>
                  <a:lnTo>
                    <a:pt x="588264" y="1027074"/>
                  </a:lnTo>
                  <a:lnTo>
                    <a:pt x="587768" y="1029208"/>
                  </a:lnTo>
                  <a:lnTo>
                    <a:pt x="589851" y="1029208"/>
                  </a:lnTo>
                  <a:lnTo>
                    <a:pt x="591439" y="1029208"/>
                  </a:lnTo>
                  <a:lnTo>
                    <a:pt x="591439" y="1027569"/>
                  </a:lnTo>
                  <a:close/>
                </a:path>
                <a:path w="661035" h="1136650">
                  <a:moveTo>
                    <a:pt x="593280" y="959815"/>
                  </a:moveTo>
                  <a:lnTo>
                    <a:pt x="588518" y="961948"/>
                  </a:lnTo>
                  <a:lnTo>
                    <a:pt x="587400" y="959942"/>
                  </a:lnTo>
                  <a:lnTo>
                    <a:pt x="585838" y="964869"/>
                  </a:lnTo>
                  <a:lnTo>
                    <a:pt x="589559" y="965415"/>
                  </a:lnTo>
                  <a:lnTo>
                    <a:pt x="590105" y="962736"/>
                  </a:lnTo>
                  <a:lnTo>
                    <a:pt x="592785" y="962190"/>
                  </a:lnTo>
                  <a:lnTo>
                    <a:pt x="592823" y="961948"/>
                  </a:lnTo>
                  <a:lnTo>
                    <a:pt x="593280" y="959815"/>
                  </a:lnTo>
                  <a:close/>
                </a:path>
                <a:path w="661035" h="1136650">
                  <a:moveTo>
                    <a:pt x="598881" y="856221"/>
                  </a:moveTo>
                  <a:lnTo>
                    <a:pt x="595134" y="854392"/>
                  </a:lnTo>
                  <a:lnTo>
                    <a:pt x="594487" y="856132"/>
                  </a:lnTo>
                  <a:lnTo>
                    <a:pt x="596023" y="857923"/>
                  </a:lnTo>
                  <a:lnTo>
                    <a:pt x="598881" y="856221"/>
                  </a:lnTo>
                  <a:close/>
                </a:path>
                <a:path w="661035" h="1136650">
                  <a:moveTo>
                    <a:pt x="600964" y="816737"/>
                  </a:moveTo>
                  <a:lnTo>
                    <a:pt x="599376" y="813803"/>
                  </a:lnTo>
                  <a:lnTo>
                    <a:pt x="598589" y="818565"/>
                  </a:lnTo>
                  <a:lnTo>
                    <a:pt x="600176" y="821550"/>
                  </a:lnTo>
                  <a:lnTo>
                    <a:pt x="600722" y="818565"/>
                  </a:lnTo>
                  <a:lnTo>
                    <a:pt x="600964" y="816737"/>
                  </a:lnTo>
                  <a:close/>
                </a:path>
                <a:path w="661035" h="1136650">
                  <a:moveTo>
                    <a:pt x="602348" y="974991"/>
                  </a:moveTo>
                  <a:lnTo>
                    <a:pt x="600608" y="974991"/>
                  </a:lnTo>
                  <a:lnTo>
                    <a:pt x="602310" y="975283"/>
                  </a:lnTo>
                  <a:lnTo>
                    <a:pt x="602348" y="974991"/>
                  </a:lnTo>
                  <a:close/>
                </a:path>
                <a:path w="661035" h="1136650">
                  <a:moveTo>
                    <a:pt x="602602" y="973150"/>
                  </a:moveTo>
                  <a:lnTo>
                    <a:pt x="600468" y="973404"/>
                  </a:lnTo>
                  <a:lnTo>
                    <a:pt x="597242" y="972604"/>
                  </a:lnTo>
                  <a:lnTo>
                    <a:pt x="597027" y="974737"/>
                  </a:lnTo>
                  <a:lnTo>
                    <a:pt x="599135" y="974737"/>
                  </a:lnTo>
                  <a:lnTo>
                    <a:pt x="602373" y="974737"/>
                  </a:lnTo>
                  <a:lnTo>
                    <a:pt x="602564" y="973404"/>
                  </a:lnTo>
                  <a:lnTo>
                    <a:pt x="602602" y="973150"/>
                  </a:lnTo>
                  <a:close/>
                </a:path>
                <a:path w="661035" h="1136650">
                  <a:moveTo>
                    <a:pt x="604329" y="1027569"/>
                  </a:moveTo>
                  <a:lnTo>
                    <a:pt x="598766" y="1027569"/>
                  </a:lnTo>
                  <a:lnTo>
                    <a:pt x="604189" y="1030008"/>
                  </a:lnTo>
                  <a:lnTo>
                    <a:pt x="604329" y="1027569"/>
                  </a:lnTo>
                  <a:close/>
                </a:path>
                <a:path w="661035" h="1136650">
                  <a:moveTo>
                    <a:pt x="604443" y="1025740"/>
                  </a:moveTo>
                  <a:lnTo>
                    <a:pt x="598881" y="1025740"/>
                  </a:lnTo>
                  <a:lnTo>
                    <a:pt x="596747" y="1025982"/>
                  </a:lnTo>
                  <a:lnTo>
                    <a:pt x="593572" y="1025448"/>
                  </a:lnTo>
                  <a:lnTo>
                    <a:pt x="593420" y="1026528"/>
                  </a:lnTo>
                  <a:lnTo>
                    <a:pt x="596455" y="1026528"/>
                  </a:lnTo>
                  <a:lnTo>
                    <a:pt x="604393" y="1026528"/>
                  </a:lnTo>
                  <a:lnTo>
                    <a:pt x="604418" y="1025982"/>
                  </a:lnTo>
                  <a:lnTo>
                    <a:pt x="604443" y="1025740"/>
                  </a:lnTo>
                  <a:close/>
                </a:path>
                <a:path w="661035" h="1136650">
                  <a:moveTo>
                    <a:pt x="604443" y="989977"/>
                  </a:moveTo>
                  <a:lnTo>
                    <a:pt x="600176" y="989431"/>
                  </a:lnTo>
                  <a:lnTo>
                    <a:pt x="593280" y="986205"/>
                  </a:lnTo>
                  <a:lnTo>
                    <a:pt x="593280" y="991806"/>
                  </a:lnTo>
                  <a:lnTo>
                    <a:pt x="591146" y="992098"/>
                  </a:lnTo>
                  <a:lnTo>
                    <a:pt x="587971" y="991565"/>
                  </a:lnTo>
                  <a:lnTo>
                    <a:pt x="587717" y="993698"/>
                  </a:lnTo>
                  <a:lnTo>
                    <a:pt x="598093" y="994486"/>
                  </a:lnTo>
                  <a:lnTo>
                    <a:pt x="598589" y="995032"/>
                  </a:lnTo>
                  <a:lnTo>
                    <a:pt x="601980" y="992098"/>
                  </a:lnTo>
                  <a:lnTo>
                    <a:pt x="604443" y="989977"/>
                  </a:lnTo>
                  <a:close/>
                </a:path>
                <a:path w="661035" h="1136650">
                  <a:moveTo>
                    <a:pt x="604443" y="942987"/>
                  </a:moveTo>
                  <a:lnTo>
                    <a:pt x="601599" y="938110"/>
                  </a:lnTo>
                  <a:lnTo>
                    <a:pt x="598462" y="938174"/>
                  </a:lnTo>
                  <a:lnTo>
                    <a:pt x="598322" y="940663"/>
                  </a:lnTo>
                  <a:lnTo>
                    <a:pt x="604443" y="942987"/>
                  </a:lnTo>
                  <a:close/>
                </a:path>
                <a:path w="661035" h="1136650">
                  <a:moveTo>
                    <a:pt x="608164" y="1004900"/>
                  </a:moveTo>
                  <a:lnTo>
                    <a:pt x="600468" y="1004900"/>
                  </a:lnTo>
                  <a:lnTo>
                    <a:pt x="603897" y="1000633"/>
                  </a:lnTo>
                  <a:lnTo>
                    <a:pt x="605459" y="998499"/>
                  </a:lnTo>
                  <a:lnTo>
                    <a:pt x="606272" y="997407"/>
                  </a:lnTo>
                  <a:lnTo>
                    <a:pt x="603643" y="998499"/>
                  </a:lnTo>
                  <a:lnTo>
                    <a:pt x="596747" y="995273"/>
                  </a:lnTo>
                  <a:lnTo>
                    <a:pt x="597001" y="999299"/>
                  </a:lnTo>
                  <a:lnTo>
                    <a:pt x="600583" y="1000607"/>
                  </a:lnTo>
                  <a:lnTo>
                    <a:pt x="599186" y="1002715"/>
                  </a:lnTo>
                  <a:lnTo>
                    <a:pt x="596696" y="1005916"/>
                  </a:lnTo>
                  <a:lnTo>
                    <a:pt x="597001" y="1010513"/>
                  </a:lnTo>
                  <a:lnTo>
                    <a:pt x="600176" y="1010259"/>
                  </a:lnTo>
                  <a:lnTo>
                    <a:pt x="602856" y="1011059"/>
                  </a:lnTo>
                  <a:lnTo>
                    <a:pt x="604443" y="1012393"/>
                  </a:lnTo>
                  <a:lnTo>
                    <a:pt x="603872" y="1010259"/>
                  </a:lnTo>
                  <a:lnTo>
                    <a:pt x="603097" y="1007287"/>
                  </a:lnTo>
                  <a:lnTo>
                    <a:pt x="608164" y="1008621"/>
                  </a:lnTo>
                  <a:lnTo>
                    <a:pt x="608164" y="1007287"/>
                  </a:lnTo>
                  <a:lnTo>
                    <a:pt x="608164" y="1004900"/>
                  </a:lnTo>
                  <a:close/>
                </a:path>
                <a:path w="661035" h="1136650">
                  <a:moveTo>
                    <a:pt x="612127" y="952322"/>
                  </a:moveTo>
                  <a:lnTo>
                    <a:pt x="609739" y="947978"/>
                  </a:lnTo>
                  <a:lnTo>
                    <a:pt x="607745" y="947724"/>
                  </a:lnTo>
                  <a:lnTo>
                    <a:pt x="607936" y="949782"/>
                  </a:lnTo>
                  <a:lnTo>
                    <a:pt x="612127" y="952322"/>
                  </a:lnTo>
                  <a:close/>
                </a:path>
                <a:path w="661035" h="1136650">
                  <a:moveTo>
                    <a:pt x="614019" y="909053"/>
                  </a:moveTo>
                  <a:lnTo>
                    <a:pt x="610298" y="909053"/>
                  </a:lnTo>
                  <a:lnTo>
                    <a:pt x="610298" y="912825"/>
                  </a:lnTo>
                  <a:lnTo>
                    <a:pt x="614019" y="912825"/>
                  </a:lnTo>
                  <a:lnTo>
                    <a:pt x="614019" y="909053"/>
                  </a:lnTo>
                  <a:close/>
                </a:path>
                <a:path w="661035" h="1136650">
                  <a:moveTo>
                    <a:pt x="616102" y="885837"/>
                  </a:moveTo>
                  <a:lnTo>
                    <a:pt x="615975" y="884250"/>
                  </a:lnTo>
                  <a:lnTo>
                    <a:pt x="615848" y="882662"/>
                  </a:lnTo>
                  <a:lnTo>
                    <a:pt x="611886" y="878649"/>
                  </a:lnTo>
                  <a:lnTo>
                    <a:pt x="609752" y="884250"/>
                  </a:lnTo>
                  <a:lnTo>
                    <a:pt x="606577" y="880783"/>
                  </a:lnTo>
                  <a:lnTo>
                    <a:pt x="603643" y="886383"/>
                  </a:lnTo>
                  <a:lnTo>
                    <a:pt x="616102" y="885837"/>
                  </a:lnTo>
                  <a:close/>
                </a:path>
                <a:path w="661035" h="1136650">
                  <a:moveTo>
                    <a:pt x="617829" y="879843"/>
                  </a:moveTo>
                  <a:lnTo>
                    <a:pt x="617156" y="877608"/>
                  </a:lnTo>
                  <a:lnTo>
                    <a:pt x="615607" y="872502"/>
                  </a:lnTo>
                  <a:lnTo>
                    <a:pt x="612127" y="878890"/>
                  </a:lnTo>
                  <a:lnTo>
                    <a:pt x="616889" y="877608"/>
                  </a:lnTo>
                  <a:lnTo>
                    <a:pt x="617829" y="879843"/>
                  </a:lnTo>
                  <a:close/>
                </a:path>
                <a:path w="661035" h="1136650">
                  <a:moveTo>
                    <a:pt x="618528" y="1131404"/>
                  </a:moveTo>
                  <a:lnTo>
                    <a:pt x="615848" y="1133043"/>
                  </a:lnTo>
                  <a:lnTo>
                    <a:pt x="615302" y="1133297"/>
                  </a:lnTo>
                  <a:lnTo>
                    <a:pt x="614514" y="1132751"/>
                  </a:lnTo>
                  <a:lnTo>
                    <a:pt x="614019" y="1133043"/>
                  </a:lnTo>
                  <a:lnTo>
                    <a:pt x="611581" y="1133538"/>
                  </a:lnTo>
                  <a:lnTo>
                    <a:pt x="613473" y="1136218"/>
                  </a:lnTo>
                  <a:lnTo>
                    <a:pt x="615848" y="1134884"/>
                  </a:lnTo>
                  <a:lnTo>
                    <a:pt x="617194" y="1134084"/>
                  </a:lnTo>
                  <a:lnTo>
                    <a:pt x="617575" y="1133297"/>
                  </a:lnTo>
                  <a:lnTo>
                    <a:pt x="618528" y="1131404"/>
                  </a:lnTo>
                  <a:close/>
                </a:path>
                <a:path w="661035" h="1136650">
                  <a:moveTo>
                    <a:pt x="618769" y="882053"/>
                  </a:moveTo>
                  <a:lnTo>
                    <a:pt x="617829" y="879843"/>
                  </a:lnTo>
                  <a:lnTo>
                    <a:pt x="618528" y="882116"/>
                  </a:lnTo>
                  <a:lnTo>
                    <a:pt x="618769" y="882053"/>
                  </a:lnTo>
                  <a:close/>
                </a:path>
                <a:path w="661035" h="1136650">
                  <a:moveTo>
                    <a:pt x="622198" y="1000633"/>
                  </a:moveTo>
                  <a:lnTo>
                    <a:pt x="619328" y="1003020"/>
                  </a:lnTo>
                  <a:lnTo>
                    <a:pt x="619569" y="1003020"/>
                  </a:lnTo>
                  <a:lnTo>
                    <a:pt x="614819" y="1004265"/>
                  </a:lnTo>
                  <a:lnTo>
                    <a:pt x="615810" y="1004735"/>
                  </a:lnTo>
                  <a:lnTo>
                    <a:pt x="619137" y="1004354"/>
                  </a:lnTo>
                  <a:lnTo>
                    <a:pt x="621411" y="1003020"/>
                  </a:lnTo>
                  <a:lnTo>
                    <a:pt x="622198" y="1000633"/>
                  </a:lnTo>
                  <a:close/>
                </a:path>
                <a:path w="661035" h="1136650">
                  <a:moveTo>
                    <a:pt x="622744" y="844765"/>
                  </a:moveTo>
                  <a:lnTo>
                    <a:pt x="617740" y="841298"/>
                  </a:lnTo>
                  <a:lnTo>
                    <a:pt x="617740" y="839698"/>
                  </a:lnTo>
                  <a:lnTo>
                    <a:pt x="617740" y="839406"/>
                  </a:lnTo>
                  <a:lnTo>
                    <a:pt x="615061" y="839165"/>
                  </a:lnTo>
                  <a:lnTo>
                    <a:pt x="604189" y="839165"/>
                  </a:lnTo>
                  <a:lnTo>
                    <a:pt x="610298" y="841298"/>
                  </a:lnTo>
                  <a:lnTo>
                    <a:pt x="614514" y="839698"/>
                  </a:lnTo>
                  <a:lnTo>
                    <a:pt x="622744" y="844765"/>
                  </a:lnTo>
                  <a:close/>
                </a:path>
                <a:path w="661035" h="1136650">
                  <a:moveTo>
                    <a:pt x="623290" y="880783"/>
                  </a:moveTo>
                  <a:lnTo>
                    <a:pt x="618769" y="882053"/>
                  </a:lnTo>
                  <a:lnTo>
                    <a:pt x="620610" y="886383"/>
                  </a:lnTo>
                  <a:lnTo>
                    <a:pt x="623290" y="880783"/>
                  </a:lnTo>
                  <a:close/>
                </a:path>
                <a:path w="661035" h="1136650">
                  <a:moveTo>
                    <a:pt x="629145" y="846899"/>
                  </a:moveTo>
                  <a:lnTo>
                    <a:pt x="627507" y="847445"/>
                  </a:lnTo>
                  <a:lnTo>
                    <a:pt x="625132" y="848728"/>
                  </a:lnTo>
                  <a:lnTo>
                    <a:pt x="622503" y="850366"/>
                  </a:lnTo>
                  <a:lnTo>
                    <a:pt x="624878" y="850620"/>
                  </a:lnTo>
                  <a:lnTo>
                    <a:pt x="627011" y="848728"/>
                  </a:lnTo>
                  <a:lnTo>
                    <a:pt x="629145" y="846899"/>
                  </a:lnTo>
                  <a:close/>
                </a:path>
                <a:path w="661035" h="1136650">
                  <a:moveTo>
                    <a:pt x="630732" y="820458"/>
                  </a:moveTo>
                  <a:lnTo>
                    <a:pt x="627507" y="820204"/>
                  </a:lnTo>
                  <a:lnTo>
                    <a:pt x="627011" y="822591"/>
                  </a:lnTo>
                  <a:lnTo>
                    <a:pt x="627265" y="825017"/>
                  </a:lnTo>
                  <a:lnTo>
                    <a:pt x="629145" y="823683"/>
                  </a:lnTo>
                  <a:lnTo>
                    <a:pt x="630732" y="822591"/>
                  </a:lnTo>
                  <a:lnTo>
                    <a:pt x="630732" y="820458"/>
                  </a:lnTo>
                  <a:close/>
                </a:path>
                <a:path w="661035" h="1136650">
                  <a:moveTo>
                    <a:pt x="633120" y="1124216"/>
                  </a:moveTo>
                  <a:lnTo>
                    <a:pt x="627011" y="1125550"/>
                  </a:lnTo>
                  <a:lnTo>
                    <a:pt x="627265" y="1127683"/>
                  </a:lnTo>
                  <a:lnTo>
                    <a:pt x="626719" y="1130909"/>
                  </a:lnTo>
                  <a:lnTo>
                    <a:pt x="628853" y="1131163"/>
                  </a:lnTo>
                  <a:lnTo>
                    <a:pt x="629945" y="1129271"/>
                  </a:lnTo>
                  <a:lnTo>
                    <a:pt x="633120" y="1124216"/>
                  </a:lnTo>
                  <a:close/>
                </a:path>
                <a:path w="661035" h="1136650">
                  <a:moveTo>
                    <a:pt x="660692" y="897851"/>
                  </a:moveTo>
                  <a:lnTo>
                    <a:pt x="657275" y="898690"/>
                  </a:lnTo>
                  <a:lnTo>
                    <a:pt x="652754" y="898690"/>
                  </a:lnTo>
                  <a:lnTo>
                    <a:pt x="653300" y="903452"/>
                  </a:lnTo>
                  <a:lnTo>
                    <a:pt x="657771" y="903744"/>
                  </a:lnTo>
                  <a:lnTo>
                    <a:pt x="659104" y="900531"/>
                  </a:lnTo>
                  <a:lnTo>
                    <a:pt x="660692" y="897851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73888" y="5652439"/>
              <a:ext cx="363855" cy="1097915"/>
            </a:xfrm>
            <a:custGeom>
              <a:avLst/>
              <a:gdLst/>
              <a:ahLst/>
              <a:cxnLst/>
              <a:rect l="l" t="t" r="r" b="b"/>
              <a:pathLst>
                <a:path w="363855" h="1097915">
                  <a:moveTo>
                    <a:pt x="5854" y="485775"/>
                  </a:moveTo>
                  <a:lnTo>
                    <a:pt x="1968" y="483806"/>
                  </a:lnTo>
                  <a:lnTo>
                    <a:pt x="1282" y="485482"/>
                  </a:lnTo>
                  <a:lnTo>
                    <a:pt x="2870" y="487311"/>
                  </a:lnTo>
                  <a:lnTo>
                    <a:pt x="5854" y="485775"/>
                  </a:lnTo>
                  <a:close/>
                </a:path>
                <a:path w="363855" h="1097915">
                  <a:moveTo>
                    <a:pt x="5854" y="472427"/>
                  </a:moveTo>
                  <a:lnTo>
                    <a:pt x="4330" y="472427"/>
                  </a:lnTo>
                  <a:lnTo>
                    <a:pt x="5067" y="475107"/>
                  </a:lnTo>
                  <a:lnTo>
                    <a:pt x="5854" y="472427"/>
                  </a:lnTo>
                  <a:close/>
                </a:path>
                <a:path w="363855" h="1097915">
                  <a:moveTo>
                    <a:pt x="5854" y="470547"/>
                  </a:moveTo>
                  <a:lnTo>
                    <a:pt x="2387" y="470293"/>
                  </a:lnTo>
                  <a:lnTo>
                    <a:pt x="2159" y="472186"/>
                  </a:lnTo>
                  <a:lnTo>
                    <a:pt x="4267" y="472186"/>
                  </a:lnTo>
                  <a:lnTo>
                    <a:pt x="5854" y="472186"/>
                  </a:lnTo>
                  <a:lnTo>
                    <a:pt x="5854" y="470547"/>
                  </a:lnTo>
                  <a:close/>
                </a:path>
                <a:path w="363855" h="1097915">
                  <a:moveTo>
                    <a:pt x="8483" y="692899"/>
                  </a:moveTo>
                  <a:lnTo>
                    <a:pt x="8458" y="688924"/>
                  </a:lnTo>
                  <a:lnTo>
                    <a:pt x="7543" y="688086"/>
                  </a:lnTo>
                  <a:lnTo>
                    <a:pt x="4876" y="685660"/>
                  </a:lnTo>
                  <a:lnTo>
                    <a:pt x="0" y="688924"/>
                  </a:lnTo>
                  <a:lnTo>
                    <a:pt x="2933" y="689178"/>
                  </a:lnTo>
                  <a:lnTo>
                    <a:pt x="6896" y="688086"/>
                  </a:lnTo>
                  <a:lnTo>
                    <a:pt x="7442" y="690765"/>
                  </a:lnTo>
                  <a:lnTo>
                    <a:pt x="5562" y="692899"/>
                  </a:lnTo>
                  <a:lnTo>
                    <a:pt x="546" y="691311"/>
                  </a:lnTo>
                  <a:lnTo>
                    <a:pt x="1841" y="696366"/>
                  </a:lnTo>
                  <a:lnTo>
                    <a:pt x="8458" y="694232"/>
                  </a:lnTo>
                  <a:lnTo>
                    <a:pt x="8483" y="692899"/>
                  </a:lnTo>
                  <a:close/>
                </a:path>
                <a:path w="363855" h="1097915">
                  <a:moveTo>
                    <a:pt x="10223" y="9194"/>
                  </a:moveTo>
                  <a:lnTo>
                    <a:pt x="9055" y="7480"/>
                  </a:lnTo>
                  <a:lnTo>
                    <a:pt x="5854" y="9575"/>
                  </a:lnTo>
                  <a:lnTo>
                    <a:pt x="9207" y="11099"/>
                  </a:lnTo>
                  <a:lnTo>
                    <a:pt x="10223" y="9194"/>
                  </a:lnTo>
                  <a:close/>
                </a:path>
                <a:path w="363855" h="1097915">
                  <a:moveTo>
                    <a:pt x="10553" y="140208"/>
                  </a:moveTo>
                  <a:lnTo>
                    <a:pt x="1041" y="135331"/>
                  </a:lnTo>
                  <a:lnTo>
                    <a:pt x="2133" y="141185"/>
                  </a:lnTo>
                  <a:lnTo>
                    <a:pt x="6896" y="140398"/>
                  </a:lnTo>
                  <a:lnTo>
                    <a:pt x="10553" y="140208"/>
                  </a:lnTo>
                  <a:close/>
                </a:path>
                <a:path w="363855" h="1097915">
                  <a:moveTo>
                    <a:pt x="11417" y="140639"/>
                  </a:moveTo>
                  <a:lnTo>
                    <a:pt x="11277" y="140169"/>
                  </a:lnTo>
                  <a:lnTo>
                    <a:pt x="10553" y="140208"/>
                  </a:lnTo>
                  <a:lnTo>
                    <a:pt x="11417" y="140639"/>
                  </a:lnTo>
                  <a:close/>
                </a:path>
                <a:path w="363855" h="1097915">
                  <a:moveTo>
                    <a:pt x="13792" y="99822"/>
                  </a:moveTo>
                  <a:lnTo>
                    <a:pt x="5854" y="100063"/>
                  </a:lnTo>
                  <a:lnTo>
                    <a:pt x="4610" y="103162"/>
                  </a:lnTo>
                  <a:lnTo>
                    <a:pt x="1752" y="104584"/>
                  </a:lnTo>
                  <a:lnTo>
                    <a:pt x="952" y="105156"/>
                  </a:lnTo>
                  <a:lnTo>
                    <a:pt x="5854" y="105676"/>
                  </a:lnTo>
                  <a:lnTo>
                    <a:pt x="5854" y="103047"/>
                  </a:lnTo>
                  <a:lnTo>
                    <a:pt x="13792" y="99822"/>
                  </a:lnTo>
                  <a:close/>
                </a:path>
                <a:path w="363855" h="1097915">
                  <a:moveTo>
                    <a:pt x="14122" y="171272"/>
                  </a:moveTo>
                  <a:lnTo>
                    <a:pt x="13296" y="167627"/>
                  </a:lnTo>
                  <a:lnTo>
                    <a:pt x="11163" y="171602"/>
                  </a:lnTo>
                  <a:lnTo>
                    <a:pt x="5067" y="171894"/>
                  </a:lnTo>
                  <a:lnTo>
                    <a:pt x="2133" y="175069"/>
                  </a:lnTo>
                  <a:lnTo>
                    <a:pt x="6515" y="176250"/>
                  </a:lnTo>
                  <a:lnTo>
                    <a:pt x="11188" y="174561"/>
                  </a:lnTo>
                  <a:lnTo>
                    <a:pt x="14122" y="171272"/>
                  </a:lnTo>
                  <a:close/>
                </a:path>
                <a:path w="363855" h="1097915">
                  <a:moveTo>
                    <a:pt x="15138" y="690765"/>
                  </a:moveTo>
                  <a:lnTo>
                    <a:pt x="12750" y="690765"/>
                  </a:lnTo>
                  <a:lnTo>
                    <a:pt x="13296" y="687590"/>
                  </a:lnTo>
                  <a:lnTo>
                    <a:pt x="11417" y="687044"/>
                  </a:lnTo>
                  <a:lnTo>
                    <a:pt x="9283" y="690765"/>
                  </a:lnTo>
                  <a:lnTo>
                    <a:pt x="14338" y="696125"/>
                  </a:lnTo>
                  <a:lnTo>
                    <a:pt x="15138" y="690765"/>
                  </a:lnTo>
                  <a:close/>
                </a:path>
                <a:path w="363855" h="1097915">
                  <a:moveTo>
                    <a:pt x="15138" y="223393"/>
                  </a:moveTo>
                  <a:lnTo>
                    <a:pt x="4762" y="221805"/>
                  </a:lnTo>
                  <a:lnTo>
                    <a:pt x="5854" y="224193"/>
                  </a:lnTo>
                  <a:lnTo>
                    <a:pt x="9575" y="224193"/>
                  </a:lnTo>
                  <a:lnTo>
                    <a:pt x="8242" y="229247"/>
                  </a:lnTo>
                  <a:lnTo>
                    <a:pt x="13296" y="227952"/>
                  </a:lnTo>
                  <a:lnTo>
                    <a:pt x="15138" y="223393"/>
                  </a:lnTo>
                  <a:close/>
                </a:path>
                <a:path w="363855" h="1097915">
                  <a:moveTo>
                    <a:pt x="15138" y="137464"/>
                  </a:moveTo>
                  <a:lnTo>
                    <a:pt x="12509" y="137172"/>
                  </a:lnTo>
                  <a:lnTo>
                    <a:pt x="11963" y="134493"/>
                  </a:lnTo>
                  <a:lnTo>
                    <a:pt x="9575" y="133705"/>
                  </a:lnTo>
                  <a:lnTo>
                    <a:pt x="11277" y="140169"/>
                  </a:lnTo>
                  <a:lnTo>
                    <a:pt x="12509" y="140093"/>
                  </a:lnTo>
                  <a:lnTo>
                    <a:pt x="15138" y="137464"/>
                  </a:lnTo>
                  <a:close/>
                </a:path>
                <a:path w="363855" h="1097915">
                  <a:moveTo>
                    <a:pt x="15379" y="14935"/>
                  </a:moveTo>
                  <a:lnTo>
                    <a:pt x="11417" y="17068"/>
                  </a:lnTo>
                  <a:lnTo>
                    <a:pt x="9283" y="11709"/>
                  </a:lnTo>
                  <a:lnTo>
                    <a:pt x="9283" y="19989"/>
                  </a:lnTo>
                  <a:lnTo>
                    <a:pt x="13296" y="18948"/>
                  </a:lnTo>
                  <a:lnTo>
                    <a:pt x="14262" y="17068"/>
                  </a:lnTo>
                  <a:lnTo>
                    <a:pt x="15379" y="14935"/>
                  </a:lnTo>
                  <a:close/>
                </a:path>
                <a:path w="363855" h="1097915">
                  <a:moveTo>
                    <a:pt x="18859" y="651268"/>
                  </a:moveTo>
                  <a:lnTo>
                    <a:pt x="17335" y="651268"/>
                  </a:lnTo>
                  <a:lnTo>
                    <a:pt x="18059" y="653948"/>
                  </a:lnTo>
                  <a:lnTo>
                    <a:pt x="18859" y="651268"/>
                  </a:lnTo>
                  <a:close/>
                </a:path>
                <a:path w="363855" h="1097915">
                  <a:moveTo>
                    <a:pt x="18859" y="649389"/>
                  </a:moveTo>
                  <a:lnTo>
                    <a:pt x="15684" y="648893"/>
                  </a:lnTo>
                  <a:lnTo>
                    <a:pt x="15189" y="651027"/>
                  </a:lnTo>
                  <a:lnTo>
                    <a:pt x="17272" y="651027"/>
                  </a:lnTo>
                  <a:lnTo>
                    <a:pt x="18859" y="651027"/>
                  </a:lnTo>
                  <a:lnTo>
                    <a:pt x="18859" y="649389"/>
                  </a:lnTo>
                  <a:close/>
                </a:path>
                <a:path w="363855" h="1097915">
                  <a:moveTo>
                    <a:pt x="20472" y="561035"/>
                  </a:moveTo>
                  <a:lnTo>
                    <a:pt x="18745" y="561035"/>
                  </a:lnTo>
                  <a:lnTo>
                    <a:pt x="20447" y="561327"/>
                  </a:lnTo>
                  <a:lnTo>
                    <a:pt x="20472" y="561035"/>
                  </a:lnTo>
                  <a:close/>
                </a:path>
                <a:path w="363855" h="1097915">
                  <a:moveTo>
                    <a:pt x="20688" y="559193"/>
                  </a:moveTo>
                  <a:lnTo>
                    <a:pt x="18605" y="559447"/>
                  </a:lnTo>
                  <a:lnTo>
                    <a:pt x="15379" y="558901"/>
                  </a:lnTo>
                  <a:lnTo>
                    <a:pt x="15163" y="560781"/>
                  </a:lnTo>
                  <a:lnTo>
                    <a:pt x="17272" y="560781"/>
                  </a:lnTo>
                  <a:lnTo>
                    <a:pt x="20497" y="560781"/>
                  </a:lnTo>
                  <a:lnTo>
                    <a:pt x="20650" y="559447"/>
                  </a:lnTo>
                  <a:lnTo>
                    <a:pt x="20688" y="559193"/>
                  </a:lnTo>
                  <a:close/>
                </a:path>
                <a:path w="363855" h="1097915">
                  <a:moveTo>
                    <a:pt x="20688" y="340868"/>
                  </a:moveTo>
                  <a:lnTo>
                    <a:pt x="16243" y="339471"/>
                  </a:lnTo>
                  <a:lnTo>
                    <a:pt x="15608" y="341160"/>
                  </a:lnTo>
                  <a:lnTo>
                    <a:pt x="17513" y="342696"/>
                  </a:lnTo>
                  <a:lnTo>
                    <a:pt x="20688" y="340868"/>
                  </a:lnTo>
                  <a:close/>
                </a:path>
                <a:path w="363855" h="1097915">
                  <a:moveTo>
                    <a:pt x="22352" y="553593"/>
                  </a:moveTo>
                  <a:lnTo>
                    <a:pt x="20815" y="553593"/>
                  </a:lnTo>
                  <a:lnTo>
                    <a:pt x="22326" y="553847"/>
                  </a:lnTo>
                  <a:lnTo>
                    <a:pt x="22352" y="553593"/>
                  </a:lnTo>
                  <a:close/>
                </a:path>
                <a:path w="363855" h="1097915">
                  <a:moveTo>
                    <a:pt x="22580" y="551713"/>
                  </a:moveTo>
                  <a:lnTo>
                    <a:pt x="20447" y="551954"/>
                  </a:lnTo>
                  <a:lnTo>
                    <a:pt x="17272" y="551459"/>
                  </a:lnTo>
                  <a:lnTo>
                    <a:pt x="17043" y="553300"/>
                  </a:lnTo>
                  <a:lnTo>
                    <a:pt x="19100" y="553300"/>
                  </a:lnTo>
                  <a:lnTo>
                    <a:pt x="22390" y="553300"/>
                  </a:lnTo>
                  <a:lnTo>
                    <a:pt x="22542" y="551954"/>
                  </a:lnTo>
                  <a:lnTo>
                    <a:pt x="22580" y="551713"/>
                  </a:lnTo>
                  <a:close/>
                </a:path>
                <a:path w="363855" h="1097915">
                  <a:moveTo>
                    <a:pt x="22580" y="245275"/>
                  </a:moveTo>
                  <a:lnTo>
                    <a:pt x="20688" y="242887"/>
                  </a:lnTo>
                  <a:lnTo>
                    <a:pt x="18859" y="240753"/>
                  </a:lnTo>
                  <a:lnTo>
                    <a:pt x="19405" y="242341"/>
                  </a:lnTo>
                  <a:lnTo>
                    <a:pt x="20688" y="244779"/>
                  </a:lnTo>
                  <a:lnTo>
                    <a:pt x="22326" y="247408"/>
                  </a:lnTo>
                  <a:lnTo>
                    <a:pt x="22580" y="245275"/>
                  </a:lnTo>
                  <a:close/>
                </a:path>
                <a:path w="363855" h="1097915">
                  <a:moveTo>
                    <a:pt x="24409" y="606183"/>
                  </a:moveTo>
                  <a:lnTo>
                    <a:pt x="20447" y="605878"/>
                  </a:lnTo>
                  <a:lnTo>
                    <a:pt x="18605" y="607771"/>
                  </a:lnTo>
                  <a:lnTo>
                    <a:pt x="18859" y="611784"/>
                  </a:lnTo>
                  <a:lnTo>
                    <a:pt x="24409" y="611784"/>
                  </a:lnTo>
                  <a:lnTo>
                    <a:pt x="24409" y="606183"/>
                  </a:lnTo>
                  <a:close/>
                </a:path>
                <a:path w="363855" h="1097915">
                  <a:moveTo>
                    <a:pt x="26301" y="557314"/>
                  </a:moveTo>
                  <a:lnTo>
                    <a:pt x="23126" y="556768"/>
                  </a:lnTo>
                  <a:lnTo>
                    <a:pt x="22580" y="559193"/>
                  </a:lnTo>
                  <a:lnTo>
                    <a:pt x="23126" y="561327"/>
                  </a:lnTo>
                  <a:lnTo>
                    <a:pt x="26301" y="559193"/>
                  </a:lnTo>
                  <a:lnTo>
                    <a:pt x="26301" y="557314"/>
                  </a:lnTo>
                  <a:close/>
                </a:path>
                <a:path w="363855" h="1097915">
                  <a:moveTo>
                    <a:pt x="28130" y="984402"/>
                  </a:moveTo>
                  <a:lnTo>
                    <a:pt x="24955" y="984402"/>
                  </a:lnTo>
                  <a:lnTo>
                    <a:pt x="23368" y="985989"/>
                  </a:lnTo>
                  <a:lnTo>
                    <a:pt x="22580" y="988123"/>
                  </a:lnTo>
                  <a:lnTo>
                    <a:pt x="25755" y="988123"/>
                  </a:lnTo>
                  <a:lnTo>
                    <a:pt x="27343" y="986777"/>
                  </a:lnTo>
                  <a:lnTo>
                    <a:pt x="28130" y="984402"/>
                  </a:lnTo>
                  <a:close/>
                </a:path>
                <a:path w="363855" h="1097915">
                  <a:moveTo>
                    <a:pt x="28130" y="698500"/>
                  </a:moveTo>
                  <a:lnTo>
                    <a:pt x="25996" y="698500"/>
                  </a:lnTo>
                  <a:lnTo>
                    <a:pt x="25209" y="695579"/>
                  </a:lnTo>
                  <a:lnTo>
                    <a:pt x="24409" y="698500"/>
                  </a:lnTo>
                  <a:lnTo>
                    <a:pt x="24409" y="700392"/>
                  </a:lnTo>
                  <a:lnTo>
                    <a:pt x="27635" y="700938"/>
                  </a:lnTo>
                  <a:lnTo>
                    <a:pt x="28130" y="698500"/>
                  </a:lnTo>
                  <a:close/>
                </a:path>
                <a:path w="363855" h="1097915">
                  <a:moveTo>
                    <a:pt x="29743" y="485775"/>
                  </a:moveTo>
                  <a:lnTo>
                    <a:pt x="28079" y="485775"/>
                  </a:lnTo>
                  <a:lnTo>
                    <a:pt x="29718" y="486029"/>
                  </a:lnTo>
                  <a:lnTo>
                    <a:pt x="29743" y="485775"/>
                  </a:lnTo>
                  <a:close/>
                </a:path>
                <a:path w="363855" h="1097915">
                  <a:moveTo>
                    <a:pt x="30022" y="483895"/>
                  </a:moveTo>
                  <a:lnTo>
                    <a:pt x="27889" y="484187"/>
                  </a:lnTo>
                  <a:lnTo>
                    <a:pt x="24714" y="483641"/>
                  </a:lnTo>
                  <a:lnTo>
                    <a:pt x="24434" y="485533"/>
                  </a:lnTo>
                  <a:lnTo>
                    <a:pt x="26543" y="485533"/>
                  </a:lnTo>
                  <a:lnTo>
                    <a:pt x="29781" y="485533"/>
                  </a:lnTo>
                  <a:lnTo>
                    <a:pt x="29972" y="484187"/>
                  </a:lnTo>
                  <a:lnTo>
                    <a:pt x="30022" y="483895"/>
                  </a:lnTo>
                  <a:close/>
                </a:path>
                <a:path w="363855" h="1097915">
                  <a:moveTo>
                    <a:pt x="30810" y="864793"/>
                  </a:moveTo>
                  <a:lnTo>
                    <a:pt x="26301" y="865886"/>
                  </a:lnTo>
                  <a:lnTo>
                    <a:pt x="25996" y="865886"/>
                  </a:lnTo>
                  <a:lnTo>
                    <a:pt x="26543" y="867714"/>
                  </a:lnTo>
                  <a:lnTo>
                    <a:pt x="26301" y="867714"/>
                  </a:lnTo>
                  <a:lnTo>
                    <a:pt x="25996" y="868019"/>
                  </a:lnTo>
                  <a:lnTo>
                    <a:pt x="24955" y="867714"/>
                  </a:lnTo>
                  <a:lnTo>
                    <a:pt x="24409" y="867714"/>
                  </a:lnTo>
                  <a:lnTo>
                    <a:pt x="22821" y="868260"/>
                  </a:lnTo>
                  <a:lnTo>
                    <a:pt x="22326" y="872032"/>
                  </a:lnTo>
                  <a:lnTo>
                    <a:pt x="24409" y="871486"/>
                  </a:lnTo>
                  <a:lnTo>
                    <a:pt x="24955" y="871194"/>
                  </a:lnTo>
                  <a:lnTo>
                    <a:pt x="27851" y="868019"/>
                  </a:lnTo>
                  <a:lnTo>
                    <a:pt x="30810" y="864793"/>
                  </a:lnTo>
                  <a:close/>
                </a:path>
                <a:path w="363855" h="1097915">
                  <a:moveTo>
                    <a:pt x="33743" y="553593"/>
                  </a:moveTo>
                  <a:lnTo>
                    <a:pt x="31470" y="549236"/>
                  </a:lnTo>
                  <a:lnTo>
                    <a:pt x="29527" y="548995"/>
                  </a:lnTo>
                  <a:lnTo>
                    <a:pt x="29692" y="551053"/>
                  </a:lnTo>
                  <a:lnTo>
                    <a:pt x="33743" y="553593"/>
                  </a:lnTo>
                  <a:close/>
                </a:path>
                <a:path w="363855" h="1097915">
                  <a:moveTo>
                    <a:pt x="34163" y="897648"/>
                  </a:moveTo>
                  <a:lnTo>
                    <a:pt x="33743" y="894156"/>
                  </a:lnTo>
                  <a:lnTo>
                    <a:pt x="32156" y="896835"/>
                  </a:lnTo>
                  <a:lnTo>
                    <a:pt x="27635" y="896835"/>
                  </a:lnTo>
                  <a:lnTo>
                    <a:pt x="24409" y="897877"/>
                  </a:lnTo>
                  <a:lnTo>
                    <a:pt x="24409" y="895248"/>
                  </a:lnTo>
                  <a:lnTo>
                    <a:pt x="25209" y="893914"/>
                  </a:lnTo>
                  <a:lnTo>
                    <a:pt x="26301" y="892276"/>
                  </a:lnTo>
                  <a:lnTo>
                    <a:pt x="22580" y="891781"/>
                  </a:lnTo>
                  <a:lnTo>
                    <a:pt x="17513" y="899515"/>
                  </a:lnTo>
                  <a:lnTo>
                    <a:pt x="20688" y="899769"/>
                  </a:lnTo>
                  <a:lnTo>
                    <a:pt x="24155" y="899172"/>
                  </a:lnTo>
                  <a:lnTo>
                    <a:pt x="29819" y="898893"/>
                  </a:lnTo>
                  <a:lnTo>
                    <a:pt x="33337" y="897877"/>
                  </a:lnTo>
                  <a:lnTo>
                    <a:pt x="34163" y="897648"/>
                  </a:lnTo>
                  <a:close/>
                </a:path>
                <a:path w="363855" h="1097915">
                  <a:moveTo>
                    <a:pt x="35356" y="482053"/>
                  </a:moveTo>
                  <a:lnTo>
                    <a:pt x="33959" y="482053"/>
                  </a:lnTo>
                  <a:lnTo>
                    <a:pt x="35331" y="482307"/>
                  </a:lnTo>
                  <a:lnTo>
                    <a:pt x="35356" y="482053"/>
                  </a:lnTo>
                  <a:close/>
                </a:path>
                <a:path w="363855" h="1097915">
                  <a:moveTo>
                    <a:pt x="35356" y="344589"/>
                  </a:moveTo>
                  <a:lnTo>
                    <a:pt x="33959" y="344589"/>
                  </a:lnTo>
                  <a:lnTo>
                    <a:pt x="35331" y="344843"/>
                  </a:lnTo>
                  <a:lnTo>
                    <a:pt x="35356" y="344589"/>
                  </a:lnTo>
                  <a:close/>
                </a:path>
                <a:path w="363855" h="1097915">
                  <a:moveTo>
                    <a:pt x="35572" y="480174"/>
                  </a:moveTo>
                  <a:lnTo>
                    <a:pt x="33439" y="480415"/>
                  </a:lnTo>
                  <a:lnTo>
                    <a:pt x="30264" y="479920"/>
                  </a:lnTo>
                  <a:lnTo>
                    <a:pt x="30048" y="481761"/>
                  </a:lnTo>
                  <a:lnTo>
                    <a:pt x="32397" y="481761"/>
                  </a:lnTo>
                  <a:lnTo>
                    <a:pt x="35382" y="481761"/>
                  </a:lnTo>
                  <a:lnTo>
                    <a:pt x="35534" y="480415"/>
                  </a:lnTo>
                  <a:lnTo>
                    <a:pt x="35572" y="480174"/>
                  </a:lnTo>
                  <a:close/>
                </a:path>
                <a:path w="363855" h="1097915">
                  <a:moveTo>
                    <a:pt x="35572" y="342709"/>
                  </a:moveTo>
                  <a:lnTo>
                    <a:pt x="33439" y="343001"/>
                  </a:lnTo>
                  <a:lnTo>
                    <a:pt x="30264" y="342455"/>
                  </a:lnTo>
                  <a:lnTo>
                    <a:pt x="30048" y="344297"/>
                  </a:lnTo>
                  <a:lnTo>
                    <a:pt x="32397" y="344297"/>
                  </a:lnTo>
                  <a:lnTo>
                    <a:pt x="35382" y="344297"/>
                  </a:lnTo>
                  <a:lnTo>
                    <a:pt x="35534" y="343001"/>
                  </a:lnTo>
                  <a:lnTo>
                    <a:pt x="35572" y="342709"/>
                  </a:lnTo>
                  <a:close/>
                </a:path>
                <a:path w="363855" h="1097915">
                  <a:moveTo>
                    <a:pt x="37185" y="971308"/>
                  </a:moveTo>
                  <a:lnTo>
                    <a:pt x="35610" y="971308"/>
                  </a:lnTo>
                  <a:lnTo>
                    <a:pt x="37160" y="971550"/>
                  </a:lnTo>
                  <a:lnTo>
                    <a:pt x="37185" y="971308"/>
                  </a:lnTo>
                  <a:close/>
                </a:path>
                <a:path w="363855" h="1097915">
                  <a:moveTo>
                    <a:pt x="37198" y="105676"/>
                  </a:moveTo>
                  <a:lnTo>
                    <a:pt x="35458" y="105676"/>
                  </a:lnTo>
                  <a:lnTo>
                    <a:pt x="37160" y="105968"/>
                  </a:lnTo>
                  <a:lnTo>
                    <a:pt x="37198" y="105676"/>
                  </a:lnTo>
                  <a:close/>
                </a:path>
                <a:path w="363855" h="1097915">
                  <a:moveTo>
                    <a:pt x="37465" y="969416"/>
                  </a:moveTo>
                  <a:lnTo>
                    <a:pt x="35331" y="969721"/>
                  </a:lnTo>
                  <a:lnTo>
                    <a:pt x="32156" y="969175"/>
                  </a:lnTo>
                  <a:lnTo>
                    <a:pt x="31877" y="971054"/>
                  </a:lnTo>
                  <a:lnTo>
                    <a:pt x="33985" y="971054"/>
                  </a:lnTo>
                  <a:lnTo>
                    <a:pt x="37223" y="971054"/>
                  </a:lnTo>
                  <a:lnTo>
                    <a:pt x="37414" y="969721"/>
                  </a:lnTo>
                  <a:lnTo>
                    <a:pt x="37465" y="969416"/>
                  </a:lnTo>
                  <a:close/>
                </a:path>
                <a:path w="363855" h="1097915">
                  <a:moveTo>
                    <a:pt x="37465" y="128092"/>
                  </a:moveTo>
                  <a:lnTo>
                    <a:pt x="34074" y="126707"/>
                  </a:lnTo>
                  <a:lnTo>
                    <a:pt x="33045" y="128600"/>
                  </a:lnTo>
                  <a:lnTo>
                    <a:pt x="34226" y="130238"/>
                  </a:lnTo>
                  <a:lnTo>
                    <a:pt x="37465" y="128092"/>
                  </a:lnTo>
                  <a:close/>
                </a:path>
                <a:path w="363855" h="1097915">
                  <a:moveTo>
                    <a:pt x="37465" y="103835"/>
                  </a:moveTo>
                  <a:lnTo>
                    <a:pt x="35331" y="104089"/>
                  </a:lnTo>
                  <a:lnTo>
                    <a:pt x="32156" y="103289"/>
                  </a:lnTo>
                  <a:lnTo>
                    <a:pt x="31877" y="105422"/>
                  </a:lnTo>
                  <a:lnTo>
                    <a:pt x="33985" y="105422"/>
                  </a:lnTo>
                  <a:lnTo>
                    <a:pt x="37236" y="105422"/>
                  </a:lnTo>
                  <a:lnTo>
                    <a:pt x="37426" y="104089"/>
                  </a:lnTo>
                  <a:lnTo>
                    <a:pt x="37465" y="103835"/>
                  </a:lnTo>
                  <a:close/>
                </a:path>
                <a:path w="363855" h="1097915">
                  <a:moveTo>
                    <a:pt x="39839" y="425450"/>
                  </a:moveTo>
                  <a:lnTo>
                    <a:pt x="37960" y="425996"/>
                  </a:lnTo>
                  <a:lnTo>
                    <a:pt x="35572" y="427342"/>
                  </a:lnTo>
                  <a:lnTo>
                    <a:pt x="32943" y="428929"/>
                  </a:lnTo>
                  <a:lnTo>
                    <a:pt x="35331" y="429171"/>
                  </a:lnTo>
                  <a:lnTo>
                    <a:pt x="37465" y="427342"/>
                  </a:lnTo>
                  <a:lnTo>
                    <a:pt x="39839" y="425450"/>
                  </a:lnTo>
                  <a:close/>
                </a:path>
                <a:path w="363855" h="1097915">
                  <a:moveTo>
                    <a:pt x="43268" y="1065263"/>
                  </a:moveTo>
                  <a:lnTo>
                    <a:pt x="41744" y="1065263"/>
                  </a:lnTo>
                  <a:lnTo>
                    <a:pt x="42468" y="1067943"/>
                  </a:lnTo>
                  <a:lnTo>
                    <a:pt x="43268" y="1065263"/>
                  </a:lnTo>
                  <a:close/>
                </a:path>
                <a:path w="363855" h="1097915">
                  <a:moveTo>
                    <a:pt x="43268" y="1063383"/>
                  </a:moveTo>
                  <a:lnTo>
                    <a:pt x="39839" y="1062888"/>
                  </a:lnTo>
                  <a:lnTo>
                    <a:pt x="39573" y="1065022"/>
                  </a:lnTo>
                  <a:lnTo>
                    <a:pt x="41681" y="1065022"/>
                  </a:lnTo>
                  <a:lnTo>
                    <a:pt x="43268" y="1065022"/>
                  </a:lnTo>
                  <a:lnTo>
                    <a:pt x="43268" y="1063383"/>
                  </a:lnTo>
                  <a:close/>
                </a:path>
                <a:path w="363855" h="1097915">
                  <a:moveTo>
                    <a:pt x="43268" y="995857"/>
                  </a:moveTo>
                  <a:lnTo>
                    <a:pt x="39547" y="995857"/>
                  </a:lnTo>
                  <a:lnTo>
                    <a:pt x="39547" y="999578"/>
                  </a:lnTo>
                  <a:lnTo>
                    <a:pt x="43268" y="999578"/>
                  </a:lnTo>
                  <a:lnTo>
                    <a:pt x="43268" y="995857"/>
                  </a:lnTo>
                  <a:close/>
                </a:path>
                <a:path w="363855" h="1097915">
                  <a:moveTo>
                    <a:pt x="43561" y="118770"/>
                  </a:moveTo>
                  <a:lnTo>
                    <a:pt x="41681" y="119316"/>
                  </a:lnTo>
                  <a:lnTo>
                    <a:pt x="39547" y="120650"/>
                  </a:lnTo>
                  <a:lnTo>
                    <a:pt x="36918" y="122237"/>
                  </a:lnTo>
                  <a:lnTo>
                    <a:pt x="39293" y="122491"/>
                  </a:lnTo>
                  <a:lnTo>
                    <a:pt x="41427" y="120650"/>
                  </a:lnTo>
                  <a:lnTo>
                    <a:pt x="43561" y="118770"/>
                  </a:lnTo>
                  <a:close/>
                </a:path>
                <a:path w="363855" h="1097915">
                  <a:moveTo>
                    <a:pt x="45148" y="790625"/>
                  </a:moveTo>
                  <a:lnTo>
                    <a:pt x="43370" y="790625"/>
                  </a:lnTo>
                  <a:lnTo>
                    <a:pt x="44361" y="793254"/>
                  </a:lnTo>
                  <a:lnTo>
                    <a:pt x="45148" y="790625"/>
                  </a:lnTo>
                  <a:close/>
                </a:path>
                <a:path w="363855" h="1097915">
                  <a:moveTo>
                    <a:pt x="45148" y="788746"/>
                  </a:moveTo>
                  <a:lnTo>
                    <a:pt x="41922" y="788200"/>
                  </a:lnTo>
                  <a:lnTo>
                    <a:pt x="41478" y="790333"/>
                  </a:lnTo>
                  <a:lnTo>
                    <a:pt x="43268" y="790333"/>
                  </a:lnTo>
                  <a:lnTo>
                    <a:pt x="45148" y="790333"/>
                  </a:lnTo>
                  <a:lnTo>
                    <a:pt x="45148" y="788746"/>
                  </a:lnTo>
                  <a:close/>
                </a:path>
                <a:path w="363855" h="1097915">
                  <a:moveTo>
                    <a:pt x="45643" y="28282"/>
                  </a:moveTo>
                  <a:lnTo>
                    <a:pt x="43268" y="24803"/>
                  </a:lnTo>
                  <a:lnTo>
                    <a:pt x="40017" y="24549"/>
                  </a:lnTo>
                  <a:lnTo>
                    <a:pt x="36995" y="25069"/>
                  </a:lnTo>
                  <a:lnTo>
                    <a:pt x="37096" y="25920"/>
                  </a:lnTo>
                  <a:lnTo>
                    <a:pt x="43268" y="26695"/>
                  </a:lnTo>
                  <a:lnTo>
                    <a:pt x="43561" y="26695"/>
                  </a:lnTo>
                  <a:lnTo>
                    <a:pt x="43268" y="29616"/>
                  </a:lnTo>
                  <a:lnTo>
                    <a:pt x="45148" y="28524"/>
                  </a:lnTo>
                  <a:lnTo>
                    <a:pt x="45643" y="28282"/>
                  </a:lnTo>
                  <a:close/>
                </a:path>
                <a:path w="363855" h="1097915">
                  <a:moveTo>
                    <a:pt x="46761" y="105676"/>
                  </a:moveTo>
                  <a:lnTo>
                    <a:pt x="45034" y="105676"/>
                  </a:lnTo>
                  <a:lnTo>
                    <a:pt x="46736" y="105968"/>
                  </a:lnTo>
                  <a:lnTo>
                    <a:pt x="46761" y="105676"/>
                  </a:lnTo>
                  <a:close/>
                </a:path>
                <a:path w="363855" h="1097915">
                  <a:moveTo>
                    <a:pt x="46990" y="103835"/>
                  </a:moveTo>
                  <a:lnTo>
                    <a:pt x="44602" y="104089"/>
                  </a:lnTo>
                  <a:lnTo>
                    <a:pt x="41681" y="103289"/>
                  </a:lnTo>
                  <a:lnTo>
                    <a:pt x="41452" y="105422"/>
                  </a:lnTo>
                  <a:lnTo>
                    <a:pt x="43561" y="105422"/>
                  </a:lnTo>
                  <a:lnTo>
                    <a:pt x="46799" y="105422"/>
                  </a:lnTo>
                  <a:lnTo>
                    <a:pt x="46951" y="104089"/>
                  </a:lnTo>
                  <a:lnTo>
                    <a:pt x="46990" y="103835"/>
                  </a:lnTo>
                  <a:close/>
                </a:path>
                <a:path w="363855" h="1097915">
                  <a:moveTo>
                    <a:pt x="47891" y="169811"/>
                  </a:moveTo>
                  <a:lnTo>
                    <a:pt x="46736" y="169760"/>
                  </a:lnTo>
                  <a:lnTo>
                    <a:pt x="47282" y="170167"/>
                  </a:lnTo>
                  <a:lnTo>
                    <a:pt x="47282" y="170014"/>
                  </a:lnTo>
                  <a:lnTo>
                    <a:pt x="47891" y="169811"/>
                  </a:lnTo>
                  <a:close/>
                </a:path>
                <a:path w="363855" h="1097915">
                  <a:moveTo>
                    <a:pt x="48869" y="171348"/>
                  </a:moveTo>
                  <a:lnTo>
                    <a:pt x="47282" y="170167"/>
                  </a:lnTo>
                  <a:lnTo>
                    <a:pt x="47282" y="170561"/>
                  </a:lnTo>
                  <a:lnTo>
                    <a:pt x="48869" y="171348"/>
                  </a:lnTo>
                  <a:close/>
                </a:path>
                <a:path w="363855" h="1097915">
                  <a:moveTo>
                    <a:pt x="50711" y="897877"/>
                  </a:moveTo>
                  <a:lnTo>
                    <a:pt x="45059" y="897775"/>
                  </a:lnTo>
                  <a:lnTo>
                    <a:pt x="44615" y="899185"/>
                  </a:lnTo>
                  <a:lnTo>
                    <a:pt x="47218" y="899947"/>
                  </a:lnTo>
                  <a:lnTo>
                    <a:pt x="50711" y="897877"/>
                  </a:lnTo>
                  <a:close/>
                </a:path>
                <a:path w="363855" h="1097915">
                  <a:moveTo>
                    <a:pt x="54432" y="920305"/>
                  </a:moveTo>
                  <a:lnTo>
                    <a:pt x="49123" y="921753"/>
                  </a:lnTo>
                  <a:lnTo>
                    <a:pt x="48450" y="923328"/>
                  </a:lnTo>
                  <a:lnTo>
                    <a:pt x="50761" y="923391"/>
                  </a:lnTo>
                  <a:lnTo>
                    <a:pt x="54432" y="920305"/>
                  </a:lnTo>
                  <a:close/>
                </a:path>
                <a:path w="363855" h="1097915">
                  <a:moveTo>
                    <a:pt x="54432" y="69900"/>
                  </a:moveTo>
                  <a:lnTo>
                    <a:pt x="50965" y="68414"/>
                  </a:lnTo>
                  <a:lnTo>
                    <a:pt x="49961" y="70319"/>
                  </a:lnTo>
                  <a:lnTo>
                    <a:pt x="51181" y="72009"/>
                  </a:lnTo>
                  <a:lnTo>
                    <a:pt x="54432" y="69900"/>
                  </a:lnTo>
                  <a:close/>
                </a:path>
                <a:path w="363855" h="1097915">
                  <a:moveTo>
                    <a:pt x="54432" y="47231"/>
                  </a:moveTo>
                  <a:lnTo>
                    <a:pt x="51257" y="46685"/>
                  </a:lnTo>
                  <a:lnTo>
                    <a:pt x="50711" y="49110"/>
                  </a:lnTo>
                  <a:lnTo>
                    <a:pt x="50952" y="51498"/>
                  </a:lnTo>
                  <a:lnTo>
                    <a:pt x="52844" y="50152"/>
                  </a:lnTo>
                  <a:lnTo>
                    <a:pt x="54432" y="49110"/>
                  </a:lnTo>
                  <a:lnTo>
                    <a:pt x="54432" y="47231"/>
                  </a:lnTo>
                  <a:close/>
                </a:path>
                <a:path w="363855" h="1097915">
                  <a:moveTo>
                    <a:pt x="55765" y="166789"/>
                  </a:moveTo>
                  <a:lnTo>
                    <a:pt x="48577" y="169468"/>
                  </a:lnTo>
                  <a:lnTo>
                    <a:pt x="48869" y="169468"/>
                  </a:lnTo>
                  <a:lnTo>
                    <a:pt x="47891" y="169811"/>
                  </a:lnTo>
                  <a:lnTo>
                    <a:pt x="53390" y="170014"/>
                  </a:lnTo>
                  <a:lnTo>
                    <a:pt x="52590" y="171348"/>
                  </a:lnTo>
                  <a:lnTo>
                    <a:pt x="55765" y="166789"/>
                  </a:lnTo>
                  <a:close/>
                </a:path>
                <a:path w="363855" h="1097915">
                  <a:moveTo>
                    <a:pt x="61595" y="973188"/>
                  </a:moveTo>
                  <a:lnTo>
                    <a:pt x="60083" y="973188"/>
                  </a:lnTo>
                  <a:lnTo>
                    <a:pt x="61569" y="973442"/>
                  </a:lnTo>
                  <a:lnTo>
                    <a:pt x="61595" y="973188"/>
                  </a:lnTo>
                  <a:close/>
                </a:path>
                <a:path w="363855" h="1097915">
                  <a:moveTo>
                    <a:pt x="61874" y="971308"/>
                  </a:moveTo>
                  <a:lnTo>
                    <a:pt x="59740" y="971550"/>
                  </a:lnTo>
                  <a:lnTo>
                    <a:pt x="56565" y="971054"/>
                  </a:lnTo>
                  <a:lnTo>
                    <a:pt x="56299" y="972896"/>
                  </a:lnTo>
                  <a:lnTo>
                    <a:pt x="58394" y="972896"/>
                  </a:lnTo>
                  <a:lnTo>
                    <a:pt x="61645" y="972896"/>
                  </a:lnTo>
                  <a:lnTo>
                    <a:pt x="61836" y="971550"/>
                  </a:lnTo>
                  <a:lnTo>
                    <a:pt x="61874" y="971308"/>
                  </a:lnTo>
                  <a:close/>
                </a:path>
                <a:path w="363855" h="1097915">
                  <a:moveTo>
                    <a:pt x="61874" y="17068"/>
                  </a:moveTo>
                  <a:lnTo>
                    <a:pt x="60350" y="13017"/>
                  </a:lnTo>
                  <a:lnTo>
                    <a:pt x="55765" y="12014"/>
                  </a:lnTo>
                  <a:lnTo>
                    <a:pt x="58940" y="17068"/>
                  </a:lnTo>
                  <a:lnTo>
                    <a:pt x="61874" y="17068"/>
                  </a:lnTo>
                  <a:close/>
                </a:path>
                <a:path w="363855" h="1097915">
                  <a:moveTo>
                    <a:pt x="61874" y="13347"/>
                  </a:moveTo>
                  <a:lnTo>
                    <a:pt x="61214" y="12382"/>
                  </a:lnTo>
                  <a:lnTo>
                    <a:pt x="60274" y="12801"/>
                  </a:lnTo>
                  <a:lnTo>
                    <a:pt x="60350" y="13017"/>
                  </a:lnTo>
                  <a:lnTo>
                    <a:pt x="61874" y="13347"/>
                  </a:lnTo>
                  <a:close/>
                </a:path>
                <a:path w="363855" h="1097915">
                  <a:moveTo>
                    <a:pt x="62255" y="1095603"/>
                  </a:moveTo>
                  <a:lnTo>
                    <a:pt x="61671" y="1095362"/>
                  </a:lnTo>
                  <a:lnTo>
                    <a:pt x="61328" y="1095971"/>
                  </a:lnTo>
                  <a:lnTo>
                    <a:pt x="62255" y="1095603"/>
                  </a:lnTo>
                  <a:close/>
                </a:path>
                <a:path w="363855" h="1097915">
                  <a:moveTo>
                    <a:pt x="62915" y="19443"/>
                  </a:moveTo>
                  <a:lnTo>
                    <a:pt x="58153" y="19202"/>
                  </a:lnTo>
                  <a:lnTo>
                    <a:pt x="57899" y="21336"/>
                  </a:lnTo>
                  <a:lnTo>
                    <a:pt x="55219" y="21336"/>
                  </a:lnTo>
                  <a:lnTo>
                    <a:pt x="52590" y="21082"/>
                  </a:lnTo>
                  <a:lnTo>
                    <a:pt x="52590" y="19989"/>
                  </a:lnTo>
                  <a:lnTo>
                    <a:pt x="50952" y="18948"/>
                  </a:lnTo>
                  <a:lnTo>
                    <a:pt x="50711" y="21082"/>
                  </a:lnTo>
                  <a:lnTo>
                    <a:pt x="53086" y="22669"/>
                  </a:lnTo>
                  <a:lnTo>
                    <a:pt x="54432" y="25895"/>
                  </a:lnTo>
                  <a:lnTo>
                    <a:pt x="58153" y="26695"/>
                  </a:lnTo>
                  <a:lnTo>
                    <a:pt x="58699" y="25603"/>
                  </a:lnTo>
                  <a:lnTo>
                    <a:pt x="61620" y="21336"/>
                  </a:lnTo>
                  <a:lnTo>
                    <a:pt x="62915" y="19443"/>
                  </a:lnTo>
                  <a:close/>
                </a:path>
                <a:path w="363855" h="1097915">
                  <a:moveTo>
                    <a:pt x="65582" y="1078611"/>
                  </a:moveTo>
                  <a:lnTo>
                    <a:pt x="63449" y="1078852"/>
                  </a:lnTo>
                  <a:lnTo>
                    <a:pt x="62661" y="1075931"/>
                  </a:lnTo>
                  <a:lnTo>
                    <a:pt x="61874" y="1078611"/>
                  </a:lnTo>
                  <a:lnTo>
                    <a:pt x="61874" y="1080490"/>
                  </a:lnTo>
                  <a:lnTo>
                    <a:pt x="65049" y="1080985"/>
                  </a:lnTo>
                  <a:lnTo>
                    <a:pt x="65519" y="1078852"/>
                  </a:lnTo>
                  <a:lnTo>
                    <a:pt x="65582" y="1078611"/>
                  </a:lnTo>
                  <a:close/>
                </a:path>
                <a:path w="363855" h="1097915">
                  <a:moveTo>
                    <a:pt x="65582" y="805561"/>
                  </a:moveTo>
                  <a:lnTo>
                    <a:pt x="60299" y="806983"/>
                  </a:lnTo>
                  <a:lnTo>
                    <a:pt x="59690" y="808558"/>
                  </a:lnTo>
                  <a:lnTo>
                    <a:pt x="62014" y="808647"/>
                  </a:lnTo>
                  <a:lnTo>
                    <a:pt x="65582" y="805561"/>
                  </a:lnTo>
                  <a:close/>
                </a:path>
                <a:path w="363855" h="1097915">
                  <a:moveTo>
                    <a:pt x="65582" y="60325"/>
                  </a:moveTo>
                  <a:lnTo>
                    <a:pt x="63461" y="59105"/>
                  </a:lnTo>
                  <a:lnTo>
                    <a:pt x="58699" y="57492"/>
                  </a:lnTo>
                  <a:lnTo>
                    <a:pt x="55981" y="56832"/>
                  </a:lnTo>
                  <a:lnTo>
                    <a:pt x="59982" y="58445"/>
                  </a:lnTo>
                  <a:lnTo>
                    <a:pt x="60528" y="58686"/>
                  </a:lnTo>
                  <a:lnTo>
                    <a:pt x="63207" y="62458"/>
                  </a:lnTo>
                  <a:lnTo>
                    <a:pt x="65582" y="60325"/>
                  </a:lnTo>
                  <a:close/>
                </a:path>
                <a:path w="363855" h="1097915">
                  <a:moveTo>
                    <a:pt x="66090" y="1087437"/>
                  </a:moveTo>
                  <a:lnTo>
                    <a:pt x="59982" y="1089825"/>
                  </a:lnTo>
                  <a:lnTo>
                    <a:pt x="58699" y="1094092"/>
                  </a:lnTo>
                  <a:lnTo>
                    <a:pt x="61671" y="1095362"/>
                  </a:lnTo>
                  <a:lnTo>
                    <a:pt x="66090" y="1087437"/>
                  </a:lnTo>
                  <a:close/>
                </a:path>
                <a:path w="363855" h="1097915">
                  <a:moveTo>
                    <a:pt x="67424" y="1093546"/>
                  </a:moveTo>
                  <a:lnTo>
                    <a:pt x="62255" y="1095603"/>
                  </a:lnTo>
                  <a:lnTo>
                    <a:pt x="66878" y="1097559"/>
                  </a:lnTo>
                  <a:lnTo>
                    <a:pt x="67424" y="1093546"/>
                  </a:lnTo>
                  <a:close/>
                </a:path>
                <a:path w="363855" h="1097915">
                  <a:moveTo>
                    <a:pt x="67424" y="103835"/>
                  </a:moveTo>
                  <a:lnTo>
                    <a:pt x="63995" y="104622"/>
                  </a:lnTo>
                  <a:lnTo>
                    <a:pt x="56261" y="101155"/>
                  </a:lnTo>
                  <a:lnTo>
                    <a:pt x="58153" y="107556"/>
                  </a:lnTo>
                  <a:lnTo>
                    <a:pt x="62915" y="107797"/>
                  </a:lnTo>
                  <a:lnTo>
                    <a:pt x="65836" y="106464"/>
                  </a:lnTo>
                  <a:lnTo>
                    <a:pt x="66941" y="104622"/>
                  </a:lnTo>
                  <a:lnTo>
                    <a:pt x="67424" y="103835"/>
                  </a:lnTo>
                  <a:close/>
                </a:path>
                <a:path w="363855" h="1097915">
                  <a:moveTo>
                    <a:pt x="68516" y="9080"/>
                  </a:moveTo>
                  <a:lnTo>
                    <a:pt x="63703" y="7747"/>
                  </a:lnTo>
                  <a:lnTo>
                    <a:pt x="63627" y="9080"/>
                  </a:lnTo>
                  <a:lnTo>
                    <a:pt x="63449" y="9880"/>
                  </a:lnTo>
                  <a:lnTo>
                    <a:pt x="61874" y="9575"/>
                  </a:lnTo>
                  <a:lnTo>
                    <a:pt x="61874" y="8534"/>
                  </a:lnTo>
                  <a:lnTo>
                    <a:pt x="61569" y="7442"/>
                  </a:lnTo>
                  <a:lnTo>
                    <a:pt x="59982" y="7747"/>
                  </a:lnTo>
                  <a:lnTo>
                    <a:pt x="59982" y="10426"/>
                  </a:lnTo>
                  <a:lnTo>
                    <a:pt x="60782" y="11709"/>
                  </a:lnTo>
                  <a:lnTo>
                    <a:pt x="61214" y="12382"/>
                  </a:lnTo>
                  <a:lnTo>
                    <a:pt x="66738" y="9880"/>
                  </a:lnTo>
                  <a:lnTo>
                    <a:pt x="68516" y="9080"/>
                  </a:lnTo>
                  <a:close/>
                </a:path>
                <a:path w="363855" h="1097915">
                  <a:moveTo>
                    <a:pt x="71145" y="60325"/>
                  </a:moveTo>
                  <a:lnTo>
                    <a:pt x="69011" y="60579"/>
                  </a:lnTo>
                  <a:lnTo>
                    <a:pt x="68224" y="57645"/>
                  </a:lnTo>
                  <a:lnTo>
                    <a:pt x="67424" y="60325"/>
                  </a:lnTo>
                  <a:lnTo>
                    <a:pt x="67424" y="62458"/>
                  </a:lnTo>
                  <a:lnTo>
                    <a:pt x="70891" y="62712"/>
                  </a:lnTo>
                  <a:lnTo>
                    <a:pt x="71107" y="60579"/>
                  </a:lnTo>
                  <a:lnTo>
                    <a:pt x="71145" y="60325"/>
                  </a:lnTo>
                  <a:close/>
                </a:path>
                <a:path w="363855" h="1097915">
                  <a:moveTo>
                    <a:pt x="72758" y="73672"/>
                  </a:moveTo>
                  <a:lnTo>
                    <a:pt x="71361" y="73672"/>
                  </a:lnTo>
                  <a:lnTo>
                    <a:pt x="72732" y="73926"/>
                  </a:lnTo>
                  <a:lnTo>
                    <a:pt x="72758" y="73672"/>
                  </a:lnTo>
                  <a:close/>
                </a:path>
                <a:path w="363855" h="1097915">
                  <a:moveTo>
                    <a:pt x="73025" y="1072997"/>
                  </a:moveTo>
                  <a:lnTo>
                    <a:pt x="69303" y="1072997"/>
                  </a:lnTo>
                  <a:lnTo>
                    <a:pt x="69303" y="1076718"/>
                  </a:lnTo>
                  <a:lnTo>
                    <a:pt x="73025" y="1076718"/>
                  </a:lnTo>
                  <a:lnTo>
                    <a:pt x="73025" y="1072997"/>
                  </a:lnTo>
                  <a:close/>
                </a:path>
                <a:path w="363855" h="1097915">
                  <a:moveTo>
                    <a:pt x="73025" y="1057770"/>
                  </a:moveTo>
                  <a:lnTo>
                    <a:pt x="63703" y="1057770"/>
                  </a:lnTo>
                  <a:lnTo>
                    <a:pt x="63703" y="1065263"/>
                  </a:lnTo>
                  <a:lnTo>
                    <a:pt x="70891" y="1066850"/>
                  </a:lnTo>
                  <a:lnTo>
                    <a:pt x="70891" y="1061250"/>
                  </a:lnTo>
                  <a:lnTo>
                    <a:pt x="73025" y="1057770"/>
                  </a:lnTo>
                  <a:close/>
                </a:path>
                <a:path w="363855" h="1097915">
                  <a:moveTo>
                    <a:pt x="73025" y="922439"/>
                  </a:moveTo>
                  <a:lnTo>
                    <a:pt x="71462" y="922439"/>
                  </a:lnTo>
                  <a:lnTo>
                    <a:pt x="72237" y="925118"/>
                  </a:lnTo>
                  <a:lnTo>
                    <a:pt x="73025" y="922439"/>
                  </a:lnTo>
                  <a:close/>
                </a:path>
                <a:path w="363855" h="1097915">
                  <a:moveTo>
                    <a:pt x="73025" y="920305"/>
                  </a:moveTo>
                  <a:lnTo>
                    <a:pt x="69799" y="920064"/>
                  </a:lnTo>
                  <a:lnTo>
                    <a:pt x="69342" y="922197"/>
                  </a:lnTo>
                  <a:lnTo>
                    <a:pt x="71399" y="922197"/>
                  </a:lnTo>
                  <a:lnTo>
                    <a:pt x="73025" y="922197"/>
                  </a:lnTo>
                  <a:lnTo>
                    <a:pt x="73025" y="920305"/>
                  </a:lnTo>
                  <a:close/>
                </a:path>
                <a:path w="363855" h="1097915">
                  <a:moveTo>
                    <a:pt x="73025" y="71793"/>
                  </a:moveTo>
                  <a:lnTo>
                    <a:pt x="70891" y="72034"/>
                  </a:lnTo>
                  <a:lnTo>
                    <a:pt x="67716" y="71539"/>
                  </a:lnTo>
                  <a:lnTo>
                    <a:pt x="67462" y="73380"/>
                  </a:lnTo>
                  <a:lnTo>
                    <a:pt x="69799" y="73380"/>
                  </a:lnTo>
                  <a:lnTo>
                    <a:pt x="72796" y="73380"/>
                  </a:lnTo>
                  <a:lnTo>
                    <a:pt x="72986" y="72034"/>
                  </a:lnTo>
                  <a:lnTo>
                    <a:pt x="73025" y="71793"/>
                  </a:lnTo>
                  <a:close/>
                </a:path>
                <a:path w="363855" h="1097915">
                  <a:moveTo>
                    <a:pt x="78384" y="115049"/>
                  </a:moveTo>
                  <a:lnTo>
                    <a:pt x="77038" y="115049"/>
                  </a:lnTo>
                  <a:lnTo>
                    <a:pt x="78333" y="115290"/>
                  </a:lnTo>
                  <a:lnTo>
                    <a:pt x="78384" y="115049"/>
                  </a:lnTo>
                  <a:close/>
                </a:path>
                <a:path w="363855" h="1097915">
                  <a:moveTo>
                    <a:pt x="78828" y="113157"/>
                  </a:moveTo>
                  <a:lnTo>
                    <a:pt x="76695" y="113411"/>
                  </a:lnTo>
                  <a:lnTo>
                    <a:pt x="73520" y="112915"/>
                  </a:lnTo>
                  <a:lnTo>
                    <a:pt x="73304" y="114744"/>
                  </a:lnTo>
                  <a:lnTo>
                    <a:pt x="75412" y="114744"/>
                  </a:lnTo>
                  <a:lnTo>
                    <a:pt x="78447" y="114744"/>
                  </a:lnTo>
                  <a:lnTo>
                    <a:pt x="78765" y="113411"/>
                  </a:lnTo>
                  <a:lnTo>
                    <a:pt x="78828" y="113157"/>
                  </a:lnTo>
                  <a:close/>
                </a:path>
                <a:path w="363855" h="1097915">
                  <a:moveTo>
                    <a:pt x="78828" y="28524"/>
                  </a:moveTo>
                  <a:lnTo>
                    <a:pt x="76695" y="28829"/>
                  </a:lnTo>
                  <a:lnTo>
                    <a:pt x="75907" y="25895"/>
                  </a:lnTo>
                  <a:lnTo>
                    <a:pt x="75107" y="28524"/>
                  </a:lnTo>
                  <a:lnTo>
                    <a:pt x="75107" y="30416"/>
                  </a:lnTo>
                  <a:lnTo>
                    <a:pt x="78333" y="30657"/>
                  </a:lnTo>
                  <a:lnTo>
                    <a:pt x="78752" y="28829"/>
                  </a:lnTo>
                  <a:lnTo>
                    <a:pt x="78828" y="28524"/>
                  </a:lnTo>
                  <a:close/>
                </a:path>
                <a:path w="363855" h="1097915">
                  <a:moveTo>
                    <a:pt x="80721" y="37909"/>
                  </a:moveTo>
                  <a:lnTo>
                    <a:pt x="77241" y="37363"/>
                  </a:lnTo>
                  <a:lnTo>
                    <a:pt x="77000" y="39738"/>
                  </a:lnTo>
                  <a:lnTo>
                    <a:pt x="77546" y="42176"/>
                  </a:lnTo>
                  <a:lnTo>
                    <a:pt x="79133" y="40830"/>
                  </a:lnTo>
                  <a:lnTo>
                    <a:pt x="80721" y="39738"/>
                  </a:lnTo>
                  <a:lnTo>
                    <a:pt x="80721" y="37909"/>
                  </a:lnTo>
                  <a:close/>
                </a:path>
                <a:path w="363855" h="1097915">
                  <a:moveTo>
                    <a:pt x="86271" y="58445"/>
                  </a:moveTo>
                  <a:lnTo>
                    <a:pt x="79921" y="58445"/>
                  </a:lnTo>
                  <a:lnTo>
                    <a:pt x="78333" y="54965"/>
                  </a:lnTo>
                  <a:lnTo>
                    <a:pt x="75107" y="60325"/>
                  </a:lnTo>
                  <a:lnTo>
                    <a:pt x="77787" y="63500"/>
                  </a:lnTo>
                  <a:lnTo>
                    <a:pt x="83642" y="61125"/>
                  </a:lnTo>
                  <a:lnTo>
                    <a:pt x="86271" y="58445"/>
                  </a:lnTo>
                  <a:close/>
                </a:path>
                <a:path w="363855" h="1097915">
                  <a:moveTo>
                    <a:pt x="89776" y="2133"/>
                  </a:moveTo>
                  <a:lnTo>
                    <a:pt x="88239" y="2133"/>
                  </a:lnTo>
                  <a:lnTo>
                    <a:pt x="89750" y="2387"/>
                  </a:lnTo>
                  <a:lnTo>
                    <a:pt x="89776" y="2133"/>
                  </a:lnTo>
                  <a:close/>
                </a:path>
                <a:path w="363855" h="1097915">
                  <a:moveTo>
                    <a:pt x="89992" y="254"/>
                  </a:moveTo>
                  <a:lnTo>
                    <a:pt x="87858" y="495"/>
                  </a:lnTo>
                  <a:lnTo>
                    <a:pt x="84683" y="0"/>
                  </a:lnTo>
                  <a:lnTo>
                    <a:pt x="84467" y="1841"/>
                  </a:lnTo>
                  <a:lnTo>
                    <a:pt x="86525" y="1841"/>
                  </a:lnTo>
                  <a:lnTo>
                    <a:pt x="89801" y="1841"/>
                  </a:lnTo>
                  <a:lnTo>
                    <a:pt x="89954" y="495"/>
                  </a:lnTo>
                  <a:lnTo>
                    <a:pt x="89992" y="254"/>
                  </a:lnTo>
                  <a:close/>
                </a:path>
                <a:path w="363855" h="1097915">
                  <a:moveTo>
                    <a:pt x="98475" y="122783"/>
                  </a:moveTo>
                  <a:lnTo>
                    <a:pt x="97434" y="118770"/>
                  </a:lnTo>
                  <a:lnTo>
                    <a:pt x="93472" y="116636"/>
                  </a:lnTo>
                  <a:lnTo>
                    <a:pt x="95554" y="120650"/>
                  </a:lnTo>
                  <a:lnTo>
                    <a:pt x="90246" y="122783"/>
                  </a:lnTo>
                  <a:lnTo>
                    <a:pt x="98475" y="122783"/>
                  </a:lnTo>
                  <a:close/>
                </a:path>
                <a:path w="363855" h="1097915">
                  <a:moveTo>
                    <a:pt x="102997" y="214858"/>
                  </a:moveTo>
                  <a:lnTo>
                    <a:pt x="101409" y="212979"/>
                  </a:lnTo>
                  <a:lnTo>
                    <a:pt x="97688" y="216446"/>
                  </a:lnTo>
                  <a:lnTo>
                    <a:pt x="97434" y="216750"/>
                  </a:lnTo>
                  <a:lnTo>
                    <a:pt x="96240" y="219341"/>
                  </a:lnTo>
                  <a:lnTo>
                    <a:pt x="99110" y="219100"/>
                  </a:lnTo>
                  <a:lnTo>
                    <a:pt x="102527" y="217220"/>
                  </a:lnTo>
                  <a:lnTo>
                    <a:pt x="102997" y="214858"/>
                  </a:lnTo>
                  <a:close/>
                </a:path>
                <a:path w="363855" h="1097915">
                  <a:moveTo>
                    <a:pt x="102997" y="13347"/>
                  </a:moveTo>
                  <a:lnTo>
                    <a:pt x="98780" y="12801"/>
                  </a:lnTo>
                  <a:lnTo>
                    <a:pt x="95846" y="13843"/>
                  </a:lnTo>
                  <a:lnTo>
                    <a:pt x="95554" y="17068"/>
                  </a:lnTo>
                  <a:lnTo>
                    <a:pt x="99021" y="16814"/>
                  </a:lnTo>
                  <a:lnTo>
                    <a:pt x="101955" y="16027"/>
                  </a:lnTo>
                  <a:lnTo>
                    <a:pt x="102997" y="13347"/>
                  </a:lnTo>
                  <a:close/>
                </a:path>
                <a:path w="363855" h="1097915">
                  <a:moveTo>
                    <a:pt x="110439" y="120650"/>
                  </a:moveTo>
                  <a:lnTo>
                    <a:pt x="107073" y="119265"/>
                  </a:lnTo>
                  <a:lnTo>
                    <a:pt x="106057" y="121158"/>
                  </a:lnTo>
                  <a:lnTo>
                    <a:pt x="107226" y="122796"/>
                  </a:lnTo>
                  <a:lnTo>
                    <a:pt x="110439" y="120650"/>
                  </a:lnTo>
                  <a:close/>
                </a:path>
                <a:path w="363855" h="1097915">
                  <a:moveTo>
                    <a:pt x="114401" y="15189"/>
                  </a:moveTo>
                  <a:lnTo>
                    <a:pt x="109918" y="13919"/>
                  </a:lnTo>
                  <a:lnTo>
                    <a:pt x="109220" y="15595"/>
                  </a:lnTo>
                  <a:lnTo>
                    <a:pt x="111112" y="17081"/>
                  </a:lnTo>
                  <a:lnTo>
                    <a:pt x="114401" y="15189"/>
                  </a:lnTo>
                  <a:close/>
                </a:path>
                <a:path w="363855" h="1097915">
                  <a:moveTo>
                    <a:pt x="115265" y="59423"/>
                  </a:moveTo>
                  <a:lnTo>
                    <a:pt x="112522" y="58102"/>
                  </a:lnTo>
                  <a:lnTo>
                    <a:pt x="106718" y="60325"/>
                  </a:lnTo>
                  <a:lnTo>
                    <a:pt x="113728" y="61188"/>
                  </a:lnTo>
                  <a:lnTo>
                    <a:pt x="115265" y="59423"/>
                  </a:lnTo>
                  <a:close/>
                </a:path>
                <a:path w="363855" h="1097915">
                  <a:moveTo>
                    <a:pt x="123736" y="42418"/>
                  </a:moveTo>
                  <a:lnTo>
                    <a:pt x="116293" y="42964"/>
                  </a:lnTo>
                  <a:lnTo>
                    <a:pt x="114401" y="47231"/>
                  </a:lnTo>
                  <a:lnTo>
                    <a:pt x="118922" y="46431"/>
                  </a:lnTo>
                  <a:lnTo>
                    <a:pt x="118427" y="50698"/>
                  </a:lnTo>
                  <a:lnTo>
                    <a:pt x="123736" y="49110"/>
                  </a:lnTo>
                  <a:lnTo>
                    <a:pt x="123736" y="46431"/>
                  </a:lnTo>
                  <a:lnTo>
                    <a:pt x="123736" y="42418"/>
                  </a:lnTo>
                  <a:close/>
                </a:path>
                <a:path w="363855" h="1097915">
                  <a:moveTo>
                    <a:pt x="124523" y="63804"/>
                  </a:moveTo>
                  <a:lnTo>
                    <a:pt x="124282" y="57162"/>
                  </a:lnTo>
                  <a:lnTo>
                    <a:pt x="123367" y="56946"/>
                  </a:lnTo>
                  <a:lnTo>
                    <a:pt x="120015" y="60325"/>
                  </a:lnTo>
                  <a:lnTo>
                    <a:pt x="124523" y="63804"/>
                  </a:lnTo>
                  <a:close/>
                </a:path>
                <a:path w="363855" h="1097915">
                  <a:moveTo>
                    <a:pt x="127749" y="57975"/>
                  </a:moveTo>
                  <a:lnTo>
                    <a:pt x="124231" y="55511"/>
                  </a:lnTo>
                  <a:lnTo>
                    <a:pt x="124282" y="57162"/>
                  </a:lnTo>
                  <a:lnTo>
                    <a:pt x="127749" y="57975"/>
                  </a:lnTo>
                  <a:close/>
                </a:path>
                <a:path w="363855" h="1097915">
                  <a:moveTo>
                    <a:pt x="131914" y="60388"/>
                  </a:moveTo>
                  <a:lnTo>
                    <a:pt x="128333" y="58115"/>
                  </a:lnTo>
                  <a:lnTo>
                    <a:pt x="127749" y="57975"/>
                  </a:lnTo>
                  <a:lnTo>
                    <a:pt x="131127" y="60325"/>
                  </a:lnTo>
                  <a:lnTo>
                    <a:pt x="131914" y="60388"/>
                  </a:lnTo>
                  <a:close/>
                </a:path>
                <a:path w="363855" h="1097915">
                  <a:moveTo>
                    <a:pt x="315620" y="1054595"/>
                  </a:moveTo>
                  <a:lnTo>
                    <a:pt x="312191" y="1056182"/>
                  </a:lnTo>
                  <a:lnTo>
                    <a:pt x="311404" y="1055636"/>
                  </a:lnTo>
                  <a:lnTo>
                    <a:pt x="310857" y="1055941"/>
                  </a:lnTo>
                  <a:lnTo>
                    <a:pt x="308470" y="1056436"/>
                  </a:lnTo>
                  <a:lnTo>
                    <a:pt x="310311" y="1059116"/>
                  </a:lnTo>
                  <a:lnTo>
                    <a:pt x="312699" y="1057770"/>
                  </a:lnTo>
                  <a:lnTo>
                    <a:pt x="314032" y="1057275"/>
                  </a:lnTo>
                  <a:lnTo>
                    <a:pt x="314667" y="1056182"/>
                  </a:lnTo>
                  <a:lnTo>
                    <a:pt x="315620" y="1054595"/>
                  </a:lnTo>
                  <a:close/>
                </a:path>
                <a:path w="363855" h="1097915">
                  <a:moveTo>
                    <a:pt x="318300" y="867714"/>
                  </a:moveTo>
                  <a:lnTo>
                    <a:pt x="314579" y="867714"/>
                  </a:lnTo>
                  <a:lnTo>
                    <a:pt x="314579" y="871486"/>
                  </a:lnTo>
                  <a:lnTo>
                    <a:pt x="318300" y="871486"/>
                  </a:lnTo>
                  <a:lnTo>
                    <a:pt x="318300" y="867714"/>
                  </a:lnTo>
                  <a:close/>
                </a:path>
                <a:path w="363855" h="1097915">
                  <a:moveTo>
                    <a:pt x="323850" y="960094"/>
                  </a:moveTo>
                  <a:lnTo>
                    <a:pt x="320128" y="960094"/>
                  </a:lnTo>
                  <a:lnTo>
                    <a:pt x="320128" y="963815"/>
                  </a:lnTo>
                  <a:lnTo>
                    <a:pt x="323850" y="963815"/>
                  </a:lnTo>
                  <a:lnTo>
                    <a:pt x="323850" y="960094"/>
                  </a:lnTo>
                  <a:close/>
                </a:path>
                <a:path w="363855" h="1097915">
                  <a:moveTo>
                    <a:pt x="329463" y="1022007"/>
                  </a:moveTo>
                  <a:lnTo>
                    <a:pt x="324650" y="1021753"/>
                  </a:lnTo>
                  <a:lnTo>
                    <a:pt x="323608" y="1018527"/>
                  </a:lnTo>
                  <a:lnTo>
                    <a:pt x="322021" y="1023886"/>
                  </a:lnTo>
                  <a:lnTo>
                    <a:pt x="324650" y="1026274"/>
                  </a:lnTo>
                  <a:lnTo>
                    <a:pt x="327571" y="1025232"/>
                  </a:lnTo>
                  <a:lnTo>
                    <a:pt x="329463" y="1022007"/>
                  </a:lnTo>
                  <a:close/>
                </a:path>
                <a:path w="363855" h="1097915">
                  <a:moveTo>
                    <a:pt x="363740" y="861542"/>
                  </a:moveTo>
                  <a:lnTo>
                    <a:pt x="361835" y="860031"/>
                  </a:lnTo>
                  <a:lnTo>
                    <a:pt x="357593" y="862114"/>
                  </a:lnTo>
                  <a:lnTo>
                    <a:pt x="362572" y="863346"/>
                  </a:lnTo>
                  <a:lnTo>
                    <a:pt x="363740" y="861542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54609" y="6436918"/>
              <a:ext cx="333375" cy="335280"/>
            </a:xfrm>
            <a:custGeom>
              <a:avLst/>
              <a:gdLst/>
              <a:ahLst/>
              <a:cxnLst/>
              <a:rect l="l" t="t" r="r" b="b"/>
              <a:pathLst>
                <a:path w="333375" h="335279">
                  <a:moveTo>
                    <a:pt x="9525" y="159588"/>
                  </a:moveTo>
                  <a:lnTo>
                    <a:pt x="9334" y="153187"/>
                  </a:lnTo>
                  <a:lnTo>
                    <a:pt x="9271" y="151053"/>
                  </a:lnTo>
                  <a:lnTo>
                    <a:pt x="5803" y="150507"/>
                  </a:lnTo>
                  <a:lnTo>
                    <a:pt x="5003" y="153187"/>
                  </a:lnTo>
                  <a:lnTo>
                    <a:pt x="1828" y="152946"/>
                  </a:lnTo>
                  <a:lnTo>
                    <a:pt x="1828" y="151853"/>
                  </a:lnTo>
                  <a:lnTo>
                    <a:pt x="241" y="150812"/>
                  </a:lnTo>
                  <a:lnTo>
                    <a:pt x="0" y="152946"/>
                  </a:lnTo>
                  <a:lnTo>
                    <a:pt x="3962" y="154774"/>
                  </a:lnTo>
                  <a:lnTo>
                    <a:pt x="9525" y="159588"/>
                  </a:lnTo>
                  <a:close/>
                </a:path>
                <a:path w="333375" h="335279">
                  <a:moveTo>
                    <a:pt x="16713" y="310654"/>
                  </a:moveTo>
                  <a:lnTo>
                    <a:pt x="11950" y="312534"/>
                  </a:lnTo>
                  <a:lnTo>
                    <a:pt x="16713" y="312839"/>
                  </a:lnTo>
                  <a:lnTo>
                    <a:pt x="16713" y="310654"/>
                  </a:lnTo>
                  <a:close/>
                </a:path>
                <a:path w="333375" h="335279">
                  <a:moveTo>
                    <a:pt x="18008" y="310146"/>
                  </a:moveTo>
                  <a:lnTo>
                    <a:pt x="16713" y="309613"/>
                  </a:lnTo>
                  <a:lnTo>
                    <a:pt x="16713" y="310654"/>
                  </a:lnTo>
                  <a:lnTo>
                    <a:pt x="18008" y="310146"/>
                  </a:lnTo>
                  <a:close/>
                </a:path>
                <a:path w="333375" h="335279">
                  <a:moveTo>
                    <a:pt x="20180" y="90728"/>
                  </a:moveTo>
                  <a:lnTo>
                    <a:pt x="18364" y="90728"/>
                  </a:lnTo>
                  <a:lnTo>
                    <a:pt x="20142" y="91033"/>
                  </a:lnTo>
                  <a:lnTo>
                    <a:pt x="20180" y="90728"/>
                  </a:lnTo>
                  <a:close/>
                </a:path>
                <a:path w="333375" h="335279">
                  <a:moveTo>
                    <a:pt x="20434" y="88849"/>
                  </a:moveTo>
                  <a:lnTo>
                    <a:pt x="18300" y="89141"/>
                  </a:lnTo>
                  <a:lnTo>
                    <a:pt x="15125" y="88595"/>
                  </a:lnTo>
                  <a:lnTo>
                    <a:pt x="14859" y="90487"/>
                  </a:lnTo>
                  <a:lnTo>
                    <a:pt x="16967" y="90487"/>
                  </a:lnTo>
                  <a:lnTo>
                    <a:pt x="20205" y="90487"/>
                  </a:lnTo>
                  <a:lnTo>
                    <a:pt x="20383" y="89141"/>
                  </a:lnTo>
                  <a:lnTo>
                    <a:pt x="20434" y="88849"/>
                  </a:lnTo>
                  <a:close/>
                </a:path>
                <a:path w="333375" h="335279">
                  <a:moveTo>
                    <a:pt x="22275" y="309067"/>
                  </a:moveTo>
                  <a:lnTo>
                    <a:pt x="19646" y="308571"/>
                  </a:lnTo>
                  <a:lnTo>
                    <a:pt x="19100" y="305892"/>
                  </a:lnTo>
                  <a:lnTo>
                    <a:pt x="16713" y="305346"/>
                  </a:lnTo>
                  <a:lnTo>
                    <a:pt x="19342" y="309613"/>
                  </a:lnTo>
                  <a:lnTo>
                    <a:pt x="18008" y="310146"/>
                  </a:lnTo>
                  <a:lnTo>
                    <a:pt x="22021" y="311746"/>
                  </a:lnTo>
                  <a:lnTo>
                    <a:pt x="22275" y="309067"/>
                  </a:lnTo>
                  <a:close/>
                </a:path>
                <a:path w="333375" h="335279">
                  <a:moveTo>
                    <a:pt x="24409" y="130225"/>
                  </a:moveTo>
                  <a:lnTo>
                    <a:pt x="22821" y="130771"/>
                  </a:lnTo>
                  <a:lnTo>
                    <a:pt x="20434" y="132105"/>
                  </a:lnTo>
                  <a:lnTo>
                    <a:pt x="18059" y="133692"/>
                  </a:lnTo>
                  <a:lnTo>
                    <a:pt x="20142" y="134239"/>
                  </a:lnTo>
                  <a:lnTo>
                    <a:pt x="22275" y="132105"/>
                  </a:lnTo>
                  <a:lnTo>
                    <a:pt x="24409" y="130225"/>
                  </a:lnTo>
                  <a:close/>
                </a:path>
                <a:path w="333375" h="335279">
                  <a:moveTo>
                    <a:pt x="27330" y="293331"/>
                  </a:moveTo>
                  <a:lnTo>
                    <a:pt x="22275" y="296011"/>
                  </a:lnTo>
                  <a:lnTo>
                    <a:pt x="15379" y="298145"/>
                  </a:lnTo>
                  <a:lnTo>
                    <a:pt x="15925" y="287731"/>
                  </a:lnTo>
                  <a:lnTo>
                    <a:pt x="12992" y="296011"/>
                  </a:lnTo>
                  <a:lnTo>
                    <a:pt x="17513" y="300824"/>
                  </a:lnTo>
                  <a:lnTo>
                    <a:pt x="21018" y="298145"/>
                  </a:lnTo>
                  <a:lnTo>
                    <a:pt x="27330" y="293331"/>
                  </a:lnTo>
                  <a:close/>
                </a:path>
                <a:path w="333375" h="335279">
                  <a:moveTo>
                    <a:pt x="27876" y="171348"/>
                  </a:moveTo>
                  <a:lnTo>
                    <a:pt x="26289" y="168414"/>
                  </a:lnTo>
                  <a:lnTo>
                    <a:pt x="25996" y="167868"/>
                  </a:lnTo>
                  <a:lnTo>
                    <a:pt x="26238" y="168414"/>
                  </a:lnTo>
                  <a:lnTo>
                    <a:pt x="14579" y="165201"/>
                  </a:lnTo>
                  <a:lnTo>
                    <a:pt x="20434" y="167868"/>
                  </a:lnTo>
                  <a:lnTo>
                    <a:pt x="20929" y="168122"/>
                  </a:lnTo>
                  <a:lnTo>
                    <a:pt x="27876" y="171348"/>
                  </a:lnTo>
                  <a:close/>
                </a:path>
                <a:path w="333375" h="335279">
                  <a:moveTo>
                    <a:pt x="32283" y="321906"/>
                  </a:moveTo>
                  <a:lnTo>
                    <a:pt x="31546" y="318439"/>
                  </a:lnTo>
                  <a:lnTo>
                    <a:pt x="28371" y="318439"/>
                  </a:lnTo>
                  <a:lnTo>
                    <a:pt x="26784" y="320027"/>
                  </a:lnTo>
                  <a:lnTo>
                    <a:pt x="26085" y="321906"/>
                  </a:lnTo>
                  <a:lnTo>
                    <a:pt x="28917" y="321906"/>
                  </a:lnTo>
                  <a:lnTo>
                    <a:pt x="32283" y="321906"/>
                  </a:lnTo>
                  <a:close/>
                </a:path>
                <a:path w="333375" h="335279">
                  <a:moveTo>
                    <a:pt x="32397" y="322402"/>
                  </a:moveTo>
                  <a:lnTo>
                    <a:pt x="32334" y="322160"/>
                  </a:lnTo>
                  <a:lnTo>
                    <a:pt x="30695" y="322160"/>
                  </a:lnTo>
                  <a:lnTo>
                    <a:pt x="32397" y="322402"/>
                  </a:lnTo>
                  <a:close/>
                </a:path>
                <a:path w="333375" h="335279">
                  <a:moveTo>
                    <a:pt x="37706" y="156121"/>
                  </a:moveTo>
                  <a:lnTo>
                    <a:pt x="22821" y="157759"/>
                  </a:lnTo>
                  <a:lnTo>
                    <a:pt x="22275" y="160388"/>
                  </a:lnTo>
                  <a:lnTo>
                    <a:pt x="28676" y="158800"/>
                  </a:lnTo>
                  <a:lnTo>
                    <a:pt x="29464" y="163360"/>
                  </a:lnTo>
                  <a:lnTo>
                    <a:pt x="35267" y="162267"/>
                  </a:lnTo>
                  <a:lnTo>
                    <a:pt x="36639" y="158800"/>
                  </a:lnTo>
                  <a:lnTo>
                    <a:pt x="37706" y="156121"/>
                  </a:lnTo>
                  <a:close/>
                </a:path>
                <a:path w="333375" h="335279">
                  <a:moveTo>
                    <a:pt x="40906" y="98221"/>
                  </a:moveTo>
                  <a:lnTo>
                    <a:pt x="39395" y="98221"/>
                  </a:lnTo>
                  <a:lnTo>
                    <a:pt x="40881" y="98475"/>
                  </a:lnTo>
                  <a:lnTo>
                    <a:pt x="40906" y="98221"/>
                  </a:lnTo>
                  <a:close/>
                </a:path>
                <a:path w="333375" h="335279">
                  <a:moveTo>
                    <a:pt x="41122" y="96342"/>
                  </a:moveTo>
                  <a:lnTo>
                    <a:pt x="38747" y="96888"/>
                  </a:lnTo>
                  <a:lnTo>
                    <a:pt x="35814" y="96088"/>
                  </a:lnTo>
                  <a:lnTo>
                    <a:pt x="35598" y="97929"/>
                  </a:lnTo>
                  <a:lnTo>
                    <a:pt x="37706" y="97929"/>
                  </a:lnTo>
                  <a:lnTo>
                    <a:pt x="40932" y="97929"/>
                  </a:lnTo>
                  <a:lnTo>
                    <a:pt x="41059" y="96888"/>
                  </a:lnTo>
                  <a:lnTo>
                    <a:pt x="41122" y="96342"/>
                  </a:lnTo>
                  <a:close/>
                </a:path>
                <a:path w="333375" h="335279">
                  <a:moveTo>
                    <a:pt x="53632" y="195910"/>
                  </a:moveTo>
                  <a:lnTo>
                    <a:pt x="51193" y="195656"/>
                  </a:lnTo>
                  <a:lnTo>
                    <a:pt x="51485" y="196329"/>
                  </a:lnTo>
                  <a:lnTo>
                    <a:pt x="53632" y="195910"/>
                  </a:lnTo>
                  <a:close/>
                </a:path>
                <a:path w="333375" h="335279">
                  <a:moveTo>
                    <a:pt x="54127" y="206248"/>
                  </a:moveTo>
                  <a:lnTo>
                    <a:pt x="53632" y="206019"/>
                  </a:lnTo>
                  <a:lnTo>
                    <a:pt x="54127" y="211137"/>
                  </a:lnTo>
                  <a:lnTo>
                    <a:pt x="54127" y="206248"/>
                  </a:lnTo>
                  <a:close/>
                </a:path>
                <a:path w="333375" h="335279">
                  <a:moveTo>
                    <a:pt x="54127" y="90728"/>
                  </a:moveTo>
                  <a:lnTo>
                    <a:pt x="51739" y="89395"/>
                  </a:lnTo>
                  <a:lnTo>
                    <a:pt x="49364" y="92075"/>
                  </a:lnTo>
                  <a:lnTo>
                    <a:pt x="48564" y="92621"/>
                  </a:lnTo>
                  <a:lnTo>
                    <a:pt x="46977" y="94170"/>
                  </a:lnTo>
                  <a:lnTo>
                    <a:pt x="49961" y="93789"/>
                  </a:lnTo>
                  <a:lnTo>
                    <a:pt x="53644" y="92354"/>
                  </a:lnTo>
                  <a:lnTo>
                    <a:pt x="54127" y="90728"/>
                  </a:lnTo>
                  <a:close/>
                </a:path>
                <a:path w="333375" h="335279">
                  <a:moveTo>
                    <a:pt x="54673" y="203390"/>
                  </a:moveTo>
                  <a:lnTo>
                    <a:pt x="51485" y="196329"/>
                  </a:lnTo>
                  <a:lnTo>
                    <a:pt x="49606" y="196697"/>
                  </a:lnTo>
                  <a:lnTo>
                    <a:pt x="48564" y="201752"/>
                  </a:lnTo>
                  <a:lnTo>
                    <a:pt x="54673" y="203390"/>
                  </a:lnTo>
                  <a:close/>
                </a:path>
                <a:path w="333375" h="335279">
                  <a:moveTo>
                    <a:pt x="55753" y="160388"/>
                  </a:moveTo>
                  <a:lnTo>
                    <a:pt x="54013" y="160388"/>
                  </a:lnTo>
                  <a:lnTo>
                    <a:pt x="55714" y="160680"/>
                  </a:lnTo>
                  <a:lnTo>
                    <a:pt x="55753" y="160388"/>
                  </a:lnTo>
                  <a:close/>
                </a:path>
                <a:path w="333375" h="335279">
                  <a:moveTo>
                    <a:pt x="56007" y="158546"/>
                  </a:moveTo>
                  <a:lnTo>
                    <a:pt x="53873" y="158800"/>
                  </a:lnTo>
                  <a:lnTo>
                    <a:pt x="50698" y="158254"/>
                  </a:lnTo>
                  <a:lnTo>
                    <a:pt x="50431" y="160134"/>
                  </a:lnTo>
                  <a:lnTo>
                    <a:pt x="52539" y="160134"/>
                  </a:lnTo>
                  <a:lnTo>
                    <a:pt x="55778" y="160134"/>
                  </a:lnTo>
                  <a:lnTo>
                    <a:pt x="55968" y="158800"/>
                  </a:lnTo>
                  <a:lnTo>
                    <a:pt x="56007" y="158546"/>
                  </a:lnTo>
                  <a:close/>
                </a:path>
                <a:path w="333375" h="335279">
                  <a:moveTo>
                    <a:pt x="58394" y="312534"/>
                  </a:moveTo>
                  <a:lnTo>
                    <a:pt x="57886" y="309359"/>
                  </a:lnTo>
                  <a:lnTo>
                    <a:pt x="57848" y="309067"/>
                  </a:lnTo>
                  <a:lnTo>
                    <a:pt x="54673" y="309359"/>
                  </a:lnTo>
                  <a:lnTo>
                    <a:pt x="52044" y="308571"/>
                  </a:lnTo>
                  <a:lnTo>
                    <a:pt x="50406" y="307225"/>
                  </a:lnTo>
                  <a:lnTo>
                    <a:pt x="47523" y="312534"/>
                  </a:lnTo>
                  <a:lnTo>
                    <a:pt x="58394" y="312534"/>
                  </a:lnTo>
                  <a:close/>
                </a:path>
                <a:path w="333375" h="335279">
                  <a:moveTo>
                    <a:pt x="59982" y="195110"/>
                  </a:moveTo>
                  <a:lnTo>
                    <a:pt x="58635" y="192189"/>
                  </a:lnTo>
                  <a:lnTo>
                    <a:pt x="56007" y="190550"/>
                  </a:lnTo>
                  <a:lnTo>
                    <a:pt x="54914" y="195656"/>
                  </a:lnTo>
                  <a:lnTo>
                    <a:pt x="53632" y="195910"/>
                  </a:lnTo>
                  <a:lnTo>
                    <a:pt x="56007" y="196151"/>
                  </a:lnTo>
                  <a:lnTo>
                    <a:pt x="56502" y="200710"/>
                  </a:lnTo>
                  <a:lnTo>
                    <a:pt x="59728" y="199923"/>
                  </a:lnTo>
                  <a:lnTo>
                    <a:pt x="59982" y="195110"/>
                  </a:lnTo>
                  <a:close/>
                </a:path>
                <a:path w="333375" h="335279">
                  <a:moveTo>
                    <a:pt x="61315" y="209499"/>
                  </a:moveTo>
                  <a:lnTo>
                    <a:pt x="60147" y="205232"/>
                  </a:lnTo>
                  <a:lnTo>
                    <a:pt x="60083" y="204978"/>
                  </a:lnTo>
                  <a:lnTo>
                    <a:pt x="59728" y="203644"/>
                  </a:lnTo>
                  <a:lnTo>
                    <a:pt x="54673" y="204978"/>
                  </a:lnTo>
                  <a:lnTo>
                    <a:pt x="48018" y="204431"/>
                  </a:lnTo>
                  <a:lnTo>
                    <a:pt x="44843" y="207365"/>
                  </a:lnTo>
                  <a:lnTo>
                    <a:pt x="50406" y="210832"/>
                  </a:lnTo>
                  <a:lnTo>
                    <a:pt x="54127" y="205232"/>
                  </a:lnTo>
                  <a:lnTo>
                    <a:pt x="54127" y="206248"/>
                  </a:lnTo>
                  <a:lnTo>
                    <a:pt x="61315" y="209499"/>
                  </a:lnTo>
                  <a:close/>
                </a:path>
                <a:path w="333375" h="335279">
                  <a:moveTo>
                    <a:pt x="71132" y="201752"/>
                  </a:moveTo>
                  <a:lnTo>
                    <a:pt x="67957" y="201752"/>
                  </a:lnTo>
                  <a:lnTo>
                    <a:pt x="70053" y="196443"/>
                  </a:lnTo>
                  <a:lnTo>
                    <a:pt x="67411" y="196151"/>
                  </a:lnTo>
                  <a:lnTo>
                    <a:pt x="63449" y="197789"/>
                  </a:lnTo>
                  <a:lnTo>
                    <a:pt x="68757" y="207365"/>
                  </a:lnTo>
                  <a:lnTo>
                    <a:pt x="71132" y="201752"/>
                  </a:lnTo>
                  <a:close/>
                </a:path>
                <a:path w="333375" h="335279">
                  <a:moveTo>
                    <a:pt x="72504" y="320268"/>
                  </a:moveTo>
                  <a:lnTo>
                    <a:pt x="70675" y="320268"/>
                  </a:lnTo>
                  <a:lnTo>
                    <a:pt x="72478" y="320573"/>
                  </a:lnTo>
                  <a:lnTo>
                    <a:pt x="72504" y="320268"/>
                  </a:lnTo>
                  <a:close/>
                </a:path>
                <a:path w="333375" h="335279">
                  <a:moveTo>
                    <a:pt x="72720" y="318439"/>
                  </a:moveTo>
                  <a:lnTo>
                    <a:pt x="70586" y="318693"/>
                  </a:lnTo>
                  <a:lnTo>
                    <a:pt x="67665" y="318147"/>
                  </a:lnTo>
                  <a:lnTo>
                    <a:pt x="67221" y="320027"/>
                  </a:lnTo>
                  <a:lnTo>
                    <a:pt x="69253" y="320027"/>
                  </a:lnTo>
                  <a:lnTo>
                    <a:pt x="72529" y="320027"/>
                  </a:lnTo>
                  <a:lnTo>
                    <a:pt x="72682" y="318693"/>
                  </a:lnTo>
                  <a:lnTo>
                    <a:pt x="72720" y="318439"/>
                  </a:lnTo>
                  <a:close/>
                </a:path>
                <a:path w="333375" h="335279">
                  <a:moveTo>
                    <a:pt x="89446" y="217779"/>
                  </a:moveTo>
                  <a:lnTo>
                    <a:pt x="82296" y="211632"/>
                  </a:lnTo>
                  <a:lnTo>
                    <a:pt x="80416" y="213271"/>
                  </a:lnTo>
                  <a:lnTo>
                    <a:pt x="78828" y="214604"/>
                  </a:lnTo>
                  <a:lnTo>
                    <a:pt x="83883" y="214858"/>
                  </a:lnTo>
                  <a:lnTo>
                    <a:pt x="84137" y="215099"/>
                  </a:lnTo>
                  <a:lnTo>
                    <a:pt x="89446" y="217779"/>
                  </a:lnTo>
                  <a:close/>
                </a:path>
                <a:path w="333375" h="335279">
                  <a:moveTo>
                    <a:pt x="89992" y="318693"/>
                  </a:moveTo>
                  <a:lnTo>
                    <a:pt x="89763" y="315760"/>
                  </a:lnTo>
                  <a:lnTo>
                    <a:pt x="89687" y="314667"/>
                  </a:lnTo>
                  <a:lnTo>
                    <a:pt x="87058" y="315760"/>
                  </a:lnTo>
                  <a:lnTo>
                    <a:pt x="86423" y="315468"/>
                  </a:lnTo>
                  <a:lnTo>
                    <a:pt x="80162" y="312534"/>
                  </a:lnTo>
                  <a:lnTo>
                    <a:pt x="80416" y="316560"/>
                  </a:lnTo>
                  <a:lnTo>
                    <a:pt x="83096" y="315468"/>
                  </a:lnTo>
                  <a:lnTo>
                    <a:pt x="89992" y="318693"/>
                  </a:lnTo>
                  <a:close/>
                </a:path>
                <a:path w="333375" h="335279">
                  <a:moveTo>
                    <a:pt x="91313" y="278904"/>
                  </a:moveTo>
                  <a:lnTo>
                    <a:pt x="89573" y="278904"/>
                  </a:lnTo>
                  <a:lnTo>
                    <a:pt x="91274" y="279196"/>
                  </a:lnTo>
                  <a:lnTo>
                    <a:pt x="91313" y="278904"/>
                  </a:lnTo>
                  <a:close/>
                </a:path>
                <a:path w="333375" h="335279">
                  <a:moveTo>
                    <a:pt x="91579" y="277063"/>
                  </a:moveTo>
                  <a:lnTo>
                    <a:pt x="89446" y="277317"/>
                  </a:lnTo>
                  <a:lnTo>
                    <a:pt x="86271" y="276771"/>
                  </a:lnTo>
                  <a:lnTo>
                    <a:pt x="85991" y="278650"/>
                  </a:lnTo>
                  <a:lnTo>
                    <a:pt x="88099" y="278650"/>
                  </a:lnTo>
                  <a:lnTo>
                    <a:pt x="91351" y="278650"/>
                  </a:lnTo>
                  <a:lnTo>
                    <a:pt x="91541" y="277317"/>
                  </a:lnTo>
                  <a:lnTo>
                    <a:pt x="91579" y="277063"/>
                  </a:lnTo>
                  <a:close/>
                </a:path>
                <a:path w="333375" h="335279">
                  <a:moveTo>
                    <a:pt x="113004" y="151396"/>
                  </a:moveTo>
                  <a:lnTo>
                    <a:pt x="110426" y="147040"/>
                  </a:lnTo>
                  <a:lnTo>
                    <a:pt x="106705" y="152946"/>
                  </a:lnTo>
                  <a:lnTo>
                    <a:pt x="113004" y="151396"/>
                  </a:lnTo>
                  <a:close/>
                </a:path>
                <a:path w="333375" h="335279">
                  <a:moveTo>
                    <a:pt x="114871" y="151726"/>
                  </a:moveTo>
                  <a:lnTo>
                    <a:pt x="114401" y="151053"/>
                  </a:lnTo>
                  <a:lnTo>
                    <a:pt x="113004" y="151396"/>
                  </a:lnTo>
                  <a:lnTo>
                    <a:pt x="113601" y="152400"/>
                  </a:lnTo>
                  <a:lnTo>
                    <a:pt x="114871" y="151726"/>
                  </a:lnTo>
                  <a:close/>
                </a:path>
                <a:path w="333375" h="335279">
                  <a:moveTo>
                    <a:pt x="115989" y="222592"/>
                  </a:moveTo>
                  <a:lnTo>
                    <a:pt x="113855" y="222592"/>
                  </a:lnTo>
                  <a:lnTo>
                    <a:pt x="113055" y="219913"/>
                  </a:lnTo>
                  <a:lnTo>
                    <a:pt x="112268" y="222592"/>
                  </a:lnTo>
                  <a:lnTo>
                    <a:pt x="112268" y="224485"/>
                  </a:lnTo>
                  <a:lnTo>
                    <a:pt x="115443" y="224980"/>
                  </a:lnTo>
                  <a:lnTo>
                    <a:pt x="115989" y="222592"/>
                  </a:lnTo>
                  <a:close/>
                </a:path>
                <a:path w="333375" h="335279">
                  <a:moveTo>
                    <a:pt x="116928" y="38735"/>
                  </a:moveTo>
                  <a:lnTo>
                    <a:pt x="116535" y="37350"/>
                  </a:lnTo>
                  <a:lnTo>
                    <a:pt x="115570" y="36830"/>
                  </a:lnTo>
                  <a:lnTo>
                    <a:pt x="116928" y="38735"/>
                  </a:lnTo>
                  <a:close/>
                </a:path>
                <a:path w="333375" h="335279">
                  <a:moveTo>
                    <a:pt x="117602" y="209245"/>
                  </a:moveTo>
                  <a:lnTo>
                    <a:pt x="115938" y="209245"/>
                  </a:lnTo>
                  <a:lnTo>
                    <a:pt x="117576" y="209499"/>
                  </a:lnTo>
                  <a:lnTo>
                    <a:pt x="117602" y="209245"/>
                  </a:lnTo>
                  <a:close/>
                </a:path>
                <a:path w="333375" h="335279">
                  <a:moveTo>
                    <a:pt x="117868" y="207365"/>
                  </a:moveTo>
                  <a:lnTo>
                    <a:pt x="115443" y="207657"/>
                  </a:lnTo>
                  <a:lnTo>
                    <a:pt x="112560" y="207111"/>
                  </a:lnTo>
                  <a:lnTo>
                    <a:pt x="112293" y="209003"/>
                  </a:lnTo>
                  <a:lnTo>
                    <a:pt x="114401" y="209003"/>
                  </a:lnTo>
                  <a:lnTo>
                    <a:pt x="117640" y="209003"/>
                  </a:lnTo>
                  <a:lnTo>
                    <a:pt x="117817" y="207657"/>
                  </a:lnTo>
                  <a:lnTo>
                    <a:pt x="117868" y="207365"/>
                  </a:lnTo>
                  <a:close/>
                </a:path>
                <a:path w="333375" h="335279">
                  <a:moveTo>
                    <a:pt x="117868" y="30708"/>
                  </a:moveTo>
                  <a:lnTo>
                    <a:pt x="106705" y="31991"/>
                  </a:lnTo>
                  <a:lnTo>
                    <a:pt x="115570" y="36830"/>
                  </a:lnTo>
                  <a:lnTo>
                    <a:pt x="113855" y="34429"/>
                  </a:lnTo>
                  <a:lnTo>
                    <a:pt x="117868" y="30708"/>
                  </a:lnTo>
                  <a:close/>
                </a:path>
                <a:path w="333375" h="335279">
                  <a:moveTo>
                    <a:pt x="119710" y="149174"/>
                  </a:moveTo>
                  <a:lnTo>
                    <a:pt x="114871" y="151726"/>
                  </a:lnTo>
                  <a:lnTo>
                    <a:pt x="119710" y="158546"/>
                  </a:lnTo>
                  <a:lnTo>
                    <a:pt x="119710" y="149174"/>
                  </a:lnTo>
                  <a:close/>
                </a:path>
                <a:path w="333375" h="335279">
                  <a:moveTo>
                    <a:pt x="123202" y="41922"/>
                  </a:moveTo>
                  <a:lnTo>
                    <a:pt x="121742" y="41922"/>
                  </a:lnTo>
                  <a:lnTo>
                    <a:pt x="123177" y="42164"/>
                  </a:lnTo>
                  <a:lnTo>
                    <a:pt x="123202" y="41922"/>
                  </a:lnTo>
                  <a:close/>
                </a:path>
                <a:path w="333375" h="335279">
                  <a:moveTo>
                    <a:pt x="123431" y="40030"/>
                  </a:moveTo>
                  <a:lnTo>
                    <a:pt x="117868" y="40030"/>
                  </a:lnTo>
                  <a:lnTo>
                    <a:pt x="116928" y="38735"/>
                  </a:lnTo>
                  <a:lnTo>
                    <a:pt x="117779" y="41617"/>
                  </a:lnTo>
                  <a:lnTo>
                    <a:pt x="119951" y="41617"/>
                  </a:lnTo>
                  <a:lnTo>
                    <a:pt x="123240" y="41617"/>
                  </a:lnTo>
                  <a:lnTo>
                    <a:pt x="123431" y="40030"/>
                  </a:lnTo>
                  <a:close/>
                </a:path>
                <a:path w="333375" h="335279">
                  <a:moveTo>
                    <a:pt x="168821" y="84582"/>
                  </a:moveTo>
                  <a:lnTo>
                    <a:pt x="168313" y="81648"/>
                  </a:lnTo>
                  <a:lnTo>
                    <a:pt x="168275" y="81407"/>
                  </a:lnTo>
                  <a:lnTo>
                    <a:pt x="165100" y="81648"/>
                  </a:lnTo>
                  <a:lnTo>
                    <a:pt x="162471" y="80860"/>
                  </a:lnTo>
                  <a:lnTo>
                    <a:pt x="160832" y="79514"/>
                  </a:lnTo>
                  <a:lnTo>
                    <a:pt x="157949" y="84874"/>
                  </a:lnTo>
                  <a:lnTo>
                    <a:pt x="168821" y="84582"/>
                  </a:lnTo>
                  <a:close/>
                </a:path>
                <a:path w="333375" h="335279">
                  <a:moveTo>
                    <a:pt x="169900" y="284505"/>
                  </a:moveTo>
                  <a:lnTo>
                    <a:pt x="168084" y="284505"/>
                  </a:lnTo>
                  <a:lnTo>
                    <a:pt x="169862" y="284810"/>
                  </a:lnTo>
                  <a:lnTo>
                    <a:pt x="169900" y="284505"/>
                  </a:lnTo>
                  <a:close/>
                </a:path>
                <a:path w="333375" h="335279">
                  <a:moveTo>
                    <a:pt x="170154" y="282676"/>
                  </a:moveTo>
                  <a:lnTo>
                    <a:pt x="168021" y="282917"/>
                  </a:lnTo>
                  <a:lnTo>
                    <a:pt x="164846" y="282371"/>
                  </a:lnTo>
                  <a:lnTo>
                    <a:pt x="164579" y="284264"/>
                  </a:lnTo>
                  <a:lnTo>
                    <a:pt x="166687" y="284264"/>
                  </a:lnTo>
                  <a:lnTo>
                    <a:pt x="169926" y="284264"/>
                  </a:lnTo>
                  <a:lnTo>
                    <a:pt x="170116" y="282917"/>
                  </a:lnTo>
                  <a:lnTo>
                    <a:pt x="170154" y="282676"/>
                  </a:lnTo>
                  <a:close/>
                </a:path>
                <a:path w="333375" h="335279">
                  <a:moveTo>
                    <a:pt x="172085" y="290195"/>
                  </a:moveTo>
                  <a:lnTo>
                    <a:pt x="170319" y="289318"/>
                  </a:lnTo>
                  <a:lnTo>
                    <a:pt x="162166" y="285305"/>
                  </a:lnTo>
                  <a:lnTo>
                    <a:pt x="168275" y="292239"/>
                  </a:lnTo>
                  <a:lnTo>
                    <a:pt x="168567" y="289318"/>
                  </a:lnTo>
                  <a:lnTo>
                    <a:pt x="172085" y="290195"/>
                  </a:lnTo>
                  <a:close/>
                </a:path>
                <a:path w="333375" h="335279">
                  <a:moveTo>
                    <a:pt x="175717" y="297853"/>
                  </a:moveTo>
                  <a:lnTo>
                    <a:pt x="173329" y="297853"/>
                  </a:lnTo>
                  <a:lnTo>
                    <a:pt x="174129" y="294373"/>
                  </a:lnTo>
                  <a:lnTo>
                    <a:pt x="171996" y="294132"/>
                  </a:lnTo>
                  <a:lnTo>
                    <a:pt x="171196" y="296265"/>
                  </a:lnTo>
                  <a:lnTo>
                    <a:pt x="169862" y="298399"/>
                  </a:lnTo>
                  <a:lnTo>
                    <a:pt x="168275" y="299732"/>
                  </a:lnTo>
                  <a:lnTo>
                    <a:pt x="168275" y="297357"/>
                  </a:lnTo>
                  <a:lnTo>
                    <a:pt x="162966" y="297357"/>
                  </a:lnTo>
                  <a:lnTo>
                    <a:pt x="162712" y="299732"/>
                  </a:lnTo>
                  <a:lnTo>
                    <a:pt x="166141" y="303212"/>
                  </a:lnTo>
                  <a:lnTo>
                    <a:pt x="173329" y="300824"/>
                  </a:lnTo>
                  <a:lnTo>
                    <a:pt x="174205" y="299732"/>
                  </a:lnTo>
                  <a:lnTo>
                    <a:pt x="175717" y="297853"/>
                  </a:lnTo>
                  <a:close/>
                </a:path>
                <a:path w="333375" h="335279">
                  <a:moveTo>
                    <a:pt x="177063" y="222618"/>
                  </a:moveTo>
                  <a:lnTo>
                    <a:pt x="173875" y="220713"/>
                  </a:lnTo>
                  <a:lnTo>
                    <a:pt x="174231" y="225463"/>
                  </a:lnTo>
                  <a:lnTo>
                    <a:pt x="176237" y="225145"/>
                  </a:lnTo>
                  <a:lnTo>
                    <a:pt x="177063" y="222618"/>
                  </a:lnTo>
                  <a:close/>
                </a:path>
                <a:path w="333375" h="335279">
                  <a:moveTo>
                    <a:pt x="178396" y="291744"/>
                  </a:moveTo>
                  <a:lnTo>
                    <a:pt x="172085" y="290195"/>
                  </a:lnTo>
                  <a:lnTo>
                    <a:pt x="172542" y="290410"/>
                  </a:lnTo>
                  <a:lnTo>
                    <a:pt x="171996" y="290410"/>
                  </a:lnTo>
                  <a:lnTo>
                    <a:pt x="178396" y="291744"/>
                  </a:lnTo>
                  <a:close/>
                </a:path>
                <a:path w="333375" h="335279">
                  <a:moveTo>
                    <a:pt x="178396" y="192976"/>
                  </a:moveTo>
                  <a:lnTo>
                    <a:pt x="171996" y="194322"/>
                  </a:lnTo>
                  <a:lnTo>
                    <a:pt x="172237" y="196443"/>
                  </a:lnTo>
                  <a:lnTo>
                    <a:pt x="171742" y="199618"/>
                  </a:lnTo>
                  <a:lnTo>
                    <a:pt x="173875" y="199923"/>
                  </a:lnTo>
                  <a:lnTo>
                    <a:pt x="175171" y="198285"/>
                  </a:lnTo>
                  <a:lnTo>
                    <a:pt x="178396" y="192976"/>
                  </a:lnTo>
                  <a:close/>
                </a:path>
                <a:path w="333375" h="335279">
                  <a:moveTo>
                    <a:pt x="192430" y="334708"/>
                  </a:moveTo>
                  <a:lnTo>
                    <a:pt x="183400" y="331787"/>
                  </a:lnTo>
                  <a:lnTo>
                    <a:pt x="180225" y="330695"/>
                  </a:lnTo>
                  <a:lnTo>
                    <a:pt x="178892" y="330149"/>
                  </a:lnTo>
                  <a:lnTo>
                    <a:pt x="179984" y="330695"/>
                  </a:lnTo>
                  <a:lnTo>
                    <a:pt x="192430" y="334708"/>
                  </a:lnTo>
                  <a:close/>
                </a:path>
                <a:path w="333375" h="335279">
                  <a:moveTo>
                    <a:pt x="207340" y="192430"/>
                  </a:moveTo>
                  <a:lnTo>
                    <a:pt x="205676" y="192430"/>
                  </a:lnTo>
                  <a:lnTo>
                    <a:pt x="207314" y="192684"/>
                  </a:lnTo>
                  <a:lnTo>
                    <a:pt x="207340" y="192430"/>
                  </a:lnTo>
                  <a:close/>
                </a:path>
                <a:path w="333375" h="335279">
                  <a:moveTo>
                    <a:pt x="207568" y="190550"/>
                  </a:moveTo>
                  <a:lnTo>
                    <a:pt x="205435" y="190842"/>
                  </a:lnTo>
                  <a:lnTo>
                    <a:pt x="202260" y="190296"/>
                  </a:lnTo>
                  <a:lnTo>
                    <a:pt x="202031" y="192189"/>
                  </a:lnTo>
                  <a:lnTo>
                    <a:pt x="204139" y="192189"/>
                  </a:lnTo>
                  <a:lnTo>
                    <a:pt x="207365" y="192189"/>
                  </a:lnTo>
                  <a:lnTo>
                    <a:pt x="207530" y="190842"/>
                  </a:lnTo>
                  <a:lnTo>
                    <a:pt x="207568" y="190550"/>
                  </a:lnTo>
                  <a:close/>
                </a:path>
                <a:path w="333375" h="335279">
                  <a:moveTo>
                    <a:pt x="209448" y="93167"/>
                  </a:moveTo>
                  <a:lnTo>
                    <a:pt x="207568" y="94754"/>
                  </a:lnTo>
                  <a:lnTo>
                    <a:pt x="209283" y="93573"/>
                  </a:lnTo>
                  <a:lnTo>
                    <a:pt x="209448" y="93167"/>
                  </a:lnTo>
                  <a:close/>
                </a:path>
                <a:path w="333375" h="335279">
                  <a:moveTo>
                    <a:pt x="213169" y="245021"/>
                  </a:moveTo>
                  <a:lnTo>
                    <a:pt x="212077" y="244475"/>
                  </a:lnTo>
                  <a:lnTo>
                    <a:pt x="205981" y="240499"/>
                  </a:lnTo>
                  <a:lnTo>
                    <a:pt x="205727" y="245021"/>
                  </a:lnTo>
                  <a:lnTo>
                    <a:pt x="206768" y="245567"/>
                  </a:lnTo>
                  <a:lnTo>
                    <a:pt x="212877" y="249834"/>
                  </a:lnTo>
                  <a:lnTo>
                    <a:pt x="213169" y="245021"/>
                  </a:lnTo>
                  <a:close/>
                </a:path>
                <a:path w="333375" h="335279">
                  <a:moveTo>
                    <a:pt x="213169" y="81407"/>
                  </a:moveTo>
                  <a:lnTo>
                    <a:pt x="207556" y="81330"/>
                  </a:lnTo>
                  <a:lnTo>
                    <a:pt x="207175" y="82804"/>
                  </a:lnTo>
                  <a:lnTo>
                    <a:pt x="209791" y="83578"/>
                  </a:lnTo>
                  <a:lnTo>
                    <a:pt x="213169" y="81407"/>
                  </a:lnTo>
                  <a:close/>
                </a:path>
                <a:path w="333375" h="335279">
                  <a:moveTo>
                    <a:pt x="213664" y="101155"/>
                  </a:moveTo>
                  <a:lnTo>
                    <a:pt x="212623" y="91274"/>
                  </a:lnTo>
                  <a:lnTo>
                    <a:pt x="209283" y="93573"/>
                  </a:lnTo>
                  <a:lnTo>
                    <a:pt x="206768" y="99809"/>
                  </a:lnTo>
                  <a:lnTo>
                    <a:pt x="205727" y="100355"/>
                  </a:lnTo>
                  <a:lnTo>
                    <a:pt x="213664" y="101155"/>
                  </a:lnTo>
                  <a:close/>
                </a:path>
                <a:path w="333375" h="335279">
                  <a:moveTo>
                    <a:pt x="216839" y="184937"/>
                  </a:moveTo>
                  <a:lnTo>
                    <a:pt x="214045" y="180428"/>
                  </a:lnTo>
                  <a:lnTo>
                    <a:pt x="211391" y="180670"/>
                  </a:lnTo>
                  <a:lnTo>
                    <a:pt x="211442" y="183045"/>
                  </a:lnTo>
                  <a:lnTo>
                    <a:pt x="216839" y="184937"/>
                  </a:lnTo>
                  <a:close/>
                </a:path>
                <a:path w="333375" h="335279">
                  <a:moveTo>
                    <a:pt x="218973" y="228193"/>
                  </a:moveTo>
                  <a:lnTo>
                    <a:pt x="213220" y="228092"/>
                  </a:lnTo>
                  <a:lnTo>
                    <a:pt x="212813" y="229514"/>
                  </a:lnTo>
                  <a:lnTo>
                    <a:pt x="215468" y="230263"/>
                  </a:lnTo>
                  <a:lnTo>
                    <a:pt x="218973" y="228193"/>
                  </a:lnTo>
                  <a:close/>
                </a:path>
                <a:path w="333375" h="335279">
                  <a:moveTo>
                    <a:pt x="220560" y="284505"/>
                  </a:moveTo>
                  <a:lnTo>
                    <a:pt x="219036" y="284505"/>
                  </a:lnTo>
                  <a:lnTo>
                    <a:pt x="219773" y="287185"/>
                  </a:lnTo>
                  <a:lnTo>
                    <a:pt x="220560" y="284505"/>
                  </a:lnTo>
                  <a:close/>
                </a:path>
                <a:path w="333375" h="335279">
                  <a:moveTo>
                    <a:pt x="220560" y="282676"/>
                  </a:moveTo>
                  <a:lnTo>
                    <a:pt x="217385" y="282371"/>
                  </a:lnTo>
                  <a:lnTo>
                    <a:pt x="216890" y="284264"/>
                  </a:lnTo>
                  <a:lnTo>
                    <a:pt x="218973" y="284264"/>
                  </a:lnTo>
                  <a:lnTo>
                    <a:pt x="220560" y="284264"/>
                  </a:lnTo>
                  <a:lnTo>
                    <a:pt x="220560" y="282676"/>
                  </a:lnTo>
                  <a:close/>
                </a:path>
                <a:path w="333375" h="335279">
                  <a:moveTo>
                    <a:pt x="222186" y="85128"/>
                  </a:moveTo>
                  <a:lnTo>
                    <a:pt x="220446" y="85128"/>
                  </a:lnTo>
                  <a:lnTo>
                    <a:pt x="222148" y="85420"/>
                  </a:lnTo>
                  <a:lnTo>
                    <a:pt x="222186" y="85128"/>
                  </a:lnTo>
                  <a:close/>
                </a:path>
                <a:path w="333375" h="335279">
                  <a:moveTo>
                    <a:pt x="222453" y="83235"/>
                  </a:moveTo>
                  <a:lnTo>
                    <a:pt x="220319" y="83540"/>
                  </a:lnTo>
                  <a:lnTo>
                    <a:pt x="217385" y="82994"/>
                  </a:lnTo>
                  <a:lnTo>
                    <a:pt x="216903" y="84874"/>
                  </a:lnTo>
                  <a:lnTo>
                    <a:pt x="218973" y="84874"/>
                  </a:lnTo>
                  <a:lnTo>
                    <a:pt x="222224" y="84874"/>
                  </a:lnTo>
                  <a:lnTo>
                    <a:pt x="222402" y="83540"/>
                  </a:lnTo>
                  <a:lnTo>
                    <a:pt x="222453" y="83235"/>
                  </a:lnTo>
                  <a:close/>
                </a:path>
                <a:path w="333375" h="335279">
                  <a:moveTo>
                    <a:pt x="225221" y="280377"/>
                  </a:moveTo>
                  <a:lnTo>
                    <a:pt x="224053" y="278688"/>
                  </a:lnTo>
                  <a:lnTo>
                    <a:pt x="220853" y="280784"/>
                  </a:lnTo>
                  <a:lnTo>
                    <a:pt x="224205" y="282282"/>
                  </a:lnTo>
                  <a:lnTo>
                    <a:pt x="225221" y="280377"/>
                  </a:lnTo>
                  <a:close/>
                </a:path>
                <a:path w="333375" h="335279">
                  <a:moveTo>
                    <a:pt x="229882" y="143865"/>
                  </a:moveTo>
                  <a:lnTo>
                    <a:pt x="228295" y="139839"/>
                  </a:lnTo>
                  <a:lnTo>
                    <a:pt x="227749" y="138252"/>
                  </a:lnTo>
                  <a:lnTo>
                    <a:pt x="223240" y="137718"/>
                  </a:lnTo>
                  <a:lnTo>
                    <a:pt x="222694" y="139839"/>
                  </a:lnTo>
                  <a:lnTo>
                    <a:pt x="221361" y="144106"/>
                  </a:lnTo>
                  <a:lnTo>
                    <a:pt x="229882" y="143865"/>
                  </a:lnTo>
                  <a:close/>
                </a:path>
                <a:path w="333375" h="335279">
                  <a:moveTo>
                    <a:pt x="230378" y="306679"/>
                  </a:moveTo>
                  <a:lnTo>
                    <a:pt x="230136" y="303453"/>
                  </a:lnTo>
                  <a:lnTo>
                    <a:pt x="223786" y="302120"/>
                  </a:lnTo>
                  <a:lnTo>
                    <a:pt x="222694" y="310705"/>
                  </a:lnTo>
                  <a:lnTo>
                    <a:pt x="228295" y="310946"/>
                  </a:lnTo>
                  <a:lnTo>
                    <a:pt x="227749" y="307479"/>
                  </a:lnTo>
                  <a:lnTo>
                    <a:pt x="230378" y="306679"/>
                  </a:lnTo>
                  <a:close/>
                </a:path>
                <a:path w="333375" h="335279">
                  <a:moveTo>
                    <a:pt x="236486" y="324535"/>
                  </a:moveTo>
                  <a:lnTo>
                    <a:pt x="233311" y="311492"/>
                  </a:lnTo>
                  <a:lnTo>
                    <a:pt x="230378" y="314426"/>
                  </a:lnTo>
                  <a:lnTo>
                    <a:pt x="233857" y="318147"/>
                  </a:lnTo>
                  <a:lnTo>
                    <a:pt x="233857" y="318439"/>
                  </a:lnTo>
                  <a:lnTo>
                    <a:pt x="236486" y="324535"/>
                  </a:lnTo>
                  <a:close/>
                </a:path>
                <a:path w="333375" h="335279">
                  <a:moveTo>
                    <a:pt x="237578" y="83235"/>
                  </a:moveTo>
                  <a:lnTo>
                    <a:pt x="233857" y="83235"/>
                  </a:lnTo>
                  <a:lnTo>
                    <a:pt x="233857" y="87007"/>
                  </a:lnTo>
                  <a:lnTo>
                    <a:pt x="237578" y="87007"/>
                  </a:lnTo>
                  <a:lnTo>
                    <a:pt x="237578" y="83235"/>
                  </a:lnTo>
                  <a:close/>
                </a:path>
                <a:path w="333375" h="335279">
                  <a:moveTo>
                    <a:pt x="247103" y="60871"/>
                  </a:moveTo>
                  <a:lnTo>
                    <a:pt x="245516" y="57886"/>
                  </a:lnTo>
                  <a:lnTo>
                    <a:pt x="244716" y="62699"/>
                  </a:lnTo>
                  <a:lnTo>
                    <a:pt x="246608" y="65633"/>
                  </a:lnTo>
                  <a:lnTo>
                    <a:pt x="246849" y="62699"/>
                  </a:lnTo>
                  <a:lnTo>
                    <a:pt x="247103" y="60871"/>
                  </a:lnTo>
                  <a:close/>
                </a:path>
                <a:path w="333375" h="335279">
                  <a:moveTo>
                    <a:pt x="248742" y="228193"/>
                  </a:moveTo>
                  <a:lnTo>
                    <a:pt x="246608" y="228447"/>
                  </a:lnTo>
                  <a:lnTo>
                    <a:pt x="245808" y="225526"/>
                  </a:lnTo>
                  <a:lnTo>
                    <a:pt x="245021" y="228193"/>
                  </a:lnTo>
                  <a:lnTo>
                    <a:pt x="245021" y="230085"/>
                  </a:lnTo>
                  <a:lnTo>
                    <a:pt x="248196" y="230581"/>
                  </a:lnTo>
                  <a:lnTo>
                    <a:pt x="248678" y="228447"/>
                  </a:lnTo>
                  <a:lnTo>
                    <a:pt x="248742" y="228193"/>
                  </a:lnTo>
                  <a:close/>
                </a:path>
                <a:path w="333375" h="335279">
                  <a:moveTo>
                    <a:pt x="254292" y="47472"/>
                  </a:moveTo>
                  <a:lnTo>
                    <a:pt x="251612" y="48564"/>
                  </a:lnTo>
                  <a:lnTo>
                    <a:pt x="244716" y="45339"/>
                  </a:lnTo>
                  <a:lnTo>
                    <a:pt x="245021" y="49352"/>
                  </a:lnTo>
                  <a:lnTo>
                    <a:pt x="247942" y="52285"/>
                  </a:lnTo>
                  <a:lnTo>
                    <a:pt x="252704" y="50698"/>
                  </a:lnTo>
                  <a:lnTo>
                    <a:pt x="253746" y="48564"/>
                  </a:lnTo>
                  <a:lnTo>
                    <a:pt x="254292" y="47472"/>
                  </a:lnTo>
                  <a:close/>
                </a:path>
                <a:path w="333375" h="335279">
                  <a:moveTo>
                    <a:pt x="254546" y="297853"/>
                  </a:moveTo>
                  <a:lnTo>
                    <a:pt x="248742" y="296011"/>
                  </a:lnTo>
                  <a:lnTo>
                    <a:pt x="248983" y="298399"/>
                  </a:lnTo>
                  <a:lnTo>
                    <a:pt x="242341" y="302958"/>
                  </a:lnTo>
                  <a:lnTo>
                    <a:pt x="246849" y="303453"/>
                  </a:lnTo>
                  <a:lnTo>
                    <a:pt x="246608" y="301078"/>
                  </a:lnTo>
                  <a:lnTo>
                    <a:pt x="254546" y="297853"/>
                  </a:lnTo>
                  <a:close/>
                </a:path>
                <a:path w="333375" h="335279">
                  <a:moveTo>
                    <a:pt x="256133" y="179336"/>
                  </a:moveTo>
                  <a:lnTo>
                    <a:pt x="254292" y="179336"/>
                  </a:lnTo>
                  <a:lnTo>
                    <a:pt x="253504" y="176403"/>
                  </a:lnTo>
                  <a:lnTo>
                    <a:pt x="252412" y="179336"/>
                  </a:lnTo>
                  <a:lnTo>
                    <a:pt x="252412" y="181216"/>
                  </a:lnTo>
                  <a:lnTo>
                    <a:pt x="255638" y="181762"/>
                  </a:lnTo>
                  <a:lnTo>
                    <a:pt x="256133" y="179336"/>
                  </a:lnTo>
                  <a:close/>
                </a:path>
                <a:path w="333375" h="335279">
                  <a:moveTo>
                    <a:pt x="261988" y="130225"/>
                  </a:moveTo>
                  <a:lnTo>
                    <a:pt x="257530" y="128955"/>
                  </a:lnTo>
                  <a:lnTo>
                    <a:pt x="256895" y="130632"/>
                  </a:lnTo>
                  <a:lnTo>
                    <a:pt x="258800" y="132118"/>
                  </a:lnTo>
                  <a:lnTo>
                    <a:pt x="261988" y="130225"/>
                  </a:lnTo>
                  <a:close/>
                </a:path>
                <a:path w="333375" h="335279">
                  <a:moveTo>
                    <a:pt x="271259" y="25095"/>
                  </a:moveTo>
                  <a:lnTo>
                    <a:pt x="270217" y="24549"/>
                  </a:lnTo>
                  <a:lnTo>
                    <a:pt x="264121" y="20281"/>
                  </a:lnTo>
                  <a:lnTo>
                    <a:pt x="263867" y="25095"/>
                  </a:lnTo>
                  <a:lnTo>
                    <a:pt x="267119" y="25184"/>
                  </a:lnTo>
                  <a:lnTo>
                    <a:pt x="266166" y="28575"/>
                  </a:lnTo>
                  <a:lnTo>
                    <a:pt x="269430" y="28816"/>
                  </a:lnTo>
                  <a:lnTo>
                    <a:pt x="269430" y="26936"/>
                  </a:lnTo>
                  <a:lnTo>
                    <a:pt x="271018" y="26682"/>
                  </a:lnTo>
                  <a:lnTo>
                    <a:pt x="271259" y="25095"/>
                  </a:lnTo>
                  <a:close/>
                </a:path>
                <a:path w="333375" h="335279">
                  <a:moveTo>
                    <a:pt x="273151" y="224485"/>
                  </a:moveTo>
                  <a:lnTo>
                    <a:pt x="268084" y="224485"/>
                  </a:lnTo>
                  <a:lnTo>
                    <a:pt x="261988" y="223393"/>
                  </a:lnTo>
                  <a:lnTo>
                    <a:pt x="261988" y="228193"/>
                  </a:lnTo>
                  <a:lnTo>
                    <a:pt x="267042" y="224980"/>
                  </a:lnTo>
                  <a:lnTo>
                    <a:pt x="270764" y="231127"/>
                  </a:lnTo>
                  <a:lnTo>
                    <a:pt x="272961" y="224980"/>
                  </a:lnTo>
                  <a:lnTo>
                    <a:pt x="273151" y="224485"/>
                  </a:lnTo>
                  <a:close/>
                </a:path>
                <a:path w="333375" h="335279">
                  <a:moveTo>
                    <a:pt x="273151" y="122783"/>
                  </a:moveTo>
                  <a:lnTo>
                    <a:pt x="269430" y="122783"/>
                  </a:lnTo>
                  <a:lnTo>
                    <a:pt x="269430" y="126504"/>
                  </a:lnTo>
                  <a:lnTo>
                    <a:pt x="273151" y="126504"/>
                  </a:lnTo>
                  <a:lnTo>
                    <a:pt x="273151" y="122783"/>
                  </a:lnTo>
                  <a:close/>
                </a:path>
                <a:path w="333375" h="335279">
                  <a:moveTo>
                    <a:pt x="286397" y="61112"/>
                  </a:moveTo>
                  <a:lnTo>
                    <a:pt x="284010" y="60566"/>
                  </a:lnTo>
                  <a:lnTo>
                    <a:pt x="282422" y="58978"/>
                  </a:lnTo>
                  <a:lnTo>
                    <a:pt x="277914" y="54165"/>
                  </a:lnTo>
                  <a:lnTo>
                    <a:pt x="281089" y="64833"/>
                  </a:lnTo>
                  <a:lnTo>
                    <a:pt x="286143" y="64592"/>
                  </a:lnTo>
                  <a:lnTo>
                    <a:pt x="286397" y="61112"/>
                  </a:lnTo>
                  <a:close/>
                </a:path>
                <a:path w="333375" h="335279">
                  <a:moveTo>
                    <a:pt x="287756" y="45643"/>
                  </a:moveTo>
                  <a:lnTo>
                    <a:pt x="286321" y="45643"/>
                  </a:lnTo>
                  <a:lnTo>
                    <a:pt x="287731" y="45885"/>
                  </a:lnTo>
                  <a:lnTo>
                    <a:pt x="287756" y="45643"/>
                  </a:lnTo>
                  <a:close/>
                </a:path>
                <a:path w="333375" h="335279">
                  <a:moveTo>
                    <a:pt x="288036" y="43751"/>
                  </a:moveTo>
                  <a:lnTo>
                    <a:pt x="285902" y="44043"/>
                  </a:lnTo>
                  <a:lnTo>
                    <a:pt x="282676" y="43510"/>
                  </a:lnTo>
                  <a:lnTo>
                    <a:pt x="282448" y="45339"/>
                  </a:lnTo>
                  <a:lnTo>
                    <a:pt x="284556" y="45339"/>
                  </a:lnTo>
                  <a:lnTo>
                    <a:pt x="287807" y="45339"/>
                  </a:lnTo>
                  <a:lnTo>
                    <a:pt x="287985" y="44043"/>
                  </a:lnTo>
                  <a:lnTo>
                    <a:pt x="288036" y="43751"/>
                  </a:lnTo>
                  <a:close/>
                </a:path>
                <a:path w="333375" h="335279">
                  <a:moveTo>
                    <a:pt x="293344" y="289064"/>
                  </a:moveTo>
                  <a:lnTo>
                    <a:pt x="289864" y="284505"/>
                  </a:lnTo>
                  <a:lnTo>
                    <a:pt x="286461" y="282778"/>
                  </a:lnTo>
                  <a:lnTo>
                    <a:pt x="283997" y="279196"/>
                  </a:lnTo>
                  <a:lnTo>
                    <a:pt x="283870" y="279006"/>
                  </a:lnTo>
                  <a:lnTo>
                    <a:pt x="281025" y="276593"/>
                  </a:lnTo>
                  <a:lnTo>
                    <a:pt x="276872" y="278904"/>
                  </a:lnTo>
                  <a:lnTo>
                    <a:pt x="277660" y="281330"/>
                  </a:lnTo>
                  <a:lnTo>
                    <a:pt x="282676" y="279196"/>
                  </a:lnTo>
                  <a:lnTo>
                    <a:pt x="284314" y="280784"/>
                  </a:lnTo>
                  <a:lnTo>
                    <a:pt x="284810" y="281330"/>
                  </a:lnTo>
                  <a:lnTo>
                    <a:pt x="283768" y="284264"/>
                  </a:lnTo>
                  <a:lnTo>
                    <a:pt x="284314" y="284505"/>
                  </a:lnTo>
                  <a:lnTo>
                    <a:pt x="286689" y="285851"/>
                  </a:lnTo>
                  <a:lnTo>
                    <a:pt x="293344" y="289064"/>
                  </a:lnTo>
                  <a:close/>
                </a:path>
                <a:path w="333375" h="335279">
                  <a:moveTo>
                    <a:pt x="293839" y="126504"/>
                  </a:moveTo>
                  <a:lnTo>
                    <a:pt x="289953" y="124574"/>
                  </a:lnTo>
                  <a:lnTo>
                    <a:pt x="289255" y="126326"/>
                  </a:lnTo>
                  <a:lnTo>
                    <a:pt x="290842" y="128168"/>
                  </a:lnTo>
                  <a:lnTo>
                    <a:pt x="293839" y="126504"/>
                  </a:lnTo>
                  <a:close/>
                </a:path>
                <a:path w="333375" h="335279">
                  <a:moveTo>
                    <a:pt x="301282" y="132105"/>
                  </a:moveTo>
                  <a:lnTo>
                    <a:pt x="298107" y="128092"/>
                  </a:lnTo>
                  <a:lnTo>
                    <a:pt x="292798" y="128638"/>
                  </a:lnTo>
                  <a:lnTo>
                    <a:pt x="288277" y="132105"/>
                  </a:lnTo>
                  <a:lnTo>
                    <a:pt x="291452" y="132105"/>
                  </a:lnTo>
                  <a:lnTo>
                    <a:pt x="298894" y="137172"/>
                  </a:lnTo>
                  <a:lnTo>
                    <a:pt x="301282" y="132105"/>
                  </a:lnTo>
                  <a:close/>
                </a:path>
                <a:path w="333375" h="335279">
                  <a:moveTo>
                    <a:pt x="301282" y="126504"/>
                  </a:moveTo>
                  <a:lnTo>
                    <a:pt x="299758" y="126504"/>
                  </a:lnTo>
                  <a:lnTo>
                    <a:pt x="300482" y="129184"/>
                  </a:lnTo>
                  <a:lnTo>
                    <a:pt x="301282" y="126504"/>
                  </a:lnTo>
                  <a:close/>
                </a:path>
                <a:path w="333375" h="335279">
                  <a:moveTo>
                    <a:pt x="301282" y="124612"/>
                  </a:moveTo>
                  <a:lnTo>
                    <a:pt x="298107" y="124117"/>
                  </a:lnTo>
                  <a:lnTo>
                    <a:pt x="297611" y="126250"/>
                  </a:lnTo>
                  <a:lnTo>
                    <a:pt x="299694" y="126250"/>
                  </a:lnTo>
                  <a:lnTo>
                    <a:pt x="301282" y="126250"/>
                  </a:lnTo>
                  <a:lnTo>
                    <a:pt x="301282" y="124612"/>
                  </a:lnTo>
                  <a:close/>
                </a:path>
                <a:path w="333375" h="335279">
                  <a:moveTo>
                    <a:pt x="301282" y="83235"/>
                  </a:moveTo>
                  <a:lnTo>
                    <a:pt x="299148" y="83540"/>
                  </a:lnTo>
                  <a:lnTo>
                    <a:pt x="298348" y="80606"/>
                  </a:lnTo>
                  <a:lnTo>
                    <a:pt x="297561" y="83235"/>
                  </a:lnTo>
                  <a:lnTo>
                    <a:pt x="297561" y="85128"/>
                  </a:lnTo>
                  <a:lnTo>
                    <a:pt x="300736" y="85674"/>
                  </a:lnTo>
                  <a:lnTo>
                    <a:pt x="301205" y="83540"/>
                  </a:lnTo>
                  <a:lnTo>
                    <a:pt x="301282" y="83235"/>
                  </a:lnTo>
                  <a:close/>
                </a:path>
                <a:path w="333375" h="335279">
                  <a:moveTo>
                    <a:pt x="305003" y="96342"/>
                  </a:moveTo>
                  <a:lnTo>
                    <a:pt x="299935" y="91033"/>
                  </a:lnTo>
                  <a:lnTo>
                    <a:pt x="299148" y="98475"/>
                  </a:lnTo>
                  <a:lnTo>
                    <a:pt x="297561" y="101942"/>
                  </a:lnTo>
                  <a:lnTo>
                    <a:pt x="303403" y="103835"/>
                  </a:lnTo>
                  <a:lnTo>
                    <a:pt x="303403" y="99263"/>
                  </a:lnTo>
                  <a:lnTo>
                    <a:pt x="305003" y="96342"/>
                  </a:lnTo>
                  <a:close/>
                </a:path>
                <a:path w="333375" h="335279">
                  <a:moveTo>
                    <a:pt x="310324" y="119011"/>
                  </a:moveTo>
                  <a:lnTo>
                    <a:pt x="308597" y="119011"/>
                  </a:lnTo>
                  <a:lnTo>
                    <a:pt x="310299" y="119303"/>
                  </a:lnTo>
                  <a:lnTo>
                    <a:pt x="310324" y="119011"/>
                  </a:lnTo>
                  <a:close/>
                </a:path>
                <a:path w="333375" h="335279">
                  <a:moveTo>
                    <a:pt x="310553" y="117170"/>
                  </a:moveTo>
                  <a:lnTo>
                    <a:pt x="308470" y="117424"/>
                  </a:lnTo>
                  <a:lnTo>
                    <a:pt x="305244" y="116878"/>
                  </a:lnTo>
                  <a:lnTo>
                    <a:pt x="305028" y="118757"/>
                  </a:lnTo>
                  <a:lnTo>
                    <a:pt x="307124" y="118757"/>
                  </a:lnTo>
                  <a:lnTo>
                    <a:pt x="310362" y="118757"/>
                  </a:lnTo>
                  <a:lnTo>
                    <a:pt x="310515" y="117424"/>
                  </a:lnTo>
                  <a:lnTo>
                    <a:pt x="310553" y="117170"/>
                  </a:lnTo>
                  <a:close/>
                </a:path>
                <a:path w="333375" h="335279">
                  <a:moveTo>
                    <a:pt x="313613" y="113334"/>
                  </a:moveTo>
                  <a:lnTo>
                    <a:pt x="312750" y="112966"/>
                  </a:lnTo>
                  <a:lnTo>
                    <a:pt x="311886" y="113157"/>
                  </a:lnTo>
                  <a:lnTo>
                    <a:pt x="313613" y="113334"/>
                  </a:lnTo>
                  <a:close/>
                </a:path>
                <a:path w="333375" h="335279">
                  <a:moveTo>
                    <a:pt x="314274" y="113398"/>
                  </a:moveTo>
                  <a:lnTo>
                    <a:pt x="313613" y="113334"/>
                  </a:lnTo>
                  <a:lnTo>
                    <a:pt x="313778" y="113398"/>
                  </a:lnTo>
                  <a:lnTo>
                    <a:pt x="314274" y="113398"/>
                  </a:lnTo>
                  <a:close/>
                </a:path>
                <a:path w="333375" h="335279">
                  <a:moveTo>
                    <a:pt x="314515" y="11163"/>
                  </a:moveTo>
                  <a:lnTo>
                    <a:pt x="305003" y="5854"/>
                  </a:lnTo>
                  <a:lnTo>
                    <a:pt x="305003" y="11760"/>
                  </a:lnTo>
                  <a:lnTo>
                    <a:pt x="314274" y="11760"/>
                  </a:lnTo>
                  <a:lnTo>
                    <a:pt x="314515" y="11163"/>
                  </a:lnTo>
                  <a:close/>
                </a:path>
                <a:path w="333375" h="335279">
                  <a:moveTo>
                    <a:pt x="315061" y="11455"/>
                  </a:moveTo>
                  <a:lnTo>
                    <a:pt x="314617" y="10947"/>
                  </a:lnTo>
                  <a:lnTo>
                    <a:pt x="314515" y="11163"/>
                  </a:lnTo>
                  <a:lnTo>
                    <a:pt x="315061" y="11455"/>
                  </a:lnTo>
                  <a:close/>
                </a:path>
                <a:path w="333375" h="335279">
                  <a:moveTo>
                    <a:pt x="315861" y="7988"/>
                  </a:moveTo>
                  <a:lnTo>
                    <a:pt x="312686" y="0"/>
                  </a:lnTo>
                  <a:lnTo>
                    <a:pt x="310553" y="6146"/>
                  </a:lnTo>
                  <a:lnTo>
                    <a:pt x="314617" y="10947"/>
                  </a:lnTo>
                  <a:lnTo>
                    <a:pt x="315861" y="7988"/>
                  </a:lnTo>
                  <a:close/>
                </a:path>
                <a:path w="333375" h="335279">
                  <a:moveTo>
                    <a:pt x="317995" y="15468"/>
                  </a:moveTo>
                  <a:lnTo>
                    <a:pt x="314820" y="14935"/>
                  </a:lnTo>
                  <a:lnTo>
                    <a:pt x="314274" y="17360"/>
                  </a:lnTo>
                  <a:lnTo>
                    <a:pt x="314820" y="19735"/>
                  </a:lnTo>
                  <a:lnTo>
                    <a:pt x="316407" y="18402"/>
                  </a:lnTo>
                  <a:lnTo>
                    <a:pt x="317995" y="17360"/>
                  </a:lnTo>
                  <a:lnTo>
                    <a:pt x="317995" y="15468"/>
                  </a:lnTo>
                  <a:close/>
                </a:path>
                <a:path w="333375" h="335279">
                  <a:moveTo>
                    <a:pt x="320916" y="76339"/>
                  </a:moveTo>
                  <a:lnTo>
                    <a:pt x="317995" y="77635"/>
                  </a:lnTo>
                  <a:lnTo>
                    <a:pt x="317449" y="77927"/>
                  </a:lnTo>
                  <a:lnTo>
                    <a:pt x="316649" y="77393"/>
                  </a:lnTo>
                  <a:lnTo>
                    <a:pt x="316153" y="77635"/>
                  </a:lnTo>
                  <a:lnTo>
                    <a:pt x="313778" y="78181"/>
                  </a:lnTo>
                  <a:lnTo>
                    <a:pt x="315607" y="80860"/>
                  </a:lnTo>
                  <a:lnTo>
                    <a:pt x="317995" y="79514"/>
                  </a:lnTo>
                  <a:lnTo>
                    <a:pt x="319328" y="78727"/>
                  </a:lnTo>
                  <a:lnTo>
                    <a:pt x="319849" y="77927"/>
                  </a:lnTo>
                  <a:lnTo>
                    <a:pt x="320916" y="76339"/>
                  </a:lnTo>
                  <a:close/>
                </a:path>
                <a:path w="333375" h="335279">
                  <a:moveTo>
                    <a:pt x="323596" y="126504"/>
                  </a:moveTo>
                  <a:lnTo>
                    <a:pt x="315366" y="123571"/>
                  </a:lnTo>
                  <a:lnTo>
                    <a:pt x="317995" y="127596"/>
                  </a:lnTo>
                  <a:lnTo>
                    <a:pt x="314274" y="128384"/>
                  </a:lnTo>
                  <a:lnTo>
                    <a:pt x="314020" y="128384"/>
                  </a:lnTo>
                  <a:lnTo>
                    <a:pt x="303657" y="124371"/>
                  </a:lnTo>
                  <a:lnTo>
                    <a:pt x="310553" y="128384"/>
                  </a:lnTo>
                  <a:lnTo>
                    <a:pt x="315061" y="129730"/>
                  </a:lnTo>
                  <a:lnTo>
                    <a:pt x="319582" y="129971"/>
                  </a:lnTo>
                  <a:lnTo>
                    <a:pt x="321411" y="128384"/>
                  </a:lnTo>
                  <a:lnTo>
                    <a:pt x="323596" y="126504"/>
                  </a:lnTo>
                  <a:close/>
                </a:path>
                <a:path w="333375" h="335279">
                  <a:moveTo>
                    <a:pt x="323850" y="110477"/>
                  </a:moveTo>
                  <a:lnTo>
                    <a:pt x="321716" y="109677"/>
                  </a:lnTo>
                  <a:lnTo>
                    <a:pt x="318782" y="108343"/>
                  </a:lnTo>
                  <a:lnTo>
                    <a:pt x="315366" y="109143"/>
                  </a:lnTo>
                  <a:lnTo>
                    <a:pt x="312432" y="111569"/>
                  </a:lnTo>
                  <a:lnTo>
                    <a:pt x="311353" y="112356"/>
                  </a:lnTo>
                  <a:lnTo>
                    <a:pt x="312750" y="112966"/>
                  </a:lnTo>
                  <a:lnTo>
                    <a:pt x="323850" y="110477"/>
                  </a:lnTo>
                  <a:close/>
                </a:path>
                <a:path w="333375" h="335279">
                  <a:moveTo>
                    <a:pt x="325437" y="7988"/>
                  </a:moveTo>
                  <a:lnTo>
                    <a:pt x="321716" y="7988"/>
                  </a:lnTo>
                  <a:lnTo>
                    <a:pt x="321716" y="11760"/>
                  </a:lnTo>
                  <a:lnTo>
                    <a:pt x="323596" y="11760"/>
                  </a:lnTo>
                  <a:lnTo>
                    <a:pt x="325437" y="11760"/>
                  </a:lnTo>
                  <a:lnTo>
                    <a:pt x="325437" y="7988"/>
                  </a:lnTo>
                  <a:close/>
                </a:path>
                <a:path w="333375" h="335279">
                  <a:moveTo>
                    <a:pt x="327050" y="32537"/>
                  </a:moveTo>
                  <a:lnTo>
                    <a:pt x="325386" y="32537"/>
                  </a:lnTo>
                  <a:lnTo>
                    <a:pt x="327025" y="32842"/>
                  </a:lnTo>
                  <a:lnTo>
                    <a:pt x="327050" y="32537"/>
                  </a:lnTo>
                  <a:close/>
                </a:path>
                <a:path w="333375" h="335279">
                  <a:moveTo>
                    <a:pt x="327266" y="30708"/>
                  </a:moveTo>
                  <a:lnTo>
                    <a:pt x="325183" y="30949"/>
                  </a:lnTo>
                  <a:lnTo>
                    <a:pt x="321957" y="30403"/>
                  </a:lnTo>
                  <a:lnTo>
                    <a:pt x="321741" y="32296"/>
                  </a:lnTo>
                  <a:lnTo>
                    <a:pt x="324091" y="32296"/>
                  </a:lnTo>
                  <a:lnTo>
                    <a:pt x="327075" y="32296"/>
                  </a:lnTo>
                  <a:lnTo>
                    <a:pt x="327228" y="30949"/>
                  </a:lnTo>
                  <a:lnTo>
                    <a:pt x="327266" y="30708"/>
                  </a:lnTo>
                  <a:close/>
                </a:path>
                <a:path w="333375" h="335279">
                  <a:moveTo>
                    <a:pt x="329158" y="216992"/>
                  </a:moveTo>
                  <a:lnTo>
                    <a:pt x="325983" y="216738"/>
                  </a:lnTo>
                  <a:lnTo>
                    <a:pt x="324396" y="218325"/>
                  </a:lnTo>
                  <a:lnTo>
                    <a:pt x="323596" y="220713"/>
                  </a:lnTo>
                  <a:lnTo>
                    <a:pt x="326771" y="220713"/>
                  </a:lnTo>
                  <a:lnTo>
                    <a:pt x="328358" y="219367"/>
                  </a:lnTo>
                  <a:lnTo>
                    <a:pt x="329158" y="216992"/>
                  </a:lnTo>
                  <a:close/>
                </a:path>
                <a:path w="333375" h="335279">
                  <a:moveTo>
                    <a:pt x="331292" y="17360"/>
                  </a:moveTo>
                  <a:lnTo>
                    <a:pt x="327812" y="18402"/>
                  </a:lnTo>
                  <a:lnTo>
                    <a:pt x="323596" y="11760"/>
                  </a:lnTo>
                  <a:lnTo>
                    <a:pt x="321957" y="17360"/>
                  </a:lnTo>
                  <a:lnTo>
                    <a:pt x="323596" y="21869"/>
                  </a:lnTo>
                  <a:lnTo>
                    <a:pt x="328612" y="21869"/>
                  </a:lnTo>
                  <a:lnTo>
                    <a:pt x="330669" y="18402"/>
                  </a:lnTo>
                  <a:lnTo>
                    <a:pt x="331292" y="17360"/>
                  </a:lnTo>
                  <a:close/>
                </a:path>
                <a:path w="333375" h="335279">
                  <a:moveTo>
                    <a:pt x="332574" y="131559"/>
                  </a:moveTo>
                  <a:lnTo>
                    <a:pt x="327571" y="132359"/>
                  </a:lnTo>
                  <a:lnTo>
                    <a:pt x="327025" y="138252"/>
                  </a:lnTo>
                  <a:lnTo>
                    <a:pt x="324637" y="145199"/>
                  </a:lnTo>
                  <a:lnTo>
                    <a:pt x="327571" y="151307"/>
                  </a:lnTo>
                  <a:lnTo>
                    <a:pt x="328523" y="145199"/>
                  </a:lnTo>
                  <a:lnTo>
                    <a:pt x="329387" y="139331"/>
                  </a:lnTo>
                  <a:lnTo>
                    <a:pt x="329158" y="139293"/>
                  </a:lnTo>
                  <a:lnTo>
                    <a:pt x="332574" y="131559"/>
                  </a:lnTo>
                  <a:close/>
                </a:path>
                <a:path w="333375" h="335279">
                  <a:moveTo>
                    <a:pt x="333121" y="139839"/>
                  </a:moveTo>
                  <a:lnTo>
                    <a:pt x="329399" y="139293"/>
                  </a:lnTo>
                  <a:lnTo>
                    <a:pt x="333121" y="139839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61314" y="4754511"/>
              <a:ext cx="321945" cy="2028189"/>
            </a:xfrm>
            <a:custGeom>
              <a:avLst/>
              <a:gdLst/>
              <a:ahLst/>
              <a:cxnLst/>
              <a:rect l="l" t="t" r="r" b="b"/>
              <a:pathLst>
                <a:path w="321945" h="2028190">
                  <a:moveTo>
                    <a:pt x="10223" y="1721142"/>
                  </a:moveTo>
                  <a:lnTo>
                    <a:pt x="9829" y="1719757"/>
                  </a:lnTo>
                  <a:lnTo>
                    <a:pt x="8864" y="1719237"/>
                  </a:lnTo>
                  <a:lnTo>
                    <a:pt x="10223" y="1721142"/>
                  </a:lnTo>
                  <a:close/>
                </a:path>
                <a:path w="321945" h="2028190">
                  <a:moveTo>
                    <a:pt x="11163" y="1713115"/>
                  </a:moveTo>
                  <a:lnTo>
                    <a:pt x="0" y="1714398"/>
                  </a:lnTo>
                  <a:lnTo>
                    <a:pt x="8864" y="1719237"/>
                  </a:lnTo>
                  <a:lnTo>
                    <a:pt x="7150" y="1716836"/>
                  </a:lnTo>
                  <a:lnTo>
                    <a:pt x="11163" y="1713115"/>
                  </a:lnTo>
                  <a:close/>
                </a:path>
                <a:path w="321945" h="2028190">
                  <a:moveTo>
                    <a:pt x="16497" y="1724329"/>
                  </a:moveTo>
                  <a:lnTo>
                    <a:pt x="15036" y="1724329"/>
                  </a:lnTo>
                  <a:lnTo>
                    <a:pt x="16471" y="1724571"/>
                  </a:lnTo>
                  <a:lnTo>
                    <a:pt x="16497" y="1724329"/>
                  </a:lnTo>
                  <a:close/>
                </a:path>
                <a:path w="321945" h="2028190">
                  <a:moveTo>
                    <a:pt x="16725" y="1722437"/>
                  </a:moveTo>
                  <a:lnTo>
                    <a:pt x="11163" y="1722437"/>
                  </a:lnTo>
                  <a:lnTo>
                    <a:pt x="10223" y="1721142"/>
                  </a:lnTo>
                  <a:lnTo>
                    <a:pt x="11074" y="1724025"/>
                  </a:lnTo>
                  <a:lnTo>
                    <a:pt x="13246" y="1724025"/>
                  </a:lnTo>
                  <a:lnTo>
                    <a:pt x="16535" y="1724025"/>
                  </a:lnTo>
                  <a:lnTo>
                    <a:pt x="16725" y="1722437"/>
                  </a:lnTo>
                  <a:close/>
                </a:path>
                <a:path w="321945" h="2028190">
                  <a:moveTo>
                    <a:pt x="22275" y="1795805"/>
                  </a:moveTo>
                  <a:lnTo>
                    <a:pt x="18554" y="1795805"/>
                  </a:lnTo>
                  <a:lnTo>
                    <a:pt x="18554" y="1799577"/>
                  </a:lnTo>
                  <a:lnTo>
                    <a:pt x="22275" y="1799577"/>
                  </a:lnTo>
                  <a:lnTo>
                    <a:pt x="22275" y="1795805"/>
                  </a:lnTo>
                  <a:close/>
                </a:path>
                <a:path w="321945" h="2028190">
                  <a:moveTo>
                    <a:pt x="27520" y="1773440"/>
                  </a:moveTo>
                  <a:lnTo>
                    <a:pt x="24168" y="1771256"/>
                  </a:lnTo>
                  <a:lnTo>
                    <a:pt x="24688" y="1776298"/>
                  </a:lnTo>
                  <a:lnTo>
                    <a:pt x="26746" y="1776082"/>
                  </a:lnTo>
                  <a:lnTo>
                    <a:pt x="27520" y="1773440"/>
                  </a:lnTo>
                  <a:close/>
                </a:path>
                <a:path w="321945" h="2028190">
                  <a:moveTo>
                    <a:pt x="27609" y="1937054"/>
                  </a:moveTo>
                  <a:lnTo>
                    <a:pt x="26174" y="1937054"/>
                  </a:lnTo>
                  <a:lnTo>
                    <a:pt x="27584" y="1937296"/>
                  </a:lnTo>
                  <a:lnTo>
                    <a:pt x="27609" y="1937054"/>
                  </a:lnTo>
                  <a:close/>
                </a:path>
                <a:path w="321945" h="2028190">
                  <a:moveTo>
                    <a:pt x="27813" y="1781162"/>
                  </a:moveTo>
                  <a:lnTo>
                    <a:pt x="24168" y="1778749"/>
                  </a:lnTo>
                  <a:lnTo>
                    <a:pt x="22885" y="1782965"/>
                  </a:lnTo>
                  <a:lnTo>
                    <a:pt x="25742" y="1783168"/>
                  </a:lnTo>
                  <a:lnTo>
                    <a:pt x="27813" y="1781162"/>
                  </a:lnTo>
                  <a:close/>
                </a:path>
                <a:path w="321945" h="2028190">
                  <a:moveTo>
                    <a:pt x="27889" y="1935162"/>
                  </a:moveTo>
                  <a:lnTo>
                    <a:pt x="25755" y="1935416"/>
                  </a:lnTo>
                  <a:lnTo>
                    <a:pt x="22580" y="1934616"/>
                  </a:lnTo>
                  <a:lnTo>
                    <a:pt x="22313" y="1936750"/>
                  </a:lnTo>
                  <a:lnTo>
                    <a:pt x="24409" y="1936750"/>
                  </a:lnTo>
                  <a:lnTo>
                    <a:pt x="27660" y="1936750"/>
                  </a:lnTo>
                  <a:lnTo>
                    <a:pt x="27851" y="1935416"/>
                  </a:lnTo>
                  <a:lnTo>
                    <a:pt x="27889" y="1935162"/>
                  </a:lnTo>
                  <a:close/>
                </a:path>
                <a:path w="321945" h="2028190">
                  <a:moveTo>
                    <a:pt x="29972" y="1853996"/>
                  </a:moveTo>
                  <a:lnTo>
                    <a:pt x="28384" y="1851075"/>
                  </a:lnTo>
                  <a:lnTo>
                    <a:pt x="27584" y="1855889"/>
                  </a:lnTo>
                  <a:lnTo>
                    <a:pt x="29171" y="1858810"/>
                  </a:lnTo>
                  <a:lnTo>
                    <a:pt x="29718" y="1855889"/>
                  </a:lnTo>
                  <a:lnTo>
                    <a:pt x="29972" y="1853996"/>
                  </a:lnTo>
                  <a:close/>
                </a:path>
                <a:path w="321945" h="2028190">
                  <a:moveTo>
                    <a:pt x="37414" y="1763814"/>
                  </a:moveTo>
                  <a:lnTo>
                    <a:pt x="32651" y="1765947"/>
                  </a:lnTo>
                  <a:lnTo>
                    <a:pt x="30810" y="1755775"/>
                  </a:lnTo>
                  <a:lnTo>
                    <a:pt x="28130" y="1761921"/>
                  </a:lnTo>
                  <a:lnTo>
                    <a:pt x="30264" y="1762467"/>
                  </a:lnTo>
                  <a:lnTo>
                    <a:pt x="35026" y="1769414"/>
                  </a:lnTo>
                  <a:lnTo>
                    <a:pt x="36499" y="1765947"/>
                  </a:lnTo>
                  <a:lnTo>
                    <a:pt x="37414" y="1763814"/>
                  </a:lnTo>
                  <a:close/>
                </a:path>
                <a:path w="321945" h="2028190">
                  <a:moveTo>
                    <a:pt x="43256" y="1781175"/>
                  </a:moveTo>
                  <a:lnTo>
                    <a:pt x="43065" y="1777949"/>
                  </a:lnTo>
                  <a:lnTo>
                    <a:pt x="43014" y="1776857"/>
                  </a:lnTo>
                  <a:lnTo>
                    <a:pt x="38747" y="1776361"/>
                  </a:lnTo>
                  <a:lnTo>
                    <a:pt x="35026" y="1772894"/>
                  </a:lnTo>
                  <a:lnTo>
                    <a:pt x="33693" y="1778749"/>
                  </a:lnTo>
                  <a:lnTo>
                    <a:pt x="36372" y="1777949"/>
                  </a:lnTo>
                  <a:lnTo>
                    <a:pt x="43256" y="1781175"/>
                  </a:lnTo>
                  <a:close/>
                </a:path>
                <a:path w="321945" h="2028190">
                  <a:moveTo>
                    <a:pt x="50406" y="1850275"/>
                  </a:moveTo>
                  <a:lnTo>
                    <a:pt x="45110" y="1848700"/>
                  </a:lnTo>
                  <a:lnTo>
                    <a:pt x="44450" y="1850085"/>
                  </a:lnTo>
                  <a:lnTo>
                    <a:pt x="46761" y="1851558"/>
                  </a:lnTo>
                  <a:lnTo>
                    <a:pt x="50406" y="1850275"/>
                  </a:lnTo>
                  <a:close/>
                </a:path>
                <a:path w="321945" h="2028190">
                  <a:moveTo>
                    <a:pt x="52285" y="1782470"/>
                  </a:moveTo>
                  <a:lnTo>
                    <a:pt x="48564" y="1780628"/>
                  </a:lnTo>
                  <a:lnTo>
                    <a:pt x="46189" y="1783308"/>
                  </a:lnTo>
                  <a:lnTo>
                    <a:pt x="41122" y="1783016"/>
                  </a:lnTo>
                  <a:lnTo>
                    <a:pt x="41122" y="1788071"/>
                  </a:lnTo>
                  <a:lnTo>
                    <a:pt x="45643" y="1789163"/>
                  </a:lnTo>
                  <a:lnTo>
                    <a:pt x="51447" y="1783308"/>
                  </a:lnTo>
                  <a:lnTo>
                    <a:pt x="52285" y="1782470"/>
                  </a:lnTo>
                  <a:close/>
                </a:path>
                <a:path w="321945" h="2028190">
                  <a:moveTo>
                    <a:pt x="57848" y="1701596"/>
                  </a:moveTo>
                  <a:lnTo>
                    <a:pt x="54127" y="1698421"/>
                  </a:lnTo>
                  <a:lnTo>
                    <a:pt x="51244" y="1696300"/>
                  </a:lnTo>
                  <a:lnTo>
                    <a:pt x="48564" y="1701596"/>
                  </a:lnTo>
                  <a:lnTo>
                    <a:pt x="48018" y="1700263"/>
                  </a:lnTo>
                  <a:lnTo>
                    <a:pt x="48564" y="1697875"/>
                  </a:lnTo>
                  <a:lnTo>
                    <a:pt x="46736" y="1697875"/>
                  </a:lnTo>
                  <a:lnTo>
                    <a:pt x="46189" y="1705317"/>
                  </a:lnTo>
                  <a:lnTo>
                    <a:pt x="54914" y="1707502"/>
                  </a:lnTo>
                  <a:lnTo>
                    <a:pt x="57848" y="1701596"/>
                  </a:lnTo>
                  <a:close/>
                </a:path>
                <a:path w="321945" h="2028190">
                  <a:moveTo>
                    <a:pt x="70891" y="1799577"/>
                  </a:moveTo>
                  <a:lnTo>
                    <a:pt x="67970" y="1799831"/>
                  </a:lnTo>
                  <a:lnTo>
                    <a:pt x="64490" y="1799285"/>
                  </a:lnTo>
                  <a:lnTo>
                    <a:pt x="65290" y="1803298"/>
                  </a:lnTo>
                  <a:lnTo>
                    <a:pt x="68465" y="1803298"/>
                  </a:lnTo>
                  <a:lnTo>
                    <a:pt x="70053" y="1801964"/>
                  </a:lnTo>
                  <a:lnTo>
                    <a:pt x="70789" y="1799831"/>
                  </a:lnTo>
                  <a:lnTo>
                    <a:pt x="70891" y="1799577"/>
                  </a:lnTo>
                  <a:close/>
                </a:path>
                <a:path w="321945" h="2028190">
                  <a:moveTo>
                    <a:pt x="82308" y="1684782"/>
                  </a:moveTo>
                  <a:lnTo>
                    <a:pt x="76987" y="1683194"/>
                  </a:lnTo>
                  <a:lnTo>
                    <a:pt x="76301" y="1684515"/>
                  </a:lnTo>
                  <a:lnTo>
                    <a:pt x="78625" y="1685975"/>
                  </a:lnTo>
                  <a:lnTo>
                    <a:pt x="82308" y="1684782"/>
                  </a:lnTo>
                  <a:close/>
                </a:path>
                <a:path w="321945" h="2028190">
                  <a:moveTo>
                    <a:pt x="89700" y="1797697"/>
                  </a:moveTo>
                  <a:lnTo>
                    <a:pt x="84582" y="1796948"/>
                  </a:lnTo>
                  <a:lnTo>
                    <a:pt x="83629" y="1798701"/>
                  </a:lnTo>
                  <a:lnTo>
                    <a:pt x="85699" y="1799958"/>
                  </a:lnTo>
                  <a:lnTo>
                    <a:pt x="89700" y="1797697"/>
                  </a:lnTo>
                  <a:close/>
                </a:path>
                <a:path w="321945" h="2028190">
                  <a:moveTo>
                    <a:pt x="97142" y="1775028"/>
                  </a:moveTo>
                  <a:lnTo>
                    <a:pt x="95008" y="1773682"/>
                  </a:lnTo>
                  <a:lnTo>
                    <a:pt x="85178" y="1774228"/>
                  </a:lnTo>
                  <a:lnTo>
                    <a:pt x="84137" y="1775028"/>
                  </a:lnTo>
                  <a:lnTo>
                    <a:pt x="85725" y="1776857"/>
                  </a:lnTo>
                  <a:lnTo>
                    <a:pt x="96100" y="1778990"/>
                  </a:lnTo>
                  <a:lnTo>
                    <a:pt x="97142" y="1775028"/>
                  </a:lnTo>
                  <a:close/>
                </a:path>
                <a:path w="321945" h="2028190">
                  <a:moveTo>
                    <a:pt x="143865" y="216992"/>
                  </a:moveTo>
                  <a:lnTo>
                    <a:pt x="140144" y="216992"/>
                  </a:lnTo>
                  <a:lnTo>
                    <a:pt x="140144" y="220764"/>
                  </a:lnTo>
                  <a:lnTo>
                    <a:pt x="143865" y="220764"/>
                  </a:lnTo>
                  <a:lnTo>
                    <a:pt x="143865" y="216992"/>
                  </a:lnTo>
                  <a:close/>
                </a:path>
                <a:path w="321945" h="2028190">
                  <a:moveTo>
                    <a:pt x="143865" y="201815"/>
                  </a:moveTo>
                  <a:lnTo>
                    <a:pt x="142671" y="200469"/>
                  </a:lnTo>
                  <a:lnTo>
                    <a:pt x="141236" y="198831"/>
                  </a:lnTo>
                  <a:lnTo>
                    <a:pt x="136423" y="200469"/>
                  </a:lnTo>
                  <a:lnTo>
                    <a:pt x="134594" y="203644"/>
                  </a:lnTo>
                  <a:lnTo>
                    <a:pt x="139357" y="200469"/>
                  </a:lnTo>
                  <a:lnTo>
                    <a:pt x="141236" y="205778"/>
                  </a:lnTo>
                  <a:lnTo>
                    <a:pt x="143865" y="201815"/>
                  </a:lnTo>
                  <a:close/>
                </a:path>
                <a:path w="321945" h="2028190">
                  <a:moveTo>
                    <a:pt x="147370" y="51244"/>
                  </a:moveTo>
                  <a:lnTo>
                    <a:pt x="145681" y="51244"/>
                  </a:lnTo>
                  <a:lnTo>
                    <a:pt x="147345" y="51498"/>
                  </a:lnTo>
                  <a:lnTo>
                    <a:pt x="147370" y="51244"/>
                  </a:lnTo>
                  <a:close/>
                </a:path>
                <a:path w="321945" h="2028190">
                  <a:moveTo>
                    <a:pt x="147586" y="49364"/>
                  </a:moveTo>
                  <a:lnTo>
                    <a:pt x="145453" y="49657"/>
                  </a:lnTo>
                  <a:lnTo>
                    <a:pt x="142278" y="49110"/>
                  </a:lnTo>
                  <a:lnTo>
                    <a:pt x="142062" y="51003"/>
                  </a:lnTo>
                  <a:lnTo>
                    <a:pt x="144119" y="51003"/>
                  </a:lnTo>
                  <a:lnTo>
                    <a:pt x="147396" y="51003"/>
                  </a:lnTo>
                  <a:lnTo>
                    <a:pt x="147548" y="49657"/>
                  </a:lnTo>
                  <a:lnTo>
                    <a:pt x="147586" y="49364"/>
                  </a:lnTo>
                  <a:close/>
                </a:path>
                <a:path w="321945" h="2028190">
                  <a:moveTo>
                    <a:pt x="154241" y="262636"/>
                  </a:moveTo>
                  <a:lnTo>
                    <a:pt x="151561" y="263969"/>
                  </a:lnTo>
                  <a:lnTo>
                    <a:pt x="151066" y="264274"/>
                  </a:lnTo>
                  <a:lnTo>
                    <a:pt x="150215" y="263728"/>
                  </a:lnTo>
                  <a:lnTo>
                    <a:pt x="149720" y="263969"/>
                  </a:lnTo>
                  <a:lnTo>
                    <a:pt x="147345" y="264515"/>
                  </a:lnTo>
                  <a:lnTo>
                    <a:pt x="149174" y="267195"/>
                  </a:lnTo>
                  <a:lnTo>
                    <a:pt x="151561" y="265861"/>
                  </a:lnTo>
                  <a:lnTo>
                    <a:pt x="152895" y="265061"/>
                  </a:lnTo>
                  <a:lnTo>
                    <a:pt x="153327" y="264274"/>
                  </a:lnTo>
                  <a:lnTo>
                    <a:pt x="154241" y="262636"/>
                  </a:lnTo>
                  <a:close/>
                </a:path>
                <a:path w="321945" h="2028190">
                  <a:moveTo>
                    <a:pt x="156895" y="237578"/>
                  </a:moveTo>
                  <a:lnTo>
                    <a:pt x="155384" y="237578"/>
                  </a:lnTo>
                  <a:lnTo>
                    <a:pt x="156870" y="237832"/>
                  </a:lnTo>
                  <a:lnTo>
                    <a:pt x="156895" y="237578"/>
                  </a:lnTo>
                  <a:close/>
                </a:path>
                <a:path w="321945" h="2028190">
                  <a:moveTo>
                    <a:pt x="157162" y="235699"/>
                  </a:moveTo>
                  <a:lnTo>
                    <a:pt x="155028" y="235940"/>
                  </a:lnTo>
                  <a:lnTo>
                    <a:pt x="151853" y="235394"/>
                  </a:lnTo>
                  <a:lnTo>
                    <a:pt x="151599" y="237286"/>
                  </a:lnTo>
                  <a:lnTo>
                    <a:pt x="153695" y="237286"/>
                  </a:lnTo>
                  <a:lnTo>
                    <a:pt x="156933" y="237286"/>
                  </a:lnTo>
                  <a:lnTo>
                    <a:pt x="157124" y="235940"/>
                  </a:lnTo>
                  <a:lnTo>
                    <a:pt x="157162" y="235699"/>
                  </a:lnTo>
                  <a:close/>
                </a:path>
                <a:path w="321945" h="2028190">
                  <a:moveTo>
                    <a:pt x="162471" y="274942"/>
                  </a:moveTo>
                  <a:lnTo>
                    <a:pt x="159004" y="273304"/>
                  </a:lnTo>
                  <a:lnTo>
                    <a:pt x="156375" y="273304"/>
                  </a:lnTo>
                  <a:lnTo>
                    <a:pt x="155028" y="274142"/>
                  </a:lnTo>
                  <a:lnTo>
                    <a:pt x="153441" y="275183"/>
                  </a:lnTo>
                  <a:lnTo>
                    <a:pt x="153149" y="279196"/>
                  </a:lnTo>
                  <a:lnTo>
                    <a:pt x="155028" y="281089"/>
                  </a:lnTo>
                  <a:lnTo>
                    <a:pt x="159004" y="280784"/>
                  </a:lnTo>
                  <a:lnTo>
                    <a:pt x="159550" y="277075"/>
                  </a:lnTo>
                  <a:lnTo>
                    <a:pt x="156375" y="277075"/>
                  </a:lnTo>
                  <a:lnTo>
                    <a:pt x="155282" y="275183"/>
                  </a:lnTo>
                  <a:lnTo>
                    <a:pt x="157962" y="275475"/>
                  </a:lnTo>
                  <a:lnTo>
                    <a:pt x="160426" y="275183"/>
                  </a:lnTo>
                  <a:lnTo>
                    <a:pt x="162471" y="274942"/>
                  </a:lnTo>
                  <a:close/>
                </a:path>
                <a:path w="321945" h="2028190">
                  <a:moveTo>
                    <a:pt x="165646" y="185496"/>
                  </a:moveTo>
                  <a:lnTo>
                    <a:pt x="162725" y="186829"/>
                  </a:lnTo>
                  <a:lnTo>
                    <a:pt x="162179" y="187121"/>
                  </a:lnTo>
                  <a:lnTo>
                    <a:pt x="161378" y="186575"/>
                  </a:lnTo>
                  <a:lnTo>
                    <a:pt x="160832" y="186829"/>
                  </a:lnTo>
                  <a:lnTo>
                    <a:pt x="158457" y="187375"/>
                  </a:lnTo>
                  <a:lnTo>
                    <a:pt x="160045" y="190055"/>
                  </a:lnTo>
                  <a:lnTo>
                    <a:pt x="162725" y="188709"/>
                  </a:lnTo>
                  <a:lnTo>
                    <a:pt x="164058" y="187921"/>
                  </a:lnTo>
                  <a:lnTo>
                    <a:pt x="164579" y="187121"/>
                  </a:lnTo>
                  <a:lnTo>
                    <a:pt x="165646" y="185496"/>
                  </a:lnTo>
                  <a:close/>
                </a:path>
                <a:path w="321945" h="2028190">
                  <a:moveTo>
                    <a:pt x="168478" y="221564"/>
                  </a:moveTo>
                  <a:lnTo>
                    <a:pt x="166446" y="222592"/>
                  </a:lnTo>
                  <a:lnTo>
                    <a:pt x="165430" y="224561"/>
                  </a:lnTo>
                  <a:lnTo>
                    <a:pt x="167132" y="223215"/>
                  </a:lnTo>
                  <a:lnTo>
                    <a:pt x="168478" y="221564"/>
                  </a:lnTo>
                  <a:close/>
                </a:path>
                <a:path w="321945" h="2028190">
                  <a:moveTo>
                    <a:pt x="170167" y="198043"/>
                  </a:moveTo>
                  <a:lnTo>
                    <a:pt x="164553" y="200723"/>
                  </a:lnTo>
                  <a:lnTo>
                    <a:pt x="159004" y="198335"/>
                  </a:lnTo>
                  <a:lnTo>
                    <a:pt x="153441" y="196202"/>
                  </a:lnTo>
                  <a:lnTo>
                    <a:pt x="153441" y="202311"/>
                  </a:lnTo>
                  <a:lnTo>
                    <a:pt x="161378" y="200723"/>
                  </a:lnTo>
                  <a:lnTo>
                    <a:pt x="162725" y="205536"/>
                  </a:lnTo>
                  <a:lnTo>
                    <a:pt x="163271" y="200964"/>
                  </a:lnTo>
                  <a:lnTo>
                    <a:pt x="168579" y="201269"/>
                  </a:lnTo>
                  <a:lnTo>
                    <a:pt x="168719" y="200964"/>
                  </a:lnTo>
                  <a:lnTo>
                    <a:pt x="170167" y="198043"/>
                  </a:lnTo>
                  <a:close/>
                </a:path>
                <a:path w="321945" h="2028190">
                  <a:moveTo>
                    <a:pt x="180784" y="179882"/>
                  </a:moveTo>
                  <a:lnTo>
                    <a:pt x="175475" y="181229"/>
                  </a:lnTo>
                  <a:lnTo>
                    <a:pt x="173888" y="179387"/>
                  </a:lnTo>
                  <a:lnTo>
                    <a:pt x="173583" y="183362"/>
                  </a:lnTo>
                  <a:lnTo>
                    <a:pt x="175475" y="185242"/>
                  </a:lnTo>
                  <a:lnTo>
                    <a:pt x="179438" y="185000"/>
                  </a:lnTo>
                  <a:lnTo>
                    <a:pt x="180428" y="181229"/>
                  </a:lnTo>
                  <a:lnTo>
                    <a:pt x="180784" y="179882"/>
                  </a:lnTo>
                  <a:close/>
                </a:path>
                <a:path w="321945" h="2028190">
                  <a:moveTo>
                    <a:pt x="183705" y="117182"/>
                  </a:moveTo>
                  <a:lnTo>
                    <a:pt x="181825" y="117729"/>
                  </a:lnTo>
                  <a:lnTo>
                    <a:pt x="179438" y="119062"/>
                  </a:lnTo>
                  <a:lnTo>
                    <a:pt x="176809" y="120650"/>
                  </a:lnTo>
                  <a:lnTo>
                    <a:pt x="179197" y="120904"/>
                  </a:lnTo>
                  <a:lnTo>
                    <a:pt x="181330" y="119062"/>
                  </a:lnTo>
                  <a:lnTo>
                    <a:pt x="183705" y="117182"/>
                  </a:lnTo>
                  <a:close/>
                </a:path>
                <a:path w="321945" h="2028190">
                  <a:moveTo>
                    <a:pt x="183705" y="35775"/>
                  </a:moveTo>
                  <a:lnTo>
                    <a:pt x="183197" y="32842"/>
                  </a:lnTo>
                  <a:lnTo>
                    <a:pt x="183159" y="32550"/>
                  </a:lnTo>
                  <a:lnTo>
                    <a:pt x="179692" y="32842"/>
                  </a:lnTo>
                  <a:lnTo>
                    <a:pt x="179197" y="30416"/>
                  </a:lnTo>
                  <a:lnTo>
                    <a:pt x="175717" y="30708"/>
                  </a:lnTo>
                  <a:lnTo>
                    <a:pt x="172796" y="36017"/>
                  </a:lnTo>
                  <a:lnTo>
                    <a:pt x="183705" y="35775"/>
                  </a:lnTo>
                  <a:close/>
                </a:path>
                <a:path w="321945" h="2028190">
                  <a:moveTo>
                    <a:pt x="186880" y="220764"/>
                  </a:moveTo>
                  <a:lnTo>
                    <a:pt x="183705" y="216992"/>
                  </a:lnTo>
                  <a:lnTo>
                    <a:pt x="180784" y="222351"/>
                  </a:lnTo>
                  <a:lnTo>
                    <a:pt x="177609" y="224485"/>
                  </a:lnTo>
                  <a:lnTo>
                    <a:pt x="181025" y="223393"/>
                  </a:lnTo>
                  <a:lnTo>
                    <a:pt x="185293" y="223393"/>
                  </a:lnTo>
                  <a:lnTo>
                    <a:pt x="186880" y="220764"/>
                  </a:lnTo>
                  <a:close/>
                </a:path>
                <a:path w="321945" h="2028190">
                  <a:moveTo>
                    <a:pt x="186880" y="92621"/>
                  </a:moveTo>
                  <a:lnTo>
                    <a:pt x="185000" y="92875"/>
                  </a:lnTo>
                  <a:lnTo>
                    <a:pt x="184200" y="89941"/>
                  </a:lnTo>
                  <a:lnTo>
                    <a:pt x="183159" y="92621"/>
                  </a:lnTo>
                  <a:lnTo>
                    <a:pt x="183159" y="94500"/>
                  </a:lnTo>
                  <a:lnTo>
                    <a:pt x="186334" y="95008"/>
                  </a:lnTo>
                  <a:lnTo>
                    <a:pt x="186817" y="92875"/>
                  </a:lnTo>
                  <a:lnTo>
                    <a:pt x="186880" y="92621"/>
                  </a:lnTo>
                  <a:close/>
                </a:path>
                <a:path w="321945" h="2028190">
                  <a:moveTo>
                    <a:pt x="190957" y="266700"/>
                  </a:moveTo>
                  <a:lnTo>
                    <a:pt x="189014" y="267690"/>
                  </a:lnTo>
                  <a:lnTo>
                    <a:pt x="187960" y="269786"/>
                  </a:lnTo>
                  <a:lnTo>
                    <a:pt x="189611" y="268427"/>
                  </a:lnTo>
                  <a:lnTo>
                    <a:pt x="190957" y="266700"/>
                  </a:lnTo>
                  <a:close/>
                </a:path>
                <a:path w="321945" h="2028190">
                  <a:moveTo>
                    <a:pt x="192328" y="162267"/>
                  </a:moveTo>
                  <a:lnTo>
                    <a:pt x="186804" y="162267"/>
                  </a:lnTo>
                  <a:lnTo>
                    <a:pt x="192189" y="164706"/>
                  </a:lnTo>
                  <a:lnTo>
                    <a:pt x="192328" y="162267"/>
                  </a:lnTo>
                  <a:close/>
                </a:path>
                <a:path w="321945" h="2028190">
                  <a:moveTo>
                    <a:pt x="192443" y="160439"/>
                  </a:moveTo>
                  <a:lnTo>
                    <a:pt x="186880" y="160439"/>
                  </a:lnTo>
                  <a:lnTo>
                    <a:pt x="184746" y="160680"/>
                  </a:lnTo>
                  <a:lnTo>
                    <a:pt x="181825" y="160134"/>
                  </a:lnTo>
                  <a:lnTo>
                    <a:pt x="181571" y="161226"/>
                  </a:lnTo>
                  <a:lnTo>
                    <a:pt x="184505" y="161226"/>
                  </a:lnTo>
                  <a:lnTo>
                    <a:pt x="192392" y="161226"/>
                  </a:lnTo>
                  <a:lnTo>
                    <a:pt x="192417" y="160680"/>
                  </a:lnTo>
                  <a:lnTo>
                    <a:pt x="192443" y="160439"/>
                  </a:lnTo>
                  <a:close/>
                </a:path>
                <a:path w="321945" h="2028190">
                  <a:moveTo>
                    <a:pt x="194818" y="230085"/>
                  </a:moveTo>
                  <a:lnTo>
                    <a:pt x="192989" y="230632"/>
                  </a:lnTo>
                  <a:lnTo>
                    <a:pt x="190855" y="231978"/>
                  </a:lnTo>
                  <a:lnTo>
                    <a:pt x="188226" y="233565"/>
                  </a:lnTo>
                  <a:lnTo>
                    <a:pt x="190601" y="233807"/>
                  </a:lnTo>
                  <a:lnTo>
                    <a:pt x="192735" y="231978"/>
                  </a:lnTo>
                  <a:lnTo>
                    <a:pt x="194818" y="230085"/>
                  </a:lnTo>
                  <a:close/>
                </a:path>
                <a:path w="321945" h="2028190">
                  <a:moveTo>
                    <a:pt x="198069" y="205536"/>
                  </a:moveTo>
                  <a:lnTo>
                    <a:pt x="196608" y="205536"/>
                  </a:lnTo>
                  <a:lnTo>
                    <a:pt x="198043" y="205778"/>
                  </a:lnTo>
                  <a:lnTo>
                    <a:pt x="198069" y="205536"/>
                  </a:lnTo>
                  <a:close/>
                </a:path>
                <a:path w="321945" h="2028190">
                  <a:moveTo>
                    <a:pt x="198297" y="203644"/>
                  </a:moveTo>
                  <a:lnTo>
                    <a:pt x="196164" y="203949"/>
                  </a:lnTo>
                  <a:lnTo>
                    <a:pt x="192989" y="203403"/>
                  </a:lnTo>
                  <a:lnTo>
                    <a:pt x="192760" y="205232"/>
                  </a:lnTo>
                  <a:lnTo>
                    <a:pt x="194818" y="205232"/>
                  </a:lnTo>
                  <a:lnTo>
                    <a:pt x="198107" y="205232"/>
                  </a:lnTo>
                  <a:lnTo>
                    <a:pt x="198259" y="203949"/>
                  </a:lnTo>
                  <a:lnTo>
                    <a:pt x="198297" y="203644"/>
                  </a:lnTo>
                  <a:close/>
                </a:path>
                <a:path w="321945" h="2028190">
                  <a:moveTo>
                    <a:pt x="202006" y="211137"/>
                  </a:moveTo>
                  <a:lnTo>
                    <a:pt x="198120" y="209308"/>
                  </a:lnTo>
                  <a:lnTo>
                    <a:pt x="197434" y="211048"/>
                  </a:lnTo>
                  <a:lnTo>
                    <a:pt x="199021" y="212839"/>
                  </a:lnTo>
                  <a:lnTo>
                    <a:pt x="202006" y="211137"/>
                  </a:lnTo>
                  <a:close/>
                </a:path>
                <a:path w="321945" h="2028190">
                  <a:moveTo>
                    <a:pt x="202006" y="49364"/>
                  </a:moveTo>
                  <a:lnTo>
                    <a:pt x="201599" y="48564"/>
                  </a:lnTo>
                  <a:lnTo>
                    <a:pt x="199339" y="44119"/>
                  </a:lnTo>
                  <a:lnTo>
                    <a:pt x="195287" y="44704"/>
                  </a:lnTo>
                  <a:lnTo>
                    <a:pt x="192735" y="48107"/>
                  </a:lnTo>
                  <a:lnTo>
                    <a:pt x="194576" y="51244"/>
                  </a:lnTo>
                  <a:lnTo>
                    <a:pt x="194818" y="48564"/>
                  </a:lnTo>
                  <a:lnTo>
                    <a:pt x="199085" y="49657"/>
                  </a:lnTo>
                  <a:lnTo>
                    <a:pt x="202006" y="49364"/>
                  </a:lnTo>
                  <a:close/>
                </a:path>
                <a:path w="321945" h="2028190">
                  <a:moveTo>
                    <a:pt x="207568" y="135877"/>
                  </a:moveTo>
                  <a:lnTo>
                    <a:pt x="202819" y="136944"/>
                  </a:lnTo>
                  <a:lnTo>
                    <a:pt x="198297" y="135877"/>
                  </a:lnTo>
                  <a:lnTo>
                    <a:pt x="196951" y="143319"/>
                  </a:lnTo>
                  <a:lnTo>
                    <a:pt x="207073" y="138506"/>
                  </a:lnTo>
                  <a:lnTo>
                    <a:pt x="207314" y="137172"/>
                  </a:lnTo>
                  <a:lnTo>
                    <a:pt x="207568" y="135877"/>
                  </a:lnTo>
                  <a:close/>
                </a:path>
                <a:path w="321945" h="2028190">
                  <a:moveTo>
                    <a:pt x="209702" y="259956"/>
                  </a:moveTo>
                  <a:lnTo>
                    <a:pt x="209448" y="258368"/>
                  </a:lnTo>
                  <a:lnTo>
                    <a:pt x="206768" y="257822"/>
                  </a:lnTo>
                  <a:lnTo>
                    <a:pt x="206273" y="255193"/>
                  </a:lnTo>
                  <a:lnTo>
                    <a:pt x="203847" y="254647"/>
                  </a:lnTo>
                  <a:lnTo>
                    <a:pt x="203847" y="260248"/>
                  </a:lnTo>
                  <a:lnTo>
                    <a:pt x="207568" y="260248"/>
                  </a:lnTo>
                  <a:lnTo>
                    <a:pt x="208661" y="259956"/>
                  </a:lnTo>
                  <a:lnTo>
                    <a:pt x="209702" y="259956"/>
                  </a:lnTo>
                  <a:close/>
                </a:path>
                <a:path w="321945" h="2028190">
                  <a:moveTo>
                    <a:pt x="212077" y="193522"/>
                  </a:moveTo>
                  <a:lnTo>
                    <a:pt x="201472" y="193230"/>
                  </a:lnTo>
                  <a:lnTo>
                    <a:pt x="202006" y="196202"/>
                  </a:lnTo>
                  <a:lnTo>
                    <a:pt x="208356" y="197243"/>
                  </a:lnTo>
                  <a:lnTo>
                    <a:pt x="212077" y="193522"/>
                  </a:lnTo>
                  <a:close/>
                </a:path>
                <a:path w="321945" h="2028190">
                  <a:moveTo>
                    <a:pt x="214782" y="278904"/>
                  </a:moveTo>
                  <a:lnTo>
                    <a:pt x="213055" y="278904"/>
                  </a:lnTo>
                  <a:lnTo>
                    <a:pt x="214757" y="279196"/>
                  </a:lnTo>
                  <a:lnTo>
                    <a:pt x="214782" y="278904"/>
                  </a:lnTo>
                  <a:close/>
                </a:path>
                <a:path w="321945" h="2028190">
                  <a:moveTo>
                    <a:pt x="215011" y="277075"/>
                  </a:moveTo>
                  <a:lnTo>
                    <a:pt x="212877" y="277317"/>
                  </a:lnTo>
                  <a:lnTo>
                    <a:pt x="209702" y="276771"/>
                  </a:lnTo>
                  <a:lnTo>
                    <a:pt x="209473" y="278650"/>
                  </a:lnTo>
                  <a:lnTo>
                    <a:pt x="211582" y="278650"/>
                  </a:lnTo>
                  <a:lnTo>
                    <a:pt x="214820" y="278650"/>
                  </a:lnTo>
                  <a:lnTo>
                    <a:pt x="214972" y="277317"/>
                  </a:lnTo>
                  <a:lnTo>
                    <a:pt x="215011" y="277075"/>
                  </a:lnTo>
                  <a:close/>
                </a:path>
                <a:path w="321945" h="2028190">
                  <a:moveTo>
                    <a:pt x="216052" y="144119"/>
                  </a:moveTo>
                  <a:lnTo>
                    <a:pt x="209448" y="150025"/>
                  </a:lnTo>
                  <a:lnTo>
                    <a:pt x="207568" y="149225"/>
                  </a:lnTo>
                  <a:lnTo>
                    <a:pt x="206527" y="148932"/>
                  </a:lnTo>
                  <a:lnTo>
                    <a:pt x="207568" y="143319"/>
                  </a:lnTo>
                  <a:lnTo>
                    <a:pt x="203847" y="145453"/>
                  </a:lnTo>
                  <a:lnTo>
                    <a:pt x="204139" y="150266"/>
                  </a:lnTo>
                  <a:lnTo>
                    <a:pt x="207314" y="152158"/>
                  </a:lnTo>
                  <a:lnTo>
                    <a:pt x="209448" y="154825"/>
                  </a:lnTo>
                  <a:lnTo>
                    <a:pt x="209702" y="152704"/>
                  </a:lnTo>
                  <a:lnTo>
                    <a:pt x="212382" y="152704"/>
                  </a:lnTo>
                  <a:lnTo>
                    <a:pt x="215011" y="152946"/>
                  </a:lnTo>
                  <a:lnTo>
                    <a:pt x="215036" y="152704"/>
                  </a:lnTo>
                  <a:lnTo>
                    <a:pt x="215353" y="150025"/>
                  </a:lnTo>
                  <a:lnTo>
                    <a:pt x="216052" y="144119"/>
                  </a:lnTo>
                  <a:close/>
                </a:path>
                <a:path w="321945" h="2028190">
                  <a:moveTo>
                    <a:pt x="220345" y="181229"/>
                  </a:moveTo>
                  <a:lnTo>
                    <a:pt x="218744" y="181229"/>
                  </a:lnTo>
                  <a:lnTo>
                    <a:pt x="220319" y="181521"/>
                  </a:lnTo>
                  <a:lnTo>
                    <a:pt x="220345" y="181229"/>
                  </a:lnTo>
                  <a:close/>
                </a:path>
                <a:path w="321945" h="2028190">
                  <a:moveTo>
                    <a:pt x="220560" y="179387"/>
                  </a:moveTo>
                  <a:lnTo>
                    <a:pt x="218478" y="179641"/>
                  </a:lnTo>
                  <a:lnTo>
                    <a:pt x="215252" y="179095"/>
                  </a:lnTo>
                  <a:lnTo>
                    <a:pt x="215036" y="180975"/>
                  </a:lnTo>
                  <a:lnTo>
                    <a:pt x="217385" y="180975"/>
                  </a:lnTo>
                  <a:lnTo>
                    <a:pt x="220370" y="180975"/>
                  </a:lnTo>
                  <a:lnTo>
                    <a:pt x="220522" y="179641"/>
                  </a:lnTo>
                  <a:lnTo>
                    <a:pt x="220560" y="179387"/>
                  </a:lnTo>
                  <a:close/>
                </a:path>
                <a:path w="321945" h="2028190">
                  <a:moveTo>
                    <a:pt x="229095" y="205778"/>
                  </a:moveTo>
                  <a:lnTo>
                    <a:pt x="228727" y="204444"/>
                  </a:lnTo>
                  <a:lnTo>
                    <a:pt x="228434" y="203403"/>
                  </a:lnTo>
                  <a:lnTo>
                    <a:pt x="228003" y="201815"/>
                  </a:lnTo>
                  <a:lnTo>
                    <a:pt x="225374" y="201815"/>
                  </a:lnTo>
                  <a:lnTo>
                    <a:pt x="212877" y="201269"/>
                  </a:lnTo>
                  <a:lnTo>
                    <a:pt x="214388" y="201891"/>
                  </a:lnTo>
                  <a:lnTo>
                    <a:pt x="212877" y="202057"/>
                  </a:lnTo>
                  <a:lnTo>
                    <a:pt x="212077" y="199136"/>
                  </a:lnTo>
                  <a:lnTo>
                    <a:pt x="211289" y="201815"/>
                  </a:lnTo>
                  <a:lnTo>
                    <a:pt x="211289" y="203644"/>
                  </a:lnTo>
                  <a:lnTo>
                    <a:pt x="214464" y="204190"/>
                  </a:lnTo>
                  <a:lnTo>
                    <a:pt x="214934" y="202107"/>
                  </a:lnTo>
                  <a:lnTo>
                    <a:pt x="218732" y="203644"/>
                  </a:lnTo>
                  <a:lnTo>
                    <a:pt x="220865" y="203949"/>
                  </a:lnTo>
                  <a:lnTo>
                    <a:pt x="224040" y="203403"/>
                  </a:lnTo>
                  <a:lnTo>
                    <a:pt x="224282" y="205536"/>
                  </a:lnTo>
                  <a:lnTo>
                    <a:pt x="223240" y="205536"/>
                  </a:lnTo>
                  <a:lnTo>
                    <a:pt x="222199" y="207124"/>
                  </a:lnTo>
                  <a:lnTo>
                    <a:pt x="224282" y="207416"/>
                  </a:lnTo>
                  <a:lnTo>
                    <a:pt x="224586" y="204444"/>
                  </a:lnTo>
                  <a:lnTo>
                    <a:pt x="229095" y="205778"/>
                  </a:lnTo>
                  <a:close/>
                </a:path>
                <a:path w="321945" h="2028190">
                  <a:moveTo>
                    <a:pt x="235699" y="280784"/>
                  </a:moveTo>
                  <a:lnTo>
                    <a:pt x="232270" y="280543"/>
                  </a:lnTo>
                  <a:lnTo>
                    <a:pt x="232029" y="282676"/>
                  </a:lnTo>
                  <a:lnTo>
                    <a:pt x="232524" y="285051"/>
                  </a:lnTo>
                  <a:lnTo>
                    <a:pt x="234111" y="283718"/>
                  </a:lnTo>
                  <a:lnTo>
                    <a:pt x="235699" y="282676"/>
                  </a:lnTo>
                  <a:lnTo>
                    <a:pt x="235699" y="280784"/>
                  </a:lnTo>
                  <a:close/>
                </a:path>
                <a:path w="321945" h="2028190">
                  <a:moveTo>
                    <a:pt x="236677" y="278866"/>
                  </a:moveTo>
                  <a:lnTo>
                    <a:pt x="234111" y="272262"/>
                  </a:lnTo>
                  <a:lnTo>
                    <a:pt x="233857" y="277075"/>
                  </a:lnTo>
                  <a:lnTo>
                    <a:pt x="234899" y="277609"/>
                  </a:lnTo>
                  <a:lnTo>
                    <a:pt x="236677" y="278866"/>
                  </a:lnTo>
                  <a:close/>
                </a:path>
                <a:path w="321945" h="2028190">
                  <a:moveTo>
                    <a:pt x="237515" y="279450"/>
                  </a:moveTo>
                  <a:lnTo>
                    <a:pt x="236677" y="278866"/>
                  </a:lnTo>
                  <a:lnTo>
                    <a:pt x="237032" y="279742"/>
                  </a:lnTo>
                  <a:lnTo>
                    <a:pt x="237515" y="279450"/>
                  </a:lnTo>
                  <a:close/>
                </a:path>
                <a:path w="321945" h="2028190">
                  <a:moveTo>
                    <a:pt x="237578" y="2023516"/>
                  </a:moveTo>
                  <a:lnTo>
                    <a:pt x="234111" y="2023516"/>
                  </a:lnTo>
                  <a:lnTo>
                    <a:pt x="225082" y="2025103"/>
                  </a:lnTo>
                  <a:lnTo>
                    <a:pt x="226961" y="2028037"/>
                  </a:lnTo>
                  <a:lnTo>
                    <a:pt x="228803" y="2028037"/>
                  </a:lnTo>
                  <a:lnTo>
                    <a:pt x="230390" y="2025103"/>
                  </a:lnTo>
                  <a:lnTo>
                    <a:pt x="236537" y="2026996"/>
                  </a:lnTo>
                  <a:lnTo>
                    <a:pt x="237096" y="2025103"/>
                  </a:lnTo>
                  <a:lnTo>
                    <a:pt x="237578" y="2023516"/>
                  </a:lnTo>
                  <a:close/>
                </a:path>
                <a:path w="321945" h="2028190">
                  <a:moveTo>
                    <a:pt x="241223" y="204381"/>
                  </a:moveTo>
                  <a:lnTo>
                    <a:pt x="240931" y="203949"/>
                  </a:lnTo>
                  <a:lnTo>
                    <a:pt x="239420" y="201815"/>
                  </a:lnTo>
                  <a:lnTo>
                    <a:pt x="239420" y="202857"/>
                  </a:lnTo>
                  <a:lnTo>
                    <a:pt x="239166" y="203949"/>
                  </a:lnTo>
                  <a:lnTo>
                    <a:pt x="237578" y="203644"/>
                  </a:lnTo>
                  <a:lnTo>
                    <a:pt x="237807" y="199923"/>
                  </a:lnTo>
                  <a:lnTo>
                    <a:pt x="237832" y="199631"/>
                  </a:lnTo>
                  <a:lnTo>
                    <a:pt x="235991" y="197789"/>
                  </a:lnTo>
                  <a:lnTo>
                    <a:pt x="232029" y="198043"/>
                  </a:lnTo>
                  <a:lnTo>
                    <a:pt x="232816" y="201269"/>
                  </a:lnTo>
                  <a:lnTo>
                    <a:pt x="229349" y="202857"/>
                  </a:lnTo>
                  <a:lnTo>
                    <a:pt x="232029" y="203644"/>
                  </a:lnTo>
                  <a:lnTo>
                    <a:pt x="232524" y="201510"/>
                  </a:lnTo>
                  <a:lnTo>
                    <a:pt x="235699" y="199923"/>
                  </a:lnTo>
                  <a:lnTo>
                    <a:pt x="235991" y="203987"/>
                  </a:lnTo>
                  <a:lnTo>
                    <a:pt x="238963" y="205282"/>
                  </a:lnTo>
                  <a:lnTo>
                    <a:pt x="241223" y="204381"/>
                  </a:lnTo>
                  <a:close/>
                </a:path>
                <a:path w="321945" h="2028190">
                  <a:moveTo>
                    <a:pt x="241300" y="277075"/>
                  </a:moveTo>
                  <a:lnTo>
                    <a:pt x="237515" y="279450"/>
                  </a:lnTo>
                  <a:lnTo>
                    <a:pt x="241007" y="281876"/>
                  </a:lnTo>
                  <a:lnTo>
                    <a:pt x="241300" y="277075"/>
                  </a:lnTo>
                  <a:close/>
                </a:path>
                <a:path w="321945" h="2028190">
                  <a:moveTo>
                    <a:pt x="246634" y="147345"/>
                  </a:moveTo>
                  <a:lnTo>
                    <a:pt x="245059" y="147345"/>
                  </a:lnTo>
                  <a:lnTo>
                    <a:pt x="246608" y="147586"/>
                  </a:lnTo>
                  <a:lnTo>
                    <a:pt x="246634" y="147345"/>
                  </a:lnTo>
                  <a:close/>
                </a:path>
                <a:path w="321945" h="2028190">
                  <a:moveTo>
                    <a:pt x="246862" y="145453"/>
                  </a:moveTo>
                  <a:lnTo>
                    <a:pt x="244729" y="145757"/>
                  </a:lnTo>
                  <a:lnTo>
                    <a:pt x="241554" y="144907"/>
                  </a:lnTo>
                  <a:lnTo>
                    <a:pt x="241325" y="147091"/>
                  </a:lnTo>
                  <a:lnTo>
                    <a:pt x="243433" y="147091"/>
                  </a:lnTo>
                  <a:lnTo>
                    <a:pt x="246659" y="147091"/>
                  </a:lnTo>
                  <a:lnTo>
                    <a:pt x="246824" y="145757"/>
                  </a:lnTo>
                  <a:lnTo>
                    <a:pt x="246862" y="145453"/>
                  </a:lnTo>
                  <a:close/>
                </a:path>
                <a:path w="321945" h="2028190">
                  <a:moveTo>
                    <a:pt x="252641" y="244030"/>
                  </a:moveTo>
                  <a:lnTo>
                    <a:pt x="250583" y="245021"/>
                  </a:lnTo>
                  <a:lnTo>
                    <a:pt x="249567" y="247091"/>
                  </a:lnTo>
                  <a:lnTo>
                    <a:pt x="251282" y="245732"/>
                  </a:lnTo>
                  <a:lnTo>
                    <a:pt x="252641" y="244030"/>
                  </a:lnTo>
                  <a:close/>
                </a:path>
                <a:path w="321945" h="2028190">
                  <a:moveTo>
                    <a:pt x="252958" y="153200"/>
                  </a:moveTo>
                  <a:lnTo>
                    <a:pt x="248742" y="160439"/>
                  </a:lnTo>
                  <a:lnTo>
                    <a:pt x="248450" y="160680"/>
                  </a:lnTo>
                  <a:lnTo>
                    <a:pt x="245275" y="162267"/>
                  </a:lnTo>
                  <a:lnTo>
                    <a:pt x="247954" y="165493"/>
                  </a:lnTo>
                  <a:lnTo>
                    <a:pt x="252958" y="153200"/>
                  </a:lnTo>
                  <a:close/>
                </a:path>
                <a:path w="321945" h="2028190">
                  <a:moveTo>
                    <a:pt x="258572" y="164401"/>
                  </a:moveTo>
                  <a:lnTo>
                    <a:pt x="254304" y="171653"/>
                  </a:lnTo>
                  <a:lnTo>
                    <a:pt x="254050" y="171894"/>
                  </a:lnTo>
                  <a:lnTo>
                    <a:pt x="250825" y="173482"/>
                  </a:lnTo>
                  <a:lnTo>
                    <a:pt x="252463" y="175374"/>
                  </a:lnTo>
                  <a:lnTo>
                    <a:pt x="253504" y="176707"/>
                  </a:lnTo>
                  <a:lnTo>
                    <a:pt x="258572" y="164401"/>
                  </a:lnTo>
                  <a:close/>
                </a:path>
                <a:path w="321945" h="2028190">
                  <a:moveTo>
                    <a:pt x="263575" y="239420"/>
                  </a:moveTo>
                  <a:lnTo>
                    <a:pt x="259613" y="238874"/>
                  </a:lnTo>
                  <a:lnTo>
                    <a:pt x="256679" y="239966"/>
                  </a:lnTo>
                  <a:lnTo>
                    <a:pt x="256133" y="243141"/>
                  </a:lnTo>
                  <a:lnTo>
                    <a:pt x="259613" y="242887"/>
                  </a:lnTo>
                  <a:lnTo>
                    <a:pt x="262534" y="241846"/>
                  </a:lnTo>
                  <a:lnTo>
                    <a:pt x="263575" y="239420"/>
                  </a:lnTo>
                  <a:close/>
                </a:path>
                <a:path w="321945" h="2028190">
                  <a:moveTo>
                    <a:pt x="274497" y="207911"/>
                  </a:moveTo>
                  <a:lnTo>
                    <a:pt x="263880" y="209257"/>
                  </a:lnTo>
                  <a:lnTo>
                    <a:pt x="262293" y="209550"/>
                  </a:lnTo>
                  <a:lnTo>
                    <a:pt x="262534" y="210350"/>
                  </a:lnTo>
                  <a:lnTo>
                    <a:pt x="263880" y="211137"/>
                  </a:lnTo>
                  <a:lnTo>
                    <a:pt x="264375" y="211683"/>
                  </a:lnTo>
                  <a:lnTo>
                    <a:pt x="274497" y="207911"/>
                  </a:lnTo>
                  <a:close/>
                </a:path>
                <a:path w="321945" h="2028190">
                  <a:moveTo>
                    <a:pt x="274993" y="275183"/>
                  </a:moveTo>
                  <a:lnTo>
                    <a:pt x="271818" y="275183"/>
                  </a:lnTo>
                  <a:lnTo>
                    <a:pt x="270230" y="276771"/>
                  </a:lnTo>
                  <a:lnTo>
                    <a:pt x="269430" y="278904"/>
                  </a:lnTo>
                  <a:lnTo>
                    <a:pt x="272605" y="278904"/>
                  </a:lnTo>
                  <a:lnTo>
                    <a:pt x="274193" y="277609"/>
                  </a:lnTo>
                  <a:lnTo>
                    <a:pt x="274993" y="275183"/>
                  </a:lnTo>
                  <a:close/>
                </a:path>
                <a:path w="321945" h="2028190">
                  <a:moveTo>
                    <a:pt x="276872" y="546"/>
                  </a:moveTo>
                  <a:lnTo>
                    <a:pt x="273697" y="0"/>
                  </a:lnTo>
                  <a:lnTo>
                    <a:pt x="273151" y="2387"/>
                  </a:lnTo>
                  <a:lnTo>
                    <a:pt x="273405" y="4813"/>
                  </a:lnTo>
                  <a:lnTo>
                    <a:pt x="275285" y="3479"/>
                  </a:lnTo>
                  <a:lnTo>
                    <a:pt x="276872" y="2387"/>
                  </a:lnTo>
                  <a:lnTo>
                    <a:pt x="276872" y="546"/>
                  </a:lnTo>
                  <a:close/>
                </a:path>
                <a:path w="321945" h="2028190">
                  <a:moveTo>
                    <a:pt x="278206" y="29616"/>
                  </a:moveTo>
                  <a:lnTo>
                    <a:pt x="265963" y="24561"/>
                  </a:lnTo>
                  <a:lnTo>
                    <a:pt x="273151" y="28829"/>
                  </a:lnTo>
                  <a:lnTo>
                    <a:pt x="273405" y="29070"/>
                  </a:lnTo>
                  <a:lnTo>
                    <a:pt x="274993" y="32296"/>
                  </a:lnTo>
                  <a:lnTo>
                    <a:pt x="276872" y="30708"/>
                  </a:lnTo>
                  <a:lnTo>
                    <a:pt x="278206" y="29616"/>
                  </a:lnTo>
                  <a:close/>
                </a:path>
                <a:path w="321945" h="2028190">
                  <a:moveTo>
                    <a:pt x="280746" y="222351"/>
                  </a:moveTo>
                  <a:lnTo>
                    <a:pt x="280047" y="218579"/>
                  </a:lnTo>
                  <a:lnTo>
                    <a:pt x="276872" y="216992"/>
                  </a:lnTo>
                  <a:lnTo>
                    <a:pt x="273405" y="221005"/>
                  </a:lnTo>
                  <a:lnTo>
                    <a:pt x="276326" y="222351"/>
                  </a:lnTo>
                  <a:lnTo>
                    <a:pt x="278206" y="225526"/>
                  </a:lnTo>
                  <a:lnTo>
                    <a:pt x="276072" y="229298"/>
                  </a:lnTo>
                  <a:lnTo>
                    <a:pt x="280593" y="228206"/>
                  </a:lnTo>
                  <a:lnTo>
                    <a:pt x="280670" y="226364"/>
                  </a:lnTo>
                  <a:lnTo>
                    <a:pt x="280746" y="222351"/>
                  </a:lnTo>
                  <a:close/>
                </a:path>
                <a:path w="321945" h="2028190">
                  <a:moveTo>
                    <a:pt x="281330" y="205130"/>
                  </a:moveTo>
                  <a:lnTo>
                    <a:pt x="280098" y="203441"/>
                  </a:lnTo>
                  <a:lnTo>
                    <a:pt x="276872" y="205536"/>
                  </a:lnTo>
                  <a:lnTo>
                    <a:pt x="280327" y="207035"/>
                  </a:lnTo>
                  <a:lnTo>
                    <a:pt x="281330" y="205130"/>
                  </a:lnTo>
                  <a:close/>
                </a:path>
                <a:path w="321945" h="2028190">
                  <a:moveTo>
                    <a:pt x="281927" y="104876"/>
                  </a:moveTo>
                  <a:lnTo>
                    <a:pt x="269684" y="99809"/>
                  </a:lnTo>
                  <a:lnTo>
                    <a:pt x="276872" y="104076"/>
                  </a:lnTo>
                  <a:lnTo>
                    <a:pt x="277126" y="104381"/>
                  </a:lnTo>
                  <a:lnTo>
                    <a:pt x="278714" y="107556"/>
                  </a:lnTo>
                  <a:lnTo>
                    <a:pt x="280593" y="105968"/>
                  </a:lnTo>
                  <a:lnTo>
                    <a:pt x="281927" y="104876"/>
                  </a:lnTo>
                  <a:close/>
                </a:path>
                <a:path w="321945" h="2028190">
                  <a:moveTo>
                    <a:pt x="282206" y="243141"/>
                  </a:moveTo>
                  <a:lnTo>
                    <a:pt x="280479" y="243141"/>
                  </a:lnTo>
                  <a:lnTo>
                    <a:pt x="282181" y="243433"/>
                  </a:lnTo>
                  <a:lnTo>
                    <a:pt x="282206" y="243141"/>
                  </a:lnTo>
                  <a:close/>
                </a:path>
                <a:path w="321945" h="2028190">
                  <a:moveTo>
                    <a:pt x="282422" y="241300"/>
                  </a:moveTo>
                  <a:lnTo>
                    <a:pt x="280301" y="241554"/>
                  </a:lnTo>
                  <a:lnTo>
                    <a:pt x="277126" y="241007"/>
                  </a:lnTo>
                  <a:lnTo>
                    <a:pt x="276898" y="242887"/>
                  </a:lnTo>
                  <a:lnTo>
                    <a:pt x="279006" y="242887"/>
                  </a:lnTo>
                  <a:lnTo>
                    <a:pt x="282232" y="242887"/>
                  </a:lnTo>
                  <a:lnTo>
                    <a:pt x="282384" y="241554"/>
                  </a:lnTo>
                  <a:lnTo>
                    <a:pt x="282422" y="241300"/>
                  </a:lnTo>
                  <a:close/>
                </a:path>
                <a:path w="321945" h="2028190">
                  <a:moveTo>
                    <a:pt x="284022" y="23761"/>
                  </a:moveTo>
                  <a:lnTo>
                    <a:pt x="276872" y="17856"/>
                  </a:lnTo>
                  <a:lnTo>
                    <a:pt x="274993" y="19202"/>
                  </a:lnTo>
                  <a:lnTo>
                    <a:pt x="273405" y="20535"/>
                  </a:lnTo>
                  <a:lnTo>
                    <a:pt x="278460" y="21082"/>
                  </a:lnTo>
                  <a:lnTo>
                    <a:pt x="278714" y="21082"/>
                  </a:lnTo>
                  <a:lnTo>
                    <a:pt x="284022" y="23761"/>
                  </a:lnTo>
                  <a:close/>
                </a:path>
                <a:path w="321945" h="2028190">
                  <a:moveTo>
                    <a:pt x="284746" y="102831"/>
                  </a:moveTo>
                  <a:lnTo>
                    <a:pt x="284607" y="100774"/>
                  </a:lnTo>
                  <a:lnTo>
                    <a:pt x="280593" y="98221"/>
                  </a:lnTo>
                  <a:lnTo>
                    <a:pt x="282816" y="102577"/>
                  </a:lnTo>
                  <a:lnTo>
                    <a:pt x="284746" y="102831"/>
                  </a:lnTo>
                  <a:close/>
                </a:path>
                <a:path w="321945" h="2028190">
                  <a:moveTo>
                    <a:pt x="286143" y="258368"/>
                  </a:moveTo>
                  <a:lnTo>
                    <a:pt x="285102" y="259702"/>
                  </a:lnTo>
                  <a:lnTo>
                    <a:pt x="284810" y="259956"/>
                  </a:lnTo>
                  <a:lnTo>
                    <a:pt x="284594" y="259295"/>
                  </a:lnTo>
                  <a:lnTo>
                    <a:pt x="284556" y="260502"/>
                  </a:lnTo>
                  <a:lnTo>
                    <a:pt x="284949" y="259956"/>
                  </a:lnTo>
                  <a:lnTo>
                    <a:pt x="286143" y="258368"/>
                  </a:lnTo>
                  <a:close/>
                </a:path>
                <a:path w="321945" h="2028190">
                  <a:moveTo>
                    <a:pt x="286143" y="254647"/>
                  </a:moveTo>
                  <a:lnTo>
                    <a:pt x="285013" y="253847"/>
                  </a:lnTo>
                  <a:lnTo>
                    <a:pt x="281635" y="251421"/>
                  </a:lnTo>
                  <a:lnTo>
                    <a:pt x="284200" y="258368"/>
                  </a:lnTo>
                  <a:lnTo>
                    <a:pt x="284314" y="258660"/>
                  </a:lnTo>
                  <a:lnTo>
                    <a:pt x="284314" y="258368"/>
                  </a:lnTo>
                  <a:lnTo>
                    <a:pt x="284594" y="259295"/>
                  </a:lnTo>
                  <a:lnTo>
                    <a:pt x="284810" y="253847"/>
                  </a:lnTo>
                  <a:lnTo>
                    <a:pt x="286143" y="254647"/>
                  </a:lnTo>
                  <a:close/>
                </a:path>
                <a:path w="321945" h="2028190">
                  <a:moveTo>
                    <a:pt x="288036" y="275183"/>
                  </a:moveTo>
                  <a:lnTo>
                    <a:pt x="285902" y="275475"/>
                  </a:lnTo>
                  <a:lnTo>
                    <a:pt x="285102" y="272503"/>
                  </a:lnTo>
                  <a:lnTo>
                    <a:pt x="284314" y="275183"/>
                  </a:lnTo>
                  <a:lnTo>
                    <a:pt x="284314" y="277075"/>
                  </a:lnTo>
                  <a:lnTo>
                    <a:pt x="287489" y="277609"/>
                  </a:lnTo>
                  <a:lnTo>
                    <a:pt x="287959" y="275475"/>
                  </a:lnTo>
                  <a:lnTo>
                    <a:pt x="288036" y="275183"/>
                  </a:lnTo>
                  <a:close/>
                </a:path>
                <a:path w="321945" h="2028190">
                  <a:moveTo>
                    <a:pt x="290068" y="200787"/>
                  </a:moveTo>
                  <a:lnTo>
                    <a:pt x="288036" y="201815"/>
                  </a:lnTo>
                  <a:lnTo>
                    <a:pt x="287020" y="203873"/>
                  </a:lnTo>
                  <a:lnTo>
                    <a:pt x="288721" y="202501"/>
                  </a:lnTo>
                  <a:lnTo>
                    <a:pt x="290068" y="200787"/>
                  </a:lnTo>
                  <a:close/>
                </a:path>
                <a:path w="321945" h="2028190">
                  <a:moveTo>
                    <a:pt x="301282" y="179387"/>
                  </a:moveTo>
                  <a:lnTo>
                    <a:pt x="297853" y="180428"/>
                  </a:lnTo>
                  <a:lnTo>
                    <a:pt x="293585" y="180428"/>
                  </a:lnTo>
                  <a:lnTo>
                    <a:pt x="291998" y="183108"/>
                  </a:lnTo>
                  <a:lnTo>
                    <a:pt x="296519" y="183362"/>
                  </a:lnTo>
                  <a:lnTo>
                    <a:pt x="301028" y="183362"/>
                  </a:lnTo>
                  <a:lnTo>
                    <a:pt x="301282" y="179387"/>
                  </a:lnTo>
                  <a:close/>
                </a:path>
                <a:path w="321945" h="2028190">
                  <a:moveTo>
                    <a:pt x="305003" y="32550"/>
                  </a:moveTo>
                  <a:lnTo>
                    <a:pt x="302869" y="32842"/>
                  </a:lnTo>
                  <a:lnTo>
                    <a:pt x="302069" y="29921"/>
                  </a:lnTo>
                  <a:lnTo>
                    <a:pt x="301282" y="32550"/>
                  </a:lnTo>
                  <a:lnTo>
                    <a:pt x="301282" y="34429"/>
                  </a:lnTo>
                  <a:lnTo>
                    <a:pt x="304457" y="34975"/>
                  </a:lnTo>
                  <a:lnTo>
                    <a:pt x="304927" y="32842"/>
                  </a:lnTo>
                  <a:lnTo>
                    <a:pt x="305003" y="32550"/>
                  </a:lnTo>
                  <a:close/>
                </a:path>
                <a:path w="321945" h="2028190">
                  <a:moveTo>
                    <a:pt x="305003" y="11760"/>
                  </a:moveTo>
                  <a:lnTo>
                    <a:pt x="302869" y="12001"/>
                  </a:lnTo>
                  <a:lnTo>
                    <a:pt x="302069" y="9080"/>
                  </a:lnTo>
                  <a:lnTo>
                    <a:pt x="301282" y="11760"/>
                  </a:lnTo>
                  <a:lnTo>
                    <a:pt x="301282" y="13589"/>
                  </a:lnTo>
                  <a:lnTo>
                    <a:pt x="304457" y="14135"/>
                  </a:lnTo>
                  <a:lnTo>
                    <a:pt x="304939" y="12001"/>
                  </a:lnTo>
                  <a:lnTo>
                    <a:pt x="305003" y="11760"/>
                  </a:lnTo>
                  <a:close/>
                </a:path>
                <a:path w="321945" h="2028190">
                  <a:moveTo>
                    <a:pt x="306882" y="156667"/>
                  </a:moveTo>
                  <a:lnTo>
                    <a:pt x="302615" y="156121"/>
                  </a:lnTo>
                  <a:lnTo>
                    <a:pt x="299694" y="157213"/>
                  </a:lnTo>
                  <a:lnTo>
                    <a:pt x="299440" y="160439"/>
                  </a:lnTo>
                  <a:lnTo>
                    <a:pt x="303657" y="160934"/>
                  </a:lnTo>
                  <a:lnTo>
                    <a:pt x="306590" y="159893"/>
                  </a:lnTo>
                  <a:lnTo>
                    <a:pt x="306882" y="156667"/>
                  </a:lnTo>
                  <a:close/>
                </a:path>
                <a:path w="321945" h="2028190">
                  <a:moveTo>
                    <a:pt x="310349" y="22974"/>
                  </a:moveTo>
                  <a:lnTo>
                    <a:pt x="308343" y="22974"/>
                  </a:lnTo>
                  <a:lnTo>
                    <a:pt x="310311" y="23469"/>
                  </a:lnTo>
                  <a:lnTo>
                    <a:pt x="310349" y="22974"/>
                  </a:lnTo>
                  <a:close/>
                </a:path>
                <a:path w="321945" h="2028190">
                  <a:moveTo>
                    <a:pt x="310553" y="21082"/>
                  </a:moveTo>
                  <a:lnTo>
                    <a:pt x="308470" y="21336"/>
                  </a:lnTo>
                  <a:lnTo>
                    <a:pt x="305244" y="20840"/>
                  </a:lnTo>
                  <a:lnTo>
                    <a:pt x="305028" y="22669"/>
                  </a:lnTo>
                  <a:lnTo>
                    <a:pt x="307136" y="22669"/>
                  </a:lnTo>
                  <a:lnTo>
                    <a:pt x="310388" y="22669"/>
                  </a:lnTo>
                  <a:lnTo>
                    <a:pt x="310515" y="21336"/>
                  </a:lnTo>
                  <a:lnTo>
                    <a:pt x="310553" y="21082"/>
                  </a:lnTo>
                  <a:close/>
                </a:path>
                <a:path w="321945" h="2028190">
                  <a:moveTo>
                    <a:pt x="311645" y="15481"/>
                  </a:moveTo>
                  <a:lnTo>
                    <a:pt x="306044" y="15481"/>
                  </a:lnTo>
                  <a:lnTo>
                    <a:pt x="305003" y="17360"/>
                  </a:lnTo>
                  <a:lnTo>
                    <a:pt x="308724" y="19989"/>
                  </a:lnTo>
                  <a:lnTo>
                    <a:pt x="311645" y="15481"/>
                  </a:lnTo>
                  <a:close/>
                </a:path>
                <a:path w="321945" h="2028190">
                  <a:moveTo>
                    <a:pt x="321716" y="15481"/>
                  </a:moveTo>
                  <a:lnTo>
                    <a:pt x="311645" y="15481"/>
                  </a:lnTo>
                  <a:lnTo>
                    <a:pt x="314274" y="21082"/>
                  </a:lnTo>
                  <a:lnTo>
                    <a:pt x="313486" y="16027"/>
                  </a:lnTo>
                  <a:lnTo>
                    <a:pt x="321170" y="19494"/>
                  </a:lnTo>
                  <a:lnTo>
                    <a:pt x="321640" y="16027"/>
                  </a:lnTo>
                  <a:lnTo>
                    <a:pt x="321716" y="15481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59803" y="4630635"/>
              <a:ext cx="781050" cy="1580515"/>
            </a:xfrm>
            <a:custGeom>
              <a:avLst/>
              <a:gdLst/>
              <a:ahLst/>
              <a:cxnLst/>
              <a:rect l="l" t="t" r="r" b="b"/>
              <a:pathLst>
                <a:path w="781050" h="1580514">
                  <a:moveTo>
                    <a:pt x="2133" y="1429092"/>
                  </a:moveTo>
                  <a:lnTo>
                    <a:pt x="1879" y="1429397"/>
                  </a:lnTo>
                  <a:lnTo>
                    <a:pt x="2133" y="1429893"/>
                  </a:lnTo>
                  <a:lnTo>
                    <a:pt x="2133" y="1429092"/>
                  </a:lnTo>
                  <a:close/>
                </a:path>
                <a:path w="781050" h="1580514">
                  <a:moveTo>
                    <a:pt x="2425" y="1430439"/>
                  </a:moveTo>
                  <a:lnTo>
                    <a:pt x="2133" y="1429893"/>
                  </a:lnTo>
                  <a:lnTo>
                    <a:pt x="2133" y="1430185"/>
                  </a:lnTo>
                  <a:lnTo>
                    <a:pt x="2425" y="1430439"/>
                  </a:lnTo>
                  <a:close/>
                </a:path>
                <a:path w="781050" h="1580514">
                  <a:moveTo>
                    <a:pt x="3467" y="1153121"/>
                  </a:moveTo>
                  <a:lnTo>
                    <a:pt x="1638" y="1152029"/>
                  </a:lnTo>
                  <a:lnTo>
                    <a:pt x="0" y="1151242"/>
                  </a:lnTo>
                  <a:lnTo>
                    <a:pt x="0" y="1152829"/>
                  </a:lnTo>
                  <a:lnTo>
                    <a:pt x="800" y="1153922"/>
                  </a:lnTo>
                  <a:lnTo>
                    <a:pt x="1879" y="1154709"/>
                  </a:lnTo>
                  <a:lnTo>
                    <a:pt x="3467" y="1153121"/>
                  </a:lnTo>
                  <a:close/>
                </a:path>
                <a:path w="781050" h="1580514">
                  <a:moveTo>
                    <a:pt x="8534" y="1421358"/>
                  </a:moveTo>
                  <a:lnTo>
                    <a:pt x="4813" y="1422946"/>
                  </a:lnTo>
                  <a:lnTo>
                    <a:pt x="4508" y="1422946"/>
                  </a:lnTo>
                  <a:lnTo>
                    <a:pt x="5054" y="1424584"/>
                  </a:lnTo>
                  <a:lnTo>
                    <a:pt x="4267" y="1425384"/>
                  </a:lnTo>
                  <a:lnTo>
                    <a:pt x="3225" y="1424838"/>
                  </a:lnTo>
                  <a:lnTo>
                    <a:pt x="2133" y="1424838"/>
                  </a:lnTo>
                  <a:lnTo>
                    <a:pt x="2133" y="1429092"/>
                  </a:lnTo>
                  <a:lnTo>
                    <a:pt x="5194" y="1425384"/>
                  </a:lnTo>
                  <a:lnTo>
                    <a:pt x="8534" y="1421358"/>
                  </a:lnTo>
                  <a:close/>
                </a:path>
                <a:path w="781050" h="1580514">
                  <a:moveTo>
                    <a:pt x="10909" y="1213446"/>
                  </a:moveTo>
                  <a:lnTo>
                    <a:pt x="10617" y="1213154"/>
                  </a:lnTo>
                  <a:lnTo>
                    <a:pt x="10617" y="1213993"/>
                  </a:lnTo>
                  <a:lnTo>
                    <a:pt x="10909" y="1214247"/>
                  </a:lnTo>
                  <a:lnTo>
                    <a:pt x="10909" y="1213446"/>
                  </a:lnTo>
                  <a:close/>
                </a:path>
                <a:path w="781050" h="1580514">
                  <a:moveTo>
                    <a:pt x="12496" y="1048740"/>
                  </a:moveTo>
                  <a:lnTo>
                    <a:pt x="12268" y="1046607"/>
                  </a:lnTo>
                  <a:lnTo>
                    <a:pt x="12255" y="1046365"/>
                  </a:lnTo>
                  <a:lnTo>
                    <a:pt x="11163" y="1046607"/>
                  </a:lnTo>
                  <a:lnTo>
                    <a:pt x="9817" y="1046607"/>
                  </a:lnTo>
                  <a:lnTo>
                    <a:pt x="8229" y="1046365"/>
                  </a:lnTo>
                  <a:lnTo>
                    <a:pt x="8102" y="1046607"/>
                  </a:lnTo>
                  <a:lnTo>
                    <a:pt x="7988" y="1047699"/>
                  </a:lnTo>
                  <a:lnTo>
                    <a:pt x="7734" y="1048194"/>
                  </a:lnTo>
                  <a:lnTo>
                    <a:pt x="10363" y="1048740"/>
                  </a:lnTo>
                  <a:lnTo>
                    <a:pt x="12496" y="1048740"/>
                  </a:lnTo>
                  <a:close/>
                </a:path>
                <a:path w="781050" h="1580514">
                  <a:moveTo>
                    <a:pt x="14338" y="1516113"/>
                  </a:moveTo>
                  <a:lnTo>
                    <a:pt x="12255" y="1513192"/>
                  </a:lnTo>
                  <a:lnTo>
                    <a:pt x="11455" y="1513192"/>
                  </a:lnTo>
                  <a:lnTo>
                    <a:pt x="11455" y="1516113"/>
                  </a:lnTo>
                  <a:lnTo>
                    <a:pt x="13042" y="1516418"/>
                  </a:lnTo>
                  <a:lnTo>
                    <a:pt x="14338" y="1516113"/>
                  </a:lnTo>
                  <a:close/>
                </a:path>
                <a:path w="781050" h="1580514">
                  <a:moveTo>
                    <a:pt x="235991" y="186588"/>
                  </a:moveTo>
                  <a:lnTo>
                    <a:pt x="234950" y="182613"/>
                  </a:lnTo>
                  <a:lnTo>
                    <a:pt x="229095" y="178600"/>
                  </a:lnTo>
                  <a:lnTo>
                    <a:pt x="228854" y="178600"/>
                  </a:lnTo>
                  <a:lnTo>
                    <a:pt x="233108" y="184454"/>
                  </a:lnTo>
                  <a:lnTo>
                    <a:pt x="227812" y="186588"/>
                  </a:lnTo>
                  <a:lnTo>
                    <a:pt x="235991" y="186588"/>
                  </a:lnTo>
                  <a:close/>
                </a:path>
                <a:path w="781050" h="1580514">
                  <a:moveTo>
                    <a:pt x="246837" y="125222"/>
                  </a:moveTo>
                  <a:lnTo>
                    <a:pt x="246113" y="122542"/>
                  </a:lnTo>
                  <a:lnTo>
                    <a:pt x="241300" y="122542"/>
                  </a:lnTo>
                  <a:lnTo>
                    <a:pt x="235204" y="121500"/>
                  </a:lnTo>
                  <a:lnTo>
                    <a:pt x="235000" y="125222"/>
                  </a:lnTo>
                  <a:lnTo>
                    <a:pt x="238925" y="125222"/>
                  </a:lnTo>
                  <a:lnTo>
                    <a:pt x="246837" y="125222"/>
                  </a:lnTo>
                  <a:close/>
                </a:path>
                <a:path w="781050" h="1580514">
                  <a:moveTo>
                    <a:pt x="247942" y="129235"/>
                  </a:moveTo>
                  <a:lnTo>
                    <a:pt x="247129" y="126263"/>
                  </a:lnTo>
                  <a:lnTo>
                    <a:pt x="241261" y="126263"/>
                  </a:lnTo>
                  <a:lnTo>
                    <a:pt x="247942" y="129235"/>
                  </a:lnTo>
                  <a:close/>
                </a:path>
                <a:path w="781050" h="1580514">
                  <a:moveTo>
                    <a:pt x="248246" y="186334"/>
                  </a:moveTo>
                  <a:lnTo>
                    <a:pt x="246113" y="186588"/>
                  </a:lnTo>
                  <a:lnTo>
                    <a:pt x="245313" y="183654"/>
                  </a:lnTo>
                  <a:lnTo>
                    <a:pt x="244525" y="186334"/>
                  </a:lnTo>
                  <a:lnTo>
                    <a:pt x="244525" y="188226"/>
                  </a:lnTo>
                  <a:lnTo>
                    <a:pt x="247700" y="188722"/>
                  </a:lnTo>
                  <a:lnTo>
                    <a:pt x="248183" y="186588"/>
                  </a:lnTo>
                  <a:lnTo>
                    <a:pt x="248246" y="186334"/>
                  </a:lnTo>
                  <a:close/>
                </a:path>
                <a:path w="781050" h="1580514">
                  <a:moveTo>
                    <a:pt x="279552" y="1024978"/>
                  </a:moveTo>
                  <a:lnTo>
                    <a:pt x="278206" y="1024978"/>
                  </a:lnTo>
                  <a:lnTo>
                    <a:pt x="276618" y="1024737"/>
                  </a:lnTo>
                  <a:lnTo>
                    <a:pt x="275285" y="1024737"/>
                  </a:lnTo>
                  <a:lnTo>
                    <a:pt x="275031" y="1024978"/>
                  </a:lnTo>
                  <a:lnTo>
                    <a:pt x="274789" y="1025283"/>
                  </a:lnTo>
                  <a:lnTo>
                    <a:pt x="274485" y="1025779"/>
                  </a:lnTo>
                  <a:lnTo>
                    <a:pt x="276072" y="1025525"/>
                  </a:lnTo>
                  <a:lnTo>
                    <a:pt x="278511" y="1025779"/>
                  </a:lnTo>
                  <a:lnTo>
                    <a:pt x="278841" y="1025525"/>
                  </a:lnTo>
                  <a:lnTo>
                    <a:pt x="279552" y="1024978"/>
                  </a:lnTo>
                  <a:close/>
                </a:path>
                <a:path w="781050" h="1580514">
                  <a:moveTo>
                    <a:pt x="280098" y="111074"/>
                  </a:moveTo>
                  <a:lnTo>
                    <a:pt x="277964" y="111328"/>
                  </a:lnTo>
                  <a:lnTo>
                    <a:pt x="277164" y="108394"/>
                  </a:lnTo>
                  <a:lnTo>
                    <a:pt x="276377" y="111074"/>
                  </a:lnTo>
                  <a:lnTo>
                    <a:pt x="276377" y="112915"/>
                  </a:lnTo>
                  <a:lnTo>
                    <a:pt x="279552" y="113461"/>
                  </a:lnTo>
                  <a:lnTo>
                    <a:pt x="280035" y="111328"/>
                  </a:lnTo>
                  <a:lnTo>
                    <a:pt x="280098" y="111074"/>
                  </a:lnTo>
                  <a:close/>
                </a:path>
                <a:path w="781050" h="1580514">
                  <a:moveTo>
                    <a:pt x="290715" y="244233"/>
                  </a:moveTo>
                  <a:lnTo>
                    <a:pt x="287540" y="244779"/>
                  </a:lnTo>
                  <a:lnTo>
                    <a:pt x="287235" y="247205"/>
                  </a:lnTo>
                  <a:lnTo>
                    <a:pt x="285407" y="245872"/>
                  </a:lnTo>
                  <a:lnTo>
                    <a:pt x="283819" y="244779"/>
                  </a:lnTo>
                  <a:lnTo>
                    <a:pt x="283819" y="250380"/>
                  </a:lnTo>
                  <a:lnTo>
                    <a:pt x="287540" y="252018"/>
                  </a:lnTo>
                  <a:lnTo>
                    <a:pt x="289496" y="247205"/>
                  </a:lnTo>
                  <a:lnTo>
                    <a:pt x="290715" y="244233"/>
                  </a:lnTo>
                  <a:close/>
                </a:path>
                <a:path w="781050" h="1580514">
                  <a:moveTo>
                    <a:pt x="291211" y="11506"/>
                  </a:moveTo>
                  <a:lnTo>
                    <a:pt x="286778" y="10121"/>
                  </a:lnTo>
                  <a:lnTo>
                    <a:pt x="286143" y="11811"/>
                  </a:lnTo>
                  <a:lnTo>
                    <a:pt x="288036" y="13360"/>
                  </a:lnTo>
                  <a:lnTo>
                    <a:pt x="291211" y="11506"/>
                  </a:lnTo>
                  <a:close/>
                </a:path>
                <a:path w="781050" h="1580514">
                  <a:moveTo>
                    <a:pt x="293090" y="321919"/>
                  </a:moveTo>
                  <a:lnTo>
                    <a:pt x="287235" y="320078"/>
                  </a:lnTo>
                  <a:lnTo>
                    <a:pt x="279793" y="325932"/>
                  </a:lnTo>
                  <a:lnTo>
                    <a:pt x="283819" y="327520"/>
                  </a:lnTo>
                  <a:lnTo>
                    <a:pt x="284314" y="323253"/>
                  </a:lnTo>
                  <a:lnTo>
                    <a:pt x="291998" y="325691"/>
                  </a:lnTo>
                  <a:lnTo>
                    <a:pt x="292696" y="323253"/>
                  </a:lnTo>
                  <a:lnTo>
                    <a:pt x="293090" y="321919"/>
                  </a:lnTo>
                  <a:close/>
                </a:path>
                <a:path w="781050" h="1580514">
                  <a:moveTo>
                    <a:pt x="299656" y="140271"/>
                  </a:moveTo>
                  <a:lnTo>
                    <a:pt x="297357" y="139661"/>
                  </a:lnTo>
                  <a:lnTo>
                    <a:pt x="295706" y="141706"/>
                  </a:lnTo>
                  <a:lnTo>
                    <a:pt x="298653" y="144957"/>
                  </a:lnTo>
                  <a:lnTo>
                    <a:pt x="299656" y="140271"/>
                  </a:lnTo>
                  <a:close/>
                </a:path>
                <a:path w="781050" h="1580514">
                  <a:moveTo>
                    <a:pt x="305714" y="118516"/>
                  </a:moveTo>
                  <a:lnTo>
                    <a:pt x="302488" y="118516"/>
                  </a:lnTo>
                  <a:lnTo>
                    <a:pt x="305549" y="119316"/>
                  </a:lnTo>
                  <a:lnTo>
                    <a:pt x="305714" y="118516"/>
                  </a:lnTo>
                  <a:close/>
                </a:path>
                <a:path w="781050" h="1580514">
                  <a:moveTo>
                    <a:pt x="306095" y="116687"/>
                  </a:moveTo>
                  <a:lnTo>
                    <a:pt x="304749" y="116141"/>
                  </a:lnTo>
                  <a:lnTo>
                    <a:pt x="302374" y="116687"/>
                  </a:lnTo>
                  <a:lnTo>
                    <a:pt x="302374" y="114795"/>
                  </a:lnTo>
                  <a:lnTo>
                    <a:pt x="303466" y="115049"/>
                  </a:lnTo>
                  <a:lnTo>
                    <a:pt x="303631" y="114795"/>
                  </a:lnTo>
                  <a:lnTo>
                    <a:pt x="304507" y="113461"/>
                  </a:lnTo>
                  <a:lnTo>
                    <a:pt x="302374" y="112915"/>
                  </a:lnTo>
                  <a:lnTo>
                    <a:pt x="301828" y="115595"/>
                  </a:lnTo>
                  <a:lnTo>
                    <a:pt x="299199" y="116141"/>
                  </a:lnTo>
                  <a:lnTo>
                    <a:pt x="298704" y="118275"/>
                  </a:lnTo>
                  <a:lnTo>
                    <a:pt x="301574" y="118275"/>
                  </a:lnTo>
                  <a:lnTo>
                    <a:pt x="305765" y="118275"/>
                  </a:lnTo>
                  <a:lnTo>
                    <a:pt x="306095" y="116687"/>
                  </a:lnTo>
                  <a:close/>
                </a:path>
                <a:path w="781050" h="1580514">
                  <a:moveTo>
                    <a:pt x="307975" y="62217"/>
                  </a:moveTo>
                  <a:lnTo>
                    <a:pt x="305841" y="62458"/>
                  </a:lnTo>
                  <a:lnTo>
                    <a:pt x="305054" y="59537"/>
                  </a:lnTo>
                  <a:lnTo>
                    <a:pt x="304253" y="62217"/>
                  </a:lnTo>
                  <a:lnTo>
                    <a:pt x="304253" y="64096"/>
                  </a:lnTo>
                  <a:lnTo>
                    <a:pt x="307682" y="64592"/>
                  </a:lnTo>
                  <a:lnTo>
                    <a:pt x="307936" y="62458"/>
                  </a:lnTo>
                  <a:lnTo>
                    <a:pt x="307975" y="62217"/>
                  </a:lnTo>
                  <a:close/>
                </a:path>
                <a:path w="781050" h="1580514">
                  <a:moveTo>
                    <a:pt x="315366" y="348361"/>
                  </a:moveTo>
                  <a:lnTo>
                    <a:pt x="312991" y="346468"/>
                  </a:lnTo>
                  <a:lnTo>
                    <a:pt x="311950" y="343293"/>
                  </a:lnTo>
                  <a:lnTo>
                    <a:pt x="307975" y="342747"/>
                  </a:lnTo>
                  <a:lnTo>
                    <a:pt x="306755" y="347167"/>
                  </a:lnTo>
                  <a:lnTo>
                    <a:pt x="302539" y="350329"/>
                  </a:lnTo>
                  <a:lnTo>
                    <a:pt x="299173" y="352031"/>
                  </a:lnTo>
                  <a:lnTo>
                    <a:pt x="300532" y="352082"/>
                  </a:lnTo>
                  <a:lnTo>
                    <a:pt x="303961" y="349948"/>
                  </a:lnTo>
                  <a:lnTo>
                    <a:pt x="309270" y="349694"/>
                  </a:lnTo>
                  <a:lnTo>
                    <a:pt x="313537" y="348361"/>
                  </a:lnTo>
                  <a:lnTo>
                    <a:pt x="313537" y="349402"/>
                  </a:lnTo>
                  <a:lnTo>
                    <a:pt x="315125" y="350494"/>
                  </a:lnTo>
                  <a:lnTo>
                    <a:pt x="315366" y="348361"/>
                  </a:lnTo>
                  <a:close/>
                </a:path>
                <a:path w="781050" h="1580514">
                  <a:moveTo>
                    <a:pt x="319379" y="246659"/>
                  </a:moveTo>
                  <a:lnTo>
                    <a:pt x="315912" y="246113"/>
                  </a:lnTo>
                  <a:lnTo>
                    <a:pt x="315658" y="248551"/>
                  </a:lnTo>
                  <a:lnTo>
                    <a:pt x="316166" y="250926"/>
                  </a:lnTo>
                  <a:lnTo>
                    <a:pt x="317792" y="249593"/>
                  </a:lnTo>
                  <a:lnTo>
                    <a:pt x="319379" y="248551"/>
                  </a:lnTo>
                  <a:lnTo>
                    <a:pt x="319379" y="246659"/>
                  </a:lnTo>
                  <a:close/>
                </a:path>
                <a:path w="781050" h="1580514">
                  <a:moveTo>
                    <a:pt x="322846" y="115049"/>
                  </a:moveTo>
                  <a:lnTo>
                    <a:pt x="321106" y="115049"/>
                  </a:lnTo>
                  <a:lnTo>
                    <a:pt x="322808" y="115341"/>
                  </a:lnTo>
                  <a:lnTo>
                    <a:pt x="322846" y="115049"/>
                  </a:lnTo>
                  <a:close/>
                </a:path>
                <a:path w="781050" h="1580514">
                  <a:moveTo>
                    <a:pt x="323100" y="113207"/>
                  </a:moveTo>
                  <a:lnTo>
                    <a:pt x="320675" y="113461"/>
                  </a:lnTo>
                  <a:lnTo>
                    <a:pt x="317792" y="112661"/>
                  </a:lnTo>
                  <a:lnTo>
                    <a:pt x="317525" y="114795"/>
                  </a:lnTo>
                  <a:lnTo>
                    <a:pt x="319633" y="114795"/>
                  </a:lnTo>
                  <a:lnTo>
                    <a:pt x="322872" y="114795"/>
                  </a:lnTo>
                  <a:lnTo>
                    <a:pt x="323062" y="113461"/>
                  </a:lnTo>
                  <a:lnTo>
                    <a:pt x="323100" y="113207"/>
                  </a:lnTo>
                  <a:close/>
                </a:path>
                <a:path w="781050" h="1580514">
                  <a:moveTo>
                    <a:pt x="323354" y="55041"/>
                  </a:moveTo>
                  <a:lnTo>
                    <a:pt x="322808" y="55016"/>
                  </a:lnTo>
                  <a:lnTo>
                    <a:pt x="323354" y="55422"/>
                  </a:lnTo>
                  <a:lnTo>
                    <a:pt x="323354" y="55041"/>
                  </a:lnTo>
                  <a:close/>
                </a:path>
                <a:path w="781050" h="1580514">
                  <a:moveTo>
                    <a:pt x="324942" y="56603"/>
                  </a:moveTo>
                  <a:lnTo>
                    <a:pt x="323354" y="55422"/>
                  </a:lnTo>
                  <a:lnTo>
                    <a:pt x="323354" y="55562"/>
                  </a:lnTo>
                  <a:lnTo>
                    <a:pt x="324942" y="56603"/>
                  </a:lnTo>
                  <a:close/>
                </a:path>
                <a:path w="781050" h="1580514">
                  <a:moveTo>
                    <a:pt x="326783" y="210896"/>
                  </a:moveTo>
                  <a:lnTo>
                    <a:pt x="324688" y="211137"/>
                  </a:lnTo>
                  <a:lnTo>
                    <a:pt x="323900" y="208216"/>
                  </a:lnTo>
                  <a:lnTo>
                    <a:pt x="323100" y="210896"/>
                  </a:lnTo>
                  <a:lnTo>
                    <a:pt x="323100" y="212775"/>
                  </a:lnTo>
                  <a:lnTo>
                    <a:pt x="326275" y="213271"/>
                  </a:lnTo>
                  <a:lnTo>
                    <a:pt x="326720" y="211137"/>
                  </a:lnTo>
                  <a:lnTo>
                    <a:pt x="326783" y="210896"/>
                  </a:lnTo>
                  <a:close/>
                </a:path>
                <a:path w="781050" h="1580514">
                  <a:moveTo>
                    <a:pt x="327558" y="182206"/>
                  </a:moveTo>
                  <a:lnTo>
                    <a:pt x="326339" y="180517"/>
                  </a:lnTo>
                  <a:lnTo>
                    <a:pt x="323100" y="182613"/>
                  </a:lnTo>
                  <a:lnTo>
                    <a:pt x="326555" y="184111"/>
                  </a:lnTo>
                  <a:lnTo>
                    <a:pt x="327558" y="182206"/>
                  </a:lnTo>
                  <a:close/>
                </a:path>
                <a:path w="781050" h="1580514">
                  <a:moveTo>
                    <a:pt x="328663" y="60325"/>
                  </a:moveTo>
                  <a:lnTo>
                    <a:pt x="326529" y="60629"/>
                  </a:lnTo>
                  <a:lnTo>
                    <a:pt x="325729" y="57696"/>
                  </a:lnTo>
                  <a:lnTo>
                    <a:pt x="324942" y="60325"/>
                  </a:lnTo>
                  <a:lnTo>
                    <a:pt x="324942" y="62217"/>
                  </a:lnTo>
                  <a:lnTo>
                    <a:pt x="328117" y="62763"/>
                  </a:lnTo>
                  <a:lnTo>
                    <a:pt x="328587" y="60629"/>
                  </a:lnTo>
                  <a:lnTo>
                    <a:pt x="328663" y="60325"/>
                  </a:lnTo>
                  <a:close/>
                </a:path>
                <a:path w="781050" h="1580514">
                  <a:moveTo>
                    <a:pt x="331838" y="52095"/>
                  </a:moveTo>
                  <a:lnTo>
                    <a:pt x="324688" y="54724"/>
                  </a:lnTo>
                  <a:lnTo>
                    <a:pt x="324942" y="54724"/>
                  </a:lnTo>
                  <a:lnTo>
                    <a:pt x="323354" y="55016"/>
                  </a:lnTo>
                  <a:lnTo>
                    <a:pt x="329450" y="55270"/>
                  </a:lnTo>
                  <a:lnTo>
                    <a:pt x="328663" y="56603"/>
                  </a:lnTo>
                  <a:lnTo>
                    <a:pt x="331838" y="52095"/>
                  </a:lnTo>
                  <a:close/>
                </a:path>
                <a:path w="781050" h="1580514">
                  <a:moveTo>
                    <a:pt x="338683" y="1027607"/>
                  </a:moveTo>
                  <a:lnTo>
                    <a:pt x="338239" y="1024191"/>
                  </a:lnTo>
                  <a:lnTo>
                    <a:pt x="336105" y="1021803"/>
                  </a:lnTo>
                  <a:lnTo>
                    <a:pt x="333971" y="1022299"/>
                  </a:lnTo>
                  <a:lnTo>
                    <a:pt x="332930" y="1022299"/>
                  </a:lnTo>
                  <a:lnTo>
                    <a:pt x="334759" y="1025525"/>
                  </a:lnTo>
                  <a:lnTo>
                    <a:pt x="338683" y="1027607"/>
                  </a:lnTo>
                  <a:close/>
                </a:path>
                <a:path w="781050" h="1580514">
                  <a:moveTo>
                    <a:pt x="339217" y="1027887"/>
                  </a:moveTo>
                  <a:lnTo>
                    <a:pt x="338683" y="1027607"/>
                  </a:lnTo>
                  <a:lnTo>
                    <a:pt x="338734" y="1027912"/>
                  </a:lnTo>
                  <a:lnTo>
                    <a:pt x="339217" y="1027887"/>
                  </a:lnTo>
                  <a:close/>
                </a:path>
                <a:path w="781050" h="1580514">
                  <a:moveTo>
                    <a:pt x="341071" y="53136"/>
                  </a:moveTo>
                  <a:lnTo>
                    <a:pt x="336892" y="53136"/>
                  </a:lnTo>
                  <a:lnTo>
                    <a:pt x="332384" y="52882"/>
                  </a:lnTo>
                  <a:lnTo>
                    <a:pt x="332181" y="56095"/>
                  </a:lnTo>
                  <a:lnTo>
                    <a:pt x="338353" y="54457"/>
                  </a:lnTo>
                  <a:lnTo>
                    <a:pt x="341071" y="53136"/>
                  </a:lnTo>
                  <a:close/>
                </a:path>
                <a:path w="781050" h="1580514">
                  <a:moveTo>
                    <a:pt x="341718" y="52832"/>
                  </a:moveTo>
                  <a:lnTo>
                    <a:pt x="341071" y="53136"/>
                  </a:lnTo>
                  <a:lnTo>
                    <a:pt x="341414" y="53136"/>
                  </a:lnTo>
                  <a:lnTo>
                    <a:pt x="341718" y="52832"/>
                  </a:lnTo>
                  <a:close/>
                </a:path>
                <a:path w="781050" h="1580514">
                  <a:moveTo>
                    <a:pt x="343547" y="1027658"/>
                  </a:moveTo>
                  <a:lnTo>
                    <a:pt x="339217" y="1027887"/>
                  </a:lnTo>
                  <a:lnTo>
                    <a:pt x="339826" y="1028204"/>
                  </a:lnTo>
                  <a:lnTo>
                    <a:pt x="336105" y="1031379"/>
                  </a:lnTo>
                  <a:lnTo>
                    <a:pt x="339521" y="1031138"/>
                  </a:lnTo>
                  <a:lnTo>
                    <a:pt x="342455" y="1030046"/>
                  </a:lnTo>
                  <a:lnTo>
                    <a:pt x="343547" y="1027658"/>
                  </a:lnTo>
                  <a:close/>
                </a:path>
                <a:path w="781050" h="1580514">
                  <a:moveTo>
                    <a:pt x="344335" y="51574"/>
                  </a:moveTo>
                  <a:lnTo>
                    <a:pt x="343547" y="51003"/>
                  </a:lnTo>
                  <a:lnTo>
                    <a:pt x="341718" y="52832"/>
                  </a:lnTo>
                  <a:lnTo>
                    <a:pt x="344335" y="51574"/>
                  </a:lnTo>
                  <a:close/>
                </a:path>
                <a:path w="781050" h="1580514">
                  <a:moveTo>
                    <a:pt x="349643" y="361454"/>
                  </a:moveTo>
                  <a:lnTo>
                    <a:pt x="339826" y="365175"/>
                  </a:lnTo>
                  <a:lnTo>
                    <a:pt x="333425" y="367309"/>
                  </a:lnTo>
                  <a:lnTo>
                    <a:pt x="338239" y="366763"/>
                  </a:lnTo>
                  <a:lnTo>
                    <a:pt x="349643" y="361454"/>
                  </a:lnTo>
                  <a:close/>
                </a:path>
                <a:path w="781050" h="1580514">
                  <a:moveTo>
                    <a:pt x="354952" y="49110"/>
                  </a:moveTo>
                  <a:lnTo>
                    <a:pt x="351421" y="47625"/>
                  </a:lnTo>
                  <a:lnTo>
                    <a:pt x="350354" y="49530"/>
                  </a:lnTo>
                  <a:lnTo>
                    <a:pt x="351574" y="51219"/>
                  </a:lnTo>
                  <a:lnTo>
                    <a:pt x="354952" y="49110"/>
                  </a:lnTo>
                  <a:close/>
                </a:path>
                <a:path w="781050" h="1580514">
                  <a:moveTo>
                    <a:pt x="360514" y="306984"/>
                  </a:moveTo>
                  <a:lnTo>
                    <a:pt x="358381" y="307238"/>
                  </a:lnTo>
                  <a:lnTo>
                    <a:pt x="357581" y="304304"/>
                  </a:lnTo>
                  <a:lnTo>
                    <a:pt x="356793" y="306984"/>
                  </a:lnTo>
                  <a:lnTo>
                    <a:pt x="356793" y="308876"/>
                  </a:lnTo>
                  <a:lnTo>
                    <a:pt x="359968" y="309372"/>
                  </a:lnTo>
                  <a:lnTo>
                    <a:pt x="360451" y="307238"/>
                  </a:lnTo>
                  <a:lnTo>
                    <a:pt x="360514" y="306984"/>
                  </a:lnTo>
                  <a:close/>
                </a:path>
                <a:path w="781050" h="1580514">
                  <a:moveTo>
                    <a:pt x="371678" y="321919"/>
                  </a:moveTo>
                  <a:lnTo>
                    <a:pt x="366064" y="324599"/>
                  </a:lnTo>
                  <a:lnTo>
                    <a:pt x="360514" y="322211"/>
                  </a:lnTo>
                  <a:lnTo>
                    <a:pt x="354952" y="320078"/>
                  </a:lnTo>
                  <a:lnTo>
                    <a:pt x="354952" y="326186"/>
                  </a:lnTo>
                  <a:lnTo>
                    <a:pt x="362889" y="324599"/>
                  </a:lnTo>
                  <a:lnTo>
                    <a:pt x="364236" y="329412"/>
                  </a:lnTo>
                  <a:lnTo>
                    <a:pt x="364782" y="324840"/>
                  </a:lnTo>
                  <a:lnTo>
                    <a:pt x="370090" y="325145"/>
                  </a:lnTo>
                  <a:lnTo>
                    <a:pt x="370230" y="324840"/>
                  </a:lnTo>
                  <a:lnTo>
                    <a:pt x="371678" y="321919"/>
                  </a:lnTo>
                  <a:close/>
                </a:path>
                <a:path w="781050" h="1580514">
                  <a:moveTo>
                    <a:pt x="381495" y="46482"/>
                  </a:moveTo>
                  <a:lnTo>
                    <a:pt x="377228" y="51003"/>
                  </a:lnTo>
                  <a:lnTo>
                    <a:pt x="378917" y="52184"/>
                  </a:lnTo>
                  <a:lnTo>
                    <a:pt x="376948" y="54343"/>
                  </a:lnTo>
                  <a:lnTo>
                    <a:pt x="375107" y="56718"/>
                  </a:lnTo>
                  <a:lnTo>
                    <a:pt x="377228" y="58496"/>
                  </a:lnTo>
                  <a:lnTo>
                    <a:pt x="381495" y="56857"/>
                  </a:lnTo>
                  <a:lnTo>
                    <a:pt x="381495" y="46482"/>
                  </a:lnTo>
                  <a:close/>
                </a:path>
                <a:path w="781050" h="1580514">
                  <a:moveTo>
                    <a:pt x="382562" y="17119"/>
                  </a:moveTo>
                  <a:lnTo>
                    <a:pt x="381241" y="17119"/>
                  </a:lnTo>
                  <a:lnTo>
                    <a:pt x="382536" y="17360"/>
                  </a:lnTo>
                  <a:lnTo>
                    <a:pt x="382562" y="17119"/>
                  </a:lnTo>
                  <a:close/>
                </a:path>
                <a:path w="781050" h="1580514">
                  <a:moveTo>
                    <a:pt x="382841" y="15227"/>
                  </a:moveTo>
                  <a:lnTo>
                    <a:pt x="380707" y="15481"/>
                  </a:lnTo>
                  <a:lnTo>
                    <a:pt x="377482" y="14986"/>
                  </a:lnTo>
                  <a:lnTo>
                    <a:pt x="377253" y="16814"/>
                  </a:lnTo>
                  <a:lnTo>
                    <a:pt x="379615" y="16814"/>
                  </a:lnTo>
                  <a:lnTo>
                    <a:pt x="382612" y="16814"/>
                  </a:lnTo>
                  <a:lnTo>
                    <a:pt x="382803" y="15481"/>
                  </a:lnTo>
                  <a:lnTo>
                    <a:pt x="382841" y="15227"/>
                  </a:lnTo>
                  <a:close/>
                </a:path>
                <a:path w="781050" h="1580514">
                  <a:moveTo>
                    <a:pt x="392607" y="6159"/>
                  </a:moveTo>
                  <a:lnTo>
                    <a:pt x="392430" y="3225"/>
                  </a:lnTo>
                  <a:lnTo>
                    <a:pt x="392366" y="2133"/>
                  </a:lnTo>
                  <a:lnTo>
                    <a:pt x="389737" y="3225"/>
                  </a:lnTo>
                  <a:lnTo>
                    <a:pt x="389216" y="2984"/>
                  </a:lnTo>
                  <a:lnTo>
                    <a:pt x="382841" y="0"/>
                  </a:lnTo>
                  <a:lnTo>
                    <a:pt x="383082" y="4025"/>
                  </a:lnTo>
                  <a:lnTo>
                    <a:pt x="385711" y="2984"/>
                  </a:lnTo>
                  <a:lnTo>
                    <a:pt x="392607" y="6159"/>
                  </a:lnTo>
                  <a:close/>
                </a:path>
                <a:path w="781050" h="1580514">
                  <a:moveTo>
                    <a:pt x="409079" y="135636"/>
                  </a:moveTo>
                  <a:lnTo>
                    <a:pt x="405904" y="135636"/>
                  </a:lnTo>
                  <a:lnTo>
                    <a:pt x="404317" y="137223"/>
                  </a:lnTo>
                  <a:lnTo>
                    <a:pt x="403517" y="139357"/>
                  </a:lnTo>
                  <a:lnTo>
                    <a:pt x="406692" y="139357"/>
                  </a:lnTo>
                  <a:lnTo>
                    <a:pt x="408279" y="138010"/>
                  </a:lnTo>
                  <a:lnTo>
                    <a:pt x="409079" y="135636"/>
                  </a:lnTo>
                  <a:close/>
                </a:path>
                <a:path w="781050" h="1580514">
                  <a:moveTo>
                    <a:pt x="410959" y="79273"/>
                  </a:moveTo>
                  <a:lnTo>
                    <a:pt x="408584" y="76898"/>
                  </a:lnTo>
                  <a:lnTo>
                    <a:pt x="404063" y="76898"/>
                  </a:lnTo>
                  <a:lnTo>
                    <a:pt x="403517" y="81165"/>
                  </a:lnTo>
                  <a:lnTo>
                    <a:pt x="408279" y="81407"/>
                  </a:lnTo>
                  <a:lnTo>
                    <a:pt x="409371" y="84632"/>
                  </a:lnTo>
                  <a:lnTo>
                    <a:pt x="410959" y="79273"/>
                  </a:lnTo>
                  <a:close/>
                </a:path>
                <a:path w="781050" h="1580514">
                  <a:moveTo>
                    <a:pt x="410959" y="37655"/>
                  </a:moveTo>
                  <a:lnTo>
                    <a:pt x="406361" y="36207"/>
                  </a:lnTo>
                  <a:lnTo>
                    <a:pt x="404482" y="37566"/>
                  </a:lnTo>
                  <a:lnTo>
                    <a:pt x="405828" y="38976"/>
                  </a:lnTo>
                  <a:lnTo>
                    <a:pt x="410959" y="37655"/>
                  </a:lnTo>
                  <a:close/>
                </a:path>
                <a:path w="781050" h="1580514">
                  <a:moveTo>
                    <a:pt x="413346" y="189560"/>
                  </a:moveTo>
                  <a:lnTo>
                    <a:pt x="410959" y="192189"/>
                  </a:lnTo>
                  <a:lnTo>
                    <a:pt x="402183" y="190855"/>
                  </a:lnTo>
                  <a:lnTo>
                    <a:pt x="402183" y="195414"/>
                  </a:lnTo>
                  <a:lnTo>
                    <a:pt x="410959" y="194068"/>
                  </a:lnTo>
                  <a:lnTo>
                    <a:pt x="411657" y="192189"/>
                  </a:lnTo>
                  <a:lnTo>
                    <a:pt x="411759" y="191935"/>
                  </a:lnTo>
                  <a:lnTo>
                    <a:pt x="413346" y="189560"/>
                  </a:lnTo>
                  <a:close/>
                </a:path>
                <a:path w="781050" h="1580514">
                  <a:moveTo>
                    <a:pt x="417741" y="288810"/>
                  </a:moveTo>
                  <a:lnTo>
                    <a:pt x="417233" y="288036"/>
                  </a:lnTo>
                  <a:lnTo>
                    <a:pt x="413346" y="282181"/>
                  </a:lnTo>
                  <a:lnTo>
                    <a:pt x="410959" y="289915"/>
                  </a:lnTo>
                  <a:lnTo>
                    <a:pt x="413588" y="289915"/>
                  </a:lnTo>
                  <a:lnTo>
                    <a:pt x="414934" y="289077"/>
                  </a:lnTo>
                  <a:lnTo>
                    <a:pt x="416521" y="288036"/>
                  </a:lnTo>
                  <a:lnTo>
                    <a:pt x="417741" y="288810"/>
                  </a:lnTo>
                  <a:close/>
                </a:path>
                <a:path w="781050" h="1580514">
                  <a:moveTo>
                    <a:pt x="418401" y="291376"/>
                  </a:moveTo>
                  <a:lnTo>
                    <a:pt x="414134" y="292544"/>
                  </a:lnTo>
                  <a:lnTo>
                    <a:pt x="418401" y="293636"/>
                  </a:lnTo>
                  <a:lnTo>
                    <a:pt x="418401" y="291376"/>
                  </a:lnTo>
                  <a:close/>
                </a:path>
                <a:path w="781050" h="1580514">
                  <a:moveTo>
                    <a:pt x="419811" y="290982"/>
                  </a:moveTo>
                  <a:lnTo>
                    <a:pt x="418401" y="290410"/>
                  </a:lnTo>
                  <a:lnTo>
                    <a:pt x="418401" y="291376"/>
                  </a:lnTo>
                  <a:lnTo>
                    <a:pt x="419811" y="290982"/>
                  </a:lnTo>
                  <a:close/>
                </a:path>
                <a:path w="781050" h="1580514">
                  <a:moveTo>
                    <a:pt x="419823" y="290118"/>
                  </a:moveTo>
                  <a:lnTo>
                    <a:pt x="417741" y="288810"/>
                  </a:lnTo>
                  <a:lnTo>
                    <a:pt x="418655" y="290169"/>
                  </a:lnTo>
                  <a:lnTo>
                    <a:pt x="419823" y="290118"/>
                  </a:lnTo>
                  <a:close/>
                </a:path>
                <a:path w="781050" h="1580514">
                  <a:moveTo>
                    <a:pt x="423964" y="289915"/>
                  </a:moveTo>
                  <a:lnTo>
                    <a:pt x="419823" y="290118"/>
                  </a:lnTo>
                  <a:lnTo>
                    <a:pt x="420789" y="290715"/>
                  </a:lnTo>
                  <a:lnTo>
                    <a:pt x="419811" y="290982"/>
                  </a:lnTo>
                  <a:lnTo>
                    <a:pt x="423710" y="292544"/>
                  </a:lnTo>
                  <a:lnTo>
                    <a:pt x="423964" y="289915"/>
                  </a:lnTo>
                  <a:close/>
                </a:path>
                <a:path w="781050" h="1580514">
                  <a:moveTo>
                    <a:pt x="427393" y="132689"/>
                  </a:moveTo>
                  <a:lnTo>
                    <a:pt x="426097" y="130022"/>
                  </a:lnTo>
                  <a:lnTo>
                    <a:pt x="422833" y="132613"/>
                  </a:lnTo>
                  <a:lnTo>
                    <a:pt x="424789" y="133527"/>
                  </a:lnTo>
                  <a:lnTo>
                    <a:pt x="427393" y="132689"/>
                  </a:lnTo>
                  <a:close/>
                </a:path>
                <a:path w="781050" h="1580514">
                  <a:moveTo>
                    <a:pt x="427685" y="276821"/>
                  </a:moveTo>
                  <a:lnTo>
                    <a:pt x="426161" y="276821"/>
                  </a:lnTo>
                  <a:lnTo>
                    <a:pt x="426885" y="279501"/>
                  </a:lnTo>
                  <a:lnTo>
                    <a:pt x="427685" y="276821"/>
                  </a:lnTo>
                  <a:close/>
                </a:path>
                <a:path w="781050" h="1580514">
                  <a:moveTo>
                    <a:pt x="427926" y="274942"/>
                  </a:moveTo>
                  <a:lnTo>
                    <a:pt x="424510" y="274396"/>
                  </a:lnTo>
                  <a:lnTo>
                    <a:pt x="424014" y="276580"/>
                  </a:lnTo>
                  <a:lnTo>
                    <a:pt x="426097" y="276580"/>
                  </a:lnTo>
                  <a:lnTo>
                    <a:pt x="427710" y="276580"/>
                  </a:lnTo>
                  <a:lnTo>
                    <a:pt x="427926" y="274942"/>
                  </a:lnTo>
                  <a:close/>
                </a:path>
                <a:path w="781050" h="1580514">
                  <a:moveTo>
                    <a:pt x="429018" y="25107"/>
                  </a:moveTo>
                  <a:lnTo>
                    <a:pt x="425551" y="26695"/>
                  </a:lnTo>
                  <a:lnTo>
                    <a:pt x="424751" y="26200"/>
                  </a:lnTo>
                  <a:lnTo>
                    <a:pt x="424205" y="26441"/>
                  </a:lnTo>
                  <a:lnTo>
                    <a:pt x="421830" y="27241"/>
                  </a:lnTo>
                  <a:lnTo>
                    <a:pt x="423418" y="29667"/>
                  </a:lnTo>
                  <a:lnTo>
                    <a:pt x="426097" y="28333"/>
                  </a:lnTo>
                  <a:lnTo>
                    <a:pt x="427380" y="27533"/>
                  </a:lnTo>
                  <a:lnTo>
                    <a:pt x="427939" y="26695"/>
                  </a:lnTo>
                  <a:lnTo>
                    <a:pt x="429018" y="25107"/>
                  </a:lnTo>
                  <a:close/>
                </a:path>
                <a:path w="781050" h="1580514">
                  <a:moveTo>
                    <a:pt x="429514" y="207175"/>
                  </a:moveTo>
                  <a:lnTo>
                    <a:pt x="423164" y="205282"/>
                  </a:lnTo>
                  <a:lnTo>
                    <a:pt x="414134" y="210350"/>
                  </a:lnTo>
                  <a:lnTo>
                    <a:pt x="418401" y="212775"/>
                  </a:lnTo>
                  <a:lnTo>
                    <a:pt x="419989" y="208762"/>
                  </a:lnTo>
                  <a:lnTo>
                    <a:pt x="427926" y="211137"/>
                  </a:lnTo>
                  <a:lnTo>
                    <a:pt x="428866" y="208762"/>
                  </a:lnTo>
                  <a:lnTo>
                    <a:pt x="429514" y="207175"/>
                  </a:lnTo>
                  <a:close/>
                </a:path>
                <a:path w="781050" h="1580514">
                  <a:moveTo>
                    <a:pt x="433539" y="284314"/>
                  </a:moveTo>
                  <a:lnTo>
                    <a:pt x="430314" y="283768"/>
                  </a:lnTo>
                  <a:lnTo>
                    <a:pt x="429818" y="286143"/>
                  </a:lnTo>
                  <a:lnTo>
                    <a:pt x="430060" y="288582"/>
                  </a:lnTo>
                  <a:lnTo>
                    <a:pt x="431647" y="287235"/>
                  </a:lnTo>
                  <a:lnTo>
                    <a:pt x="433539" y="286143"/>
                  </a:lnTo>
                  <a:lnTo>
                    <a:pt x="433539" y="284314"/>
                  </a:lnTo>
                  <a:close/>
                </a:path>
                <a:path w="781050" h="1580514">
                  <a:moveTo>
                    <a:pt x="433539" y="137464"/>
                  </a:moveTo>
                  <a:lnTo>
                    <a:pt x="429272" y="136969"/>
                  </a:lnTo>
                  <a:lnTo>
                    <a:pt x="426339" y="138010"/>
                  </a:lnTo>
                  <a:lnTo>
                    <a:pt x="426097" y="141236"/>
                  </a:lnTo>
                  <a:lnTo>
                    <a:pt x="429514" y="140944"/>
                  </a:lnTo>
                  <a:lnTo>
                    <a:pt x="432447" y="139903"/>
                  </a:lnTo>
                  <a:lnTo>
                    <a:pt x="433539" y="137464"/>
                  </a:lnTo>
                  <a:close/>
                </a:path>
                <a:path w="781050" h="1580514">
                  <a:moveTo>
                    <a:pt x="435368" y="305104"/>
                  </a:moveTo>
                  <a:lnTo>
                    <a:pt x="434327" y="305104"/>
                  </a:lnTo>
                  <a:lnTo>
                    <a:pt x="433235" y="304850"/>
                  </a:lnTo>
                  <a:lnTo>
                    <a:pt x="433438" y="303758"/>
                  </a:lnTo>
                  <a:lnTo>
                    <a:pt x="433539" y="303263"/>
                  </a:lnTo>
                  <a:lnTo>
                    <a:pt x="432193" y="303758"/>
                  </a:lnTo>
                  <a:lnTo>
                    <a:pt x="429818" y="303263"/>
                  </a:lnTo>
                  <a:lnTo>
                    <a:pt x="429818" y="305104"/>
                  </a:lnTo>
                  <a:lnTo>
                    <a:pt x="430860" y="305104"/>
                  </a:lnTo>
                  <a:lnTo>
                    <a:pt x="431901" y="305396"/>
                  </a:lnTo>
                  <a:lnTo>
                    <a:pt x="431647" y="306984"/>
                  </a:lnTo>
                  <a:lnTo>
                    <a:pt x="430314" y="307530"/>
                  </a:lnTo>
                  <a:lnTo>
                    <a:pt x="427926" y="306984"/>
                  </a:lnTo>
                  <a:lnTo>
                    <a:pt x="427926" y="308876"/>
                  </a:lnTo>
                  <a:lnTo>
                    <a:pt x="432193" y="309372"/>
                  </a:lnTo>
                  <a:lnTo>
                    <a:pt x="434822" y="308330"/>
                  </a:lnTo>
                  <a:lnTo>
                    <a:pt x="434949" y="307530"/>
                  </a:lnTo>
                  <a:lnTo>
                    <a:pt x="435368" y="305104"/>
                  </a:lnTo>
                  <a:close/>
                </a:path>
                <a:path w="781050" h="1580514">
                  <a:moveTo>
                    <a:pt x="437210" y="84886"/>
                  </a:moveTo>
                  <a:lnTo>
                    <a:pt x="433539" y="84886"/>
                  </a:lnTo>
                  <a:lnTo>
                    <a:pt x="433539" y="88658"/>
                  </a:lnTo>
                  <a:lnTo>
                    <a:pt x="435914" y="88112"/>
                  </a:lnTo>
                  <a:lnTo>
                    <a:pt x="437210" y="87858"/>
                  </a:lnTo>
                  <a:lnTo>
                    <a:pt x="437210" y="84886"/>
                  </a:lnTo>
                  <a:close/>
                </a:path>
                <a:path w="781050" h="1580514">
                  <a:moveTo>
                    <a:pt x="438899" y="37655"/>
                  </a:moveTo>
                  <a:lnTo>
                    <a:pt x="436638" y="37655"/>
                  </a:lnTo>
                  <a:lnTo>
                    <a:pt x="438848" y="38201"/>
                  </a:lnTo>
                  <a:lnTo>
                    <a:pt x="438899" y="37655"/>
                  </a:lnTo>
                  <a:close/>
                </a:path>
                <a:path w="781050" h="1580514">
                  <a:moveTo>
                    <a:pt x="439089" y="35775"/>
                  </a:moveTo>
                  <a:lnTo>
                    <a:pt x="436956" y="36068"/>
                  </a:lnTo>
                  <a:lnTo>
                    <a:pt x="433781" y="35521"/>
                  </a:lnTo>
                  <a:lnTo>
                    <a:pt x="433565" y="37401"/>
                  </a:lnTo>
                  <a:lnTo>
                    <a:pt x="435622" y="37401"/>
                  </a:lnTo>
                  <a:lnTo>
                    <a:pt x="438924" y="37401"/>
                  </a:lnTo>
                  <a:lnTo>
                    <a:pt x="439051" y="36068"/>
                  </a:lnTo>
                  <a:lnTo>
                    <a:pt x="439089" y="35775"/>
                  </a:lnTo>
                  <a:close/>
                </a:path>
                <a:path w="781050" h="1580514">
                  <a:moveTo>
                    <a:pt x="440931" y="158305"/>
                  </a:moveTo>
                  <a:lnTo>
                    <a:pt x="438848" y="158305"/>
                  </a:lnTo>
                  <a:lnTo>
                    <a:pt x="438048" y="155384"/>
                  </a:lnTo>
                  <a:lnTo>
                    <a:pt x="437210" y="158305"/>
                  </a:lnTo>
                  <a:lnTo>
                    <a:pt x="437210" y="160185"/>
                  </a:lnTo>
                  <a:lnTo>
                    <a:pt x="440436" y="160693"/>
                  </a:lnTo>
                  <a:lnTo>
                    <a:pt x="440931" y="158305"/>
                  </a:lnTo>
                  <a:close/>
                </a:path>
                <a:path w="781050" h="1580514">
                  <a:moveTo>
                    <a:pt x="441947" y="126263"/>
                  </a:moveTo>
                  <a:lnTo>
                    <a:pt x="437540" y="126263"/>
                  </a:lnTo>
                  <a:lnTo>
                    <a:pt x="439343" y="126809"/>
                  </a:lnTo>
                  <a:lnTo>
                    <a:pt x="440931" y="128143"/>
                  </a:lnTo>
                  <a:lnTo>
                    <a:pt x="441947" y="126263"/>
                  </a:lnTo>
                  <a:close/>
                </a:path>
                <a:path w="781050" h="1580514">
                  <a:moveTo>
                    <a:pt x="442810" y="268541"/>
                  </a:moveTo>
                  <a:lnTo>
                    <a:pt x="432447" y="266649"/>
                  </a:lnTo>
                  <a:lnTo>
                    <a:pt x="433539" y="269328"/>
                  </a:lnTo>
                  <a:lnTo>
                    <a:pt x="435914" y="269633"/>
                  </a:lnTo>
                  <a:lnTo>
                    <a:pt x="434581" y="271462"/>
                  </a:lnTo>
                  <a:lnTo>
                    <a:pt x="433539" y="273100"/>
                  </a:lnTo>
                  <a:lnTo>
                    <a:pt x="440931" y="273100"/>
                  </a:lnTo>
                  <a:lnTo>
                    <a:pt x="442810" y="268541"/>
                  </a:lnTo>
                  <a:close/>
                </a:path>
                <a:path w="781050" h="1580514">
                  <a:moveTo>
                    <a:pt x="443852" y="122783"/>
                  </a:moveTo>
                  <a:lnTo>
                    <a:pt x="432993" y="122783"/>
                  </a:lnTo>
                  <a:lnTo>
                    <a:pt x="433489" y="126009"/>
                  </a:lnTo>
                  <a:lnTo>
                    <a:pt x="436714" y="126009"/>
                  </a:lnTo>
                  <a:lnTo>
                    <a:pt x="442087" y="126009"/>
                  </a:lnTo>
                  <a:lnTo>
                    <a:pt x="443852" y="122783"/>
                  </a:lnTo>
                  <a:close/>
                </a:path>
                <a:path w="781050" h="1580514">
                  <a:moveTo>
                    <a:pt x="446532" y="180733"/>
                  </a:moveTo>
                  <a:lnTo>
                    <a:pt x="443357" y="180479"/>
                  </a:lnTo>
                  <a:lnTo>
                    <a:pt x="442810" y="182613"/>
                  </a:lnTo>
                  <a:lnTo>
                    <a:pt x="443064" y="185000"/>
                  </a:lnTo>
                  <a:lnTo>
                    <a:pt x="444944" y="183654"/>
                  </a:lnTo>
                  <a:lnTo>
                    <a:pt x="446532" y="182613"/>
                  </a:lnTo>
                  <a:lnTo>
                    <a:pt x="446532" y="180733"/>
                  </a:lnTo>
                  <a:close/>
                </a:path>
                <a:path w="781050" h="1580514">
                  <a:moveTo>
                    <a:pt x="446532" y="39789"/>
                  </a:moveTo>
                  <a:lnTo>
                    <a:pt x="442087" y="38404"/>
                  </a:lnTo>
                  <a:lnTo>
                    <a:pt x="441452" y="40093"/>
                  </a:lnTo>
                  <a:lnTo>
                    <a:pt x="443357" y="41630"/>
                  </a:lnTo>
                  <a:lnTo>
                    <a:pt x="446532" y="39789"/>
                  </a:lnTo>
                  <a:close/>
                </a:path>
                <a:path w="781050" h="1580514">
                  <a:moveTo>
                    <a:pt x="448144" y="139357"/>
                  </a:moveTo>
                  <a:lnTo>
                    <a:pt x="446570" y="139357"/>
                  </a:lnTo>
                  <a:lnTo>
                    <a:pt x="448119" y="139598"/>
                  </a:lnTo>
                  <a:lnTo>
                    <a:pt x="448144" y="139357"/>
                  </a:lnTo>
                  <a:close/>
                </a:path>
                <a:path w="781050" h="1580514">
                  <a:moveTo>
                    <a:pt x="448373" y="137464"/>
                  </a:moveTo>
                  <a:lnTo>
                    <a:pt x="446239" y="137769"/>
                  </a:lnTo>
                  <a:lnTo>
                    <a:pt x="445795" y="137706"/>
                  </a:lnTo>
                  <a:lnTo>
                    <a:pt x="446532" y="133743"/>
                  </a:lnTo>
                  <a:lnTo>
                    <a:pt x="441718" y="132410"/>
                  </a:lnTo>
                  <a:lnTo>
                    <a:pt x="432689" y="131368"/>
                  </a:lnTo>
                  <a:lnTo>
                    <a:pt x="435368" y="133743"/>
                  </a:lnTo>
                  <a:lnTo>
                    <a:pt x="436714" y="135331"/>
                  </a:lnTo>
                  <a:lnTo>
                    <a:pt x="443064" y="137223"/>
                  </a:lnTo>
                  <a:lnTo>
                    <a:pt x="442836" y="139103"/>
                  </a:lnTo>
                  <a:lnTo>
                    <a:pt x="444944" y="139103"/>
                  </a:lnTo>
                  <a:lnTo>
                    <a:pt x="448170" y="139103"/>
                  </a:lnTo>
                  <a:lnTo>
                    <a:pt x="448335" y="137769"/>
                  </a:lnTo>
                  <a:lnTo>
                    <a:pt x="448373" y="137464"/>
                  </a:lnTo>
                  <a:close/>
                </a:path>
                <a:path w="781050" h="1580514">
                  <a:moveTo>
                    <a:pt x="455587" y="257873"/>
                  </a:moveTo>
                  <a:lnTo>
                    <a:pt x="453986" y="257873"/>
                  </a:lnTo>
                  <a:lnTo>
                    <a:pt x="455561" y="258114"/>
                  </a:lnTo>
                  <a:lnTo>
                    <a:pt x="455587" y="257873"/>
                  </a:lnTo>
                  <a:close/>
                </a:path>
                <a:path w="781050" h="1580514">
                  <a:moveTo>
                    <a:pt x="455815" y="255981"/>
                  </a:moveTo>
                  <a:lnTo>
                    <a:pt x="453682" y="256286"/>
                  </a:lnTo>
                  <a:lnTo>
                    <a:pt x="450507" y="255739"/>
                  </a:lnTo>
                  <a:lnTo>
                    <a:pt x="450278" y="257619"/>
                  </a:lnTo>
                  <a:lnTo>
                    <a:pt x="452335" y="257619"/>
                  </a:lnTo>
                  <a:lnTo>
                    <a:pt x="455612" y="257619"/>
                  </a:lnTo>
                  <a:lnTo>
                    <a:pt x="455777" y="256286"/>
                  </a:lnTo>
                  <a:lnTo>
                    <a:pt x="455815" y="255981"/>
                  </a:lnTo>
                  <a:close/>
                </a:path>
                <a:path w="781050" h="1580514">
                  <a:moveTo>
                    <a:pt x="455815" y="190347"/>
                  </a:moveTo>
                  <a:lnTo>
                    <a:pt x="453682" y="190601"/>
                  </a:lnTo>
                  <a:lnTo>
                    <a:pt x="452882" y="187680"/>
                  </a:lnTo>
                  <a:lnTo>
                    <a:pt x="452094" y="190347"/>
                  </a:lnTo>
                  <a:lnTo>
                    <a:pt x="452094" y="192189"/>
                  </a:lnTo>
                  <a:lnTo>
                    <a:pt x="455561" y="192481"/>
                  </a:lnTo>
                  <a:lnTo>
                    <a:pt x="455777" y="190601"/>
                  </a:lnTo>
                  <a:lnTo>
                    <a:pt x="455815" y="190347"/>
                  </a:lnTo>
                  <a:close/>
                </a:path>
                <a:path w="781050" h="1580514">
                  <a:moveTo>
                    <a:pt x="456857" y="142278"/>
                  </a:moveTo>
                  <a:lnTo>
                    <a:pt x="447573" y="141490"/>
                  </a:lnTo>
                  <a:lnTo>
                    <a:pt x="448373" y="144957"/>
                  </a:lnTo>
                  <a:lnTo>
                    <a:pt x="449465" y="144957"/>
                  </a:lnTo>
                  <a:lnTo>
                    <a:pt x="450507" y="145211"/>
                  </a:lnTo>
                  <a:lnTo>
                    <a:pt x="450253" y="146850"/>
                  </a:lnTo>
                  <a:lnTo>
                    <a:pt x="453974" y="146850"/>
                  </a:lnTo>
                  <a:lnTo>
                    <a:pt x="456857" y="142278"/>
                  </a:lnTo>
                  <a:close/>
                </a:path>
                <a:path w="781050" h="1580514">
                  <a:moveTo>
                    <a:pt x="459536" y="154584"/>
                  </a:moveTo>
                  <a:lnTo>
                    <a:pt x="453923" y="154355"/>
                  </a:lnTo>
                  <a:lnTo>
                    <a:pt x="453555" y="155778"/>
                  </a:lnTo>
                  <a:lnTo>
                    <a:pt x="456171" y="156616"/>
                  </a:lnTo>
                  <a:lnTo>
                    <a:pt x="459536" y="154584"/>
                  </a:lnTo>
                  <a:close/>
                </a:path>
                <a:path w="781050" h="1580514">
                  <a:moveTo>
                    <a:pt x="461670" y="199136"/>
                  </a:moveTo>
                  <a:lnTo>
                    <a:pt x="461403" y="196456"/>
                  </a:lnTo>
                  <a:lnTo>
                    <a:pt x="461365" y="195961"/>
                  </a:lnTo>
                  <a:lnTo>
                    <a:pt x="457149" y="196456"/>
                  </a:lnTo>
                  <a:lnTo>
                    <a:pt x="454228" y="195656"/>
                  </a:lnTo>
                  <a:lnTo>
                    <a:pt x="452094" y="194068"/>
                  </a:lnTo>
                  <a:lnTo>
                    <a:pt x="449160" y="199682"/>
                  </a:lnTo>
                  <a:lnTo>
                    <a:pt x="461670" y="199136"/>
                  </a:lnTo>
                  <a:close/>
                </a:path>
                <a:path w="781050" h="1580514">
                  <a:moveTo>
                    <a:pt x="463499" y="267500"/>
                  </a:moveTo>
                  <a:lnTo>
                    <a:pt x="462521" y="264312"/>
                  </a:lnTo>
                  <a:lnTo>
                    <a:pt x="460908" y="265785"/>
                  </a:lnTo>
                  <a:lnTo>
                    <a:pt x="460578" y="268135"/>
                  </a:lnTo>
                  <a:lnTo>
                    <a:pt x="463499" y="267500"/>
                  </a:lnTo>
                  <a:close/>
                </a:path>
                <a:path w="781050" h="1580514">
                  <a:moveTo>
                    <a:pt x="464908" y="252260"/>
                  </a:moveTo>
                  <a:lnTo>
                    <a:pt x="463334" y="252260"/>
                  </a:lnTo>
                  <a:lnTo>
                    <a:pt x="464845" y="252514"/>
                  </a:lnTo>
                  <a:lnTo>
                    <a:pt x="464908" y="252260"/>
                  </a:lnTo>
                  <a:close/>
                </a:path>
                <a:path w="781050" h="1580514">
                  <a:moveTo>
                    <a:pt x="465391" y="250380"/>
                  </a:moveTo>
                  <a:lnTo>
                    <a:pt x="463257" y="250672"/>
                  </a:lnTo>
                  <a:lnTo>
                    <a:pt x="460082" y="250126"/>
                  </a:lnTo>
                  <a:lnTo>
                    <a:pt x="459803" y="252018"/>
                  </a:lnTo>
                  <a:lnTo>
                    <a:pt x="461911" y="252018"/>
                  </a:lnTo>
                  <a:lnTo>
                    <a:pt x="464959" y="252018"/>
                  </a:lnTo>
                  <a:lnTo>
                    <a:pt x="465315" y="250672"/>
                  </a:lnTo>
                  <a:lnTo>
                    <a:pt x="465391" y="250380"/>
                  </a:lnTo>
                  <a:close/>
                </a:path>
                <a:path w="781050" h="1580514">
                  <a:moveTo>
                    <a:pt x="483933" y="62217"/>
                  </a:moveTo>
                  <a:lnTo>
                    <a:pt x="482422" y="62217"/>
                  </a:lnTo>
                  <a:lnTo>
                    <a:pt x="483146" y="64897"/>
                  </a:lnTo>
                  <a:lnTo>
                    <a:pt x="483933" y="62217"/>
                  </a:lnTo>
                  <a:close/>
                </a:path>
                <a:path w="781050" h="1580514">
                  <a:moveTo>
                    <a:pt x="483933" y="60325"/>
                  </a:moveTo>
                  <a:lnTo>
                    <a:pt x="480758" y="59829"/>
                  </a:lnTo>
                  <a:lnTo>
                    <a:pt x="480275" y="61963"/>
                  </a:lnTo>
                  <a:lnTo>
                    <a:pt x="482358" y="61963"/>
                  </a:lnTo>
                  <a:lnTo>
                    <a:pt x="483933" y="61963"/>
                  </a:lnTo>
                  <a:lnTo>
                    <a:pt x="483933" y="60325"/>
                  </a:lnTo>
                  <a:close/>
                </a:path>
                <a:path w="781050" h="1580514">
                  <a:moveTo>
                    <a:pt x="506285" y="7747"/>
                  </a:moveTo>
                  <a:lnTo>
                    <a:pt x="504532" y="7747"/>
                  </a:lnTo>
                  <a:lnTo>
                    <a:pt x="506260" y="8039"/>
                  </a:lnTo>
                  <a:lnTo>
                    <a:pt x="506285" y="7747"/>
                  </a:lnTo>
                  <a:close/>
                </a:path>
                <a:path w="781050" h="1580514">
                  <a:moveTo>
                    <a:pt x="506514" y="5905"/>
                  </a:moveTo>
                  <a:lnTo>
                    <a:pt x="504380" y="6159"/>
                  </a:lnTo>
                  <a:lnTo>
                    <a:pt x="501205" y="5613"/>
                  </a:lnTo>
                  <a:lnTo>
                    <a:pt x="500976" y="7493"/>
                  </a:lnTo>
                  <a:lnTo>
                    <a:pt x="503034" y="7493"/>
                  </a:lnTo>
                  <a:lnTo>
                    <a:pt x="506323" y="7493"/>
                  </a:lnTo>
                  <a:lnTo>
                    <a:pt x="506476" y="6159"/>
                  </a:lnTo>
                  <a:lnTo>
                    <a:pt x="506514" y="5905"/>
                  </a:lnTo>
                  <a:close/>
                </a:path>
                <a:path w="781050" h="1580514">
                  <a:moveTo>
                    <a:pt x="508393" y="26441"/>
                  </a:moveTo>
                  <a:lnTo>
                    <a:pt x="504926" y="25895"/>
                  </a:lnTo>
                  <a:lnTo>
                    <a:pt x="504672" y="28333"/>
                  </a:lnTo>
                  <a:lnTo>
                    <a:pt x="504926" y="30708"/>
                  </a:lnTo>
                  <a:lnTo>
                    <a:pt x="506755" y="29375"/>
                  </a:lnTo>
                  <a:lnTo>
                    <a:pt x="508393" y="28333"/>
                  </a:lnTo>
                  <a:lnTo>
                    <a:pt x="508393" y="26441"/>
                  </a:lnTo>
                  <a:close/>
                </a:path>
                <a:path w="781050" h="1580514">
                  <a:moveTo>
                    <a:pt x="510235" y="35775"/>
                  </a:moveTo>
                  <a:lnTo>
                    <a:pt x="504583" y="35712"/>
                  </a:lnTo>
                  <a:lnTo>
                    <a:pt x="504139" y="37185"/>
                  </a:lnTo>
                  <a:lnTo>
                    <a:pt x="506742" y="37973"/>
                  </a:lnTo>
                  <a:lnTo>
                    <a:pt x="510235" y="35775"/>
                  </a:lnTo>
                  <a:close/>
                </a:path>
                <a:path w="781050" h="1580514">
                  <a:moveTo>
                    <a:pt x="513956" y="165798"/>
                  </a:moveTo>
                  <a:lnTo>
                    <a:pt x="510781" y="165252"/>
                  </a:lnTo>
                  <a:lnTo>
                    <a:pt x="510235" y="167627"/>
                  </a:lnTo>
                  <a:lnTo>
                    <a:pt x="510476" y="169760"/>
                  </a:lnTo>
                  <a:lnTo>
                    <a:pt x="512368" y="168719"/>
                  </a:lnTo>
                  <a:lnTo>
                    <a:pt x="513956" y="167627"/>
                  </a:lnTo>
                  <a:lnTo>
                    <a:pt x="513956" y="165798"/>
                  </a:lnTo>
                  <a:close/>
                </a:path>
                <a:path w="781050" h="1580514">
                  <a:moveTo>
                    <a:pt x="515785" y="60325"/>
                  </a:moveTo>
                  <a:lnTo>
                    <a:pt x="510489" y="58737"/>
                  </a:lnTo>
                  <a:lnTo>
                    <a:pt x="509828" y="60058"/>
                  </a:lnTo>
                  <a:lnTo>
                    <a:pt x="512140" y="61518"/>
                  </a:lnTo>
                  <a:lnTo>
                    <a:pt x="515785" y="60325"/>
                  </a:lnTo>
                  <a:close/>
                </a:path>
                <a:path w="781050" h="1580514">
                  <a:moveTo>
                    <a:pt x="523227" y="35775"/>
                  </a:moveTo>
                  <a:lnTo>
                    <a:pt x="522185" y="31800"/>
                  </a:lnTo>
                  <a:lnTo>
                    <a:pt x="513156" y="26200"/>
                  </a:lnTo>
                  <a:lnTo>
                    <a:pt x="510235" y="30162"/>
                  </a:lnTo>
                  <a:lnTo>
                    <a:pt x="514502" y="32296"/>
                  </a:lnTo>
                  <a:lnTo>
                    <a:pt x="518464" y="34429"/>
                  </a:lnTo>
                  <a:lnTo>
                    <a:pt x="523227" y="35775"/>
                  </a:lnTo>
                  <a:close/>
                </a:path>
                <a:path w="781050" h="1580514">
                  <a:moveTo>
                    <a:pt x="528840" y="185547"/>
                  </a:moveTo>
                  <a:lnTo>
                    <a:pt x="528294" y="179641"/>
                  </a:lnTo>
                  <a:lnTo>
                    <a:pt x="523227" y="177253"/>
                  </a:lnTo>
                  <a:lnTo>
                    <a:pt x="520052" y="182067"/>
                  </a:lnTo>
                  <a:lnTo>
                    <a:pt x="524573" y="184200"/>
                  </a:lnTo>
                  <a:lnTo>
                    <a:pt x="519506" y="188468"/>
                  </a:lnTo>
                  <a:lnTo>
                    <a:pt x="522681" y="188226"/>
                  </a:lnTo>
                  <a:lnTo>
                    <a:pt x="525360" y="189014"/>
                  </a:lnTo>
                  <a:lnTo>
                    <a:pt x="526948" y="190347"/>
                  </a:lnTo>
                  <a:lnTo>
                    <a:pt x="527773" y="188226"/>
                  </a:lnTo>
                  <a:lnTo>
                    <a:pt x="528840" y="185547"/>
                  </a:lnTo>
                  <a:close/>
                </a:path>
                <a:path w="781050" h="1580514">
                  <a:moveTo>
                    <a:pt x="528840" y="169519"/>
                  </a:moveTo>
                  <a:lnTo>
                    <a:pt x="525614" y="168973"/>
                  </a:lnTo>
                  <a:lnTo>
                    <a:pt x="525119" y="171399"/>
                  </a:lnTo>
                  <a:lnTo>
                    <a:pt x="525614" y="173786"/>
                  </a:lnTo>
                  <a:lnTo>
                    <a:pt x="527202" y="172440"/>
                  </a:lnTo>
                  <a:lnTo>
                    <a:pt x="528840" y="171399"/>
                  </a:lnTo>
                  <a:lnTo>
                    <a:pt x="528840" y="169519"/>
                  </a:lnTo>
                  <a:close/>
                </a:path>
                <a:path w="781050" h="1580514">
                  <a:moveTo>
                    <a:pt x="701624" y="1016203"/>
                  </a:moveTo>
                  <a:lnTo>
                    <a:pt x="700582" y="1015403"/>
                  </a:lnTo>
                  <a:lnTo>
                    <a:pt x="699249" y="1014564"/>
                  </a:lnTo>
                  <a:lnTo>
                    <a:pt x="698157" y="1014564"/>
                  </a:lnTo>
                  <a:lnTo>
                    <a:pt x="697357" y="1014857"/>
                  </a:lnTo>
                  <a:lnTo>
                    <a:pt x="698157" y="1015657"/>
                  </a:lnTo>
                  <a:lnTo>
                    <a:pt x="699490" y="1017790"/>
                  </a:lnTo>
                  <a:lnTo>
                    <a:pt x="701078" y="1016444"/>
                  </a:lnTo>
                  <a:lnTo>
                    <a:pt x="701624" y="1016203"/>
                  </a:lnTo>
                  <a:close/>
                </a:path>
                <a:path w="781050" h="1580514">
                  <a:moveTo>
                    <a:pt x="780999" y="1580210"/>
                  </a:moveTo>
                  <a:lnTo>
                    <a:pt x="780834" y="1579118"/>
                  </a:lnTo>
                  <a:lnTo>
                    <a:pt x="780757" y="1577238"/>
                  </a:lnTo>
                  <a:lnTo>
                    <a:pt x="780453" y="1575650"/>
                  </a:lnTo>
                  <a:lnTo>
                    <a:pt x="779665" y="1576438"/>
                  </a:lnTo>
                  <a:lnTo>
                    <a:pt x="778865" y="1577530"/>
                  </a:lnTo>
                  <a:lnTo>
                    <a:pt x="777824" y="1579118"/>
                  </a:lnTo>
                  <a:lnTo>
                    <a:pt x="779119" y="1579664"/>
                  </a:lnTo>
                  <a:lnTo>
                    <a:pt x="780211" y="1579918"/>
                  </a:lnTo>
                  <a:lnTo>
                    <a:pt x="780999" y="1580210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92379" y="4635487"/>
              <a:ext cx="497840" cy="403860"/>
            </a:xfrm>
            <a:custGeom>
              <a:avLst/>
              <a:gdLst/>
              <a:ahLst/>
              <a:cxnLst/>
              <a:rect l="l" t="t" r="r" b="b"/>
              <a:pathLst>
                <a:path w="497840" h="403860">
                  <a:moveTo>
                    <a:pt x="4762" y="43764"/>
                  </a:moveTo>
                  <a:lnTo>
                    <a:pt x="3416" y="40538"/>
                  </a:lnTo>
                  <a:lnTo>
                    <a:pt x="533" y="38658"/>
                  </a:lnTo>
                  <a:lnTo>
                    <a:pt x="1041" y="41338"/>
                  </a:lnTo>
                  <a:lnTo>
                    <a:pt x="0" y="45605"/>
                  </a:lnTo>
                  <a:lnTo>
                    <a:pt x="2374" y="46151"/>
                  </a:lnTo>
                  <a:lnTo>
                    <a:pt x="4762" y="43764"/>
                  </a:lnTo>
                  <a:close/>
                </a:path>
                <a:path w="497840" h="403860">
                  <a:moveTo>
                    <a:pt x="23063" y="296278"/>
                  </a:moveTo>
                  <a:lnTo>
                    <a:pt x="19342" y="298411"/>
                  </a:lnTo>
                  <a:lnTo>
                    <a:pt x="15671" y="300253"/>
                  </a:lnTo>
                  <a:lnTo>
                    <a:pt x="18542" y="300799"/>
                  </a:lnTo>
                  <a:lnTo>
                    <a:pt x="21945" y="304888"/>
                  </a:lnTo>
                  <a:lnTo>
                    <a:pt x="23063" y="296278"/>
                  </a:lnTo>
                  <a:close/>
                </a:path>
                <a:path w="497840" h="403860">
                  <a:moveTo>
                    <a:pt x="24942" y="304025"/>
                  </a:moveTo>
                  <a:lnTo>
                    <a:pt x="23063" y="306400"/>
                  </a:lnTo>
                  <a:lnTo>
                    <a:pt x="22567" y="305600"/>
                  </a:lnTo>
                  <a:lnTo>
                    <a:pt x="21945" y="304888"/>
                  </a:lnTo>
                  <a:lnTo>
                    <a:pt x="21475" y="308533"/>
                  </a:lnTo>
                  <a:lnTo>
                    <a:pt x="23114" y="306400"/>
                  </a:lnTo>
                  <a:lnTo>
                    <a:pt x="24942" y="304025"/>
                  </a:lnTo>
                  <a:close/>
                </a:path>
                <a:path w="497840" h="403860">
                  <a:moveTo>
                    <a:pt x="29705" y="184416"/>
                  </a:moveTo>
                  <a:lnTo>
                    <a:pt x="27647" y="181737"/>
                  </a:lnTo>
                  <a:lnTo>
                    <a:pt x="24396" y="177469"/>
                  </a:lnTo>
                  <a:lnTo>
                    <a:pt x="21221" y="183616"/>
                  </a:lnTo>
                  <a:lnTo>
                    <a:pt x="23609" y="181737"/>
                  </a:lnTo>
                  <a:lnTo>
                    <a:pt x="26530" y="187629"/>
                  </a:lnTo>
                  <a:lnTo>
                    <a:pt x="26784" y="187337"/>
                  </a:lnTo>
                  <a:lnTo>
                    <a:pt x="29705" y="184416"/>
                  </a:lnTo>
                  <a:close/>
                </a:path>
                <a:path w="497840" h="403860">
                  <a:moveTo>
                    <a:pt x="30505" y="106222"/>
                  </a:moveTo>
                  <a:lnTo>
                    <a:pt x="26771" y="104394"/>
                  </a:lnTo>
                  <a:lnTo>
                    <a:pt x="26123" y="106121"/>
                  </a:lnTo>
                  <a:lnTo>
                    <a:pt x="27673" y="107911"/>
                  </a:lnTo>
                  <a:lnTo>
                    <a:pt x="30505" y="106222"/>
                  </a:lnTo>
                  <a:close/>
                </a:path>
                <a:path w="497840" h="403860">
                  <a:moveTo>
                    <a:pt x="36283" y="0"/>
                  </a:moveTo>
                  <a:lnTo>
                    <a:pt x="34226" y="1054"/>
                  </a:lnTo>
                  <a:lnTo>
                    <a:pt x="33210" y="3009"/>
                  </a:lnTo>
                  <a:lnTo>
                    <a:pt x="34925" y="1651"/>
                  </a:lnTo>
                  <a:lnTo>
                    <a:pt x="36283" y="0"/>
                  </a:lnTo>
                  <a:close/>
                </a:path>
                <a:path w="497840" h="403860">
                  <a:moveTo>
                    <a:pt x="45135" y="39497"/>
                  </a:moveTo>
                  <a:lnTo>
                    <a:pt x="37947" y="33350"/>
                  </a:lnTo>
                  <a:lnTo>
                    <a:pt x="36106" y="34937"/>
                  </a:lnTo>
                  <a:lnTo>
                    <a:pt x="34467" y="36029"/>
                  </a:lnTo>
                  <a:lnTo>
                    <a:pt x="39535" y="36525"/>
                  </a:lnTo>
                  <a:lnTo>
                    <a:pt x="39827" y="36817"/>
                  </a:lnTo>
                  <a:lnTo>
                    <a:pt x="45135" y="39497"/>
                  </a:lnTo>
                  <a:close/>
                </a:path>
                <a:path w="497840" h="403860">
                  <a:moveTo>
                    <a:pt x="47523" y="187337"/>
                  </a:moveTo>
                  <a:lnTo>
                    <a:pt x="43802" y="187337"/>
                  </a:lnTo>
                  <a:lnTo>
                    <a:pt x="43802" y="191109"/>
                  </a:lnTo>
                  <a:lnTo>
                    <a:pt x="47523" y="191109"/>
                  </a:lnTo>
                  <a:lnTo>
                    <a:pt x="47523" y="187337"/>
                  </a:lnTo>
                  <a:close/>
                </a:path>
                <a:path w="497840" h="403860">
                  <a:moveTo>
                    <a:pt x="130073" y="86487"/>
                  </a:moveTo>
                  <a:lnTo>
                    <a:pt x="129768" y="86182"/>
                  </a:lnTo>
                  <a:lnTo>
                    <a:pt x="129273" y="86487"/>
                  </a:lnTo>
                  <a:lnTo>
                    <a:pt x="130073" y="86487"/>
                  </a:lnTo>
                  <a:close/>
                </a:path>
                <a:path w="497840" h="403860">
                  <a:moveTo>
                    <a:pt x="204635" y="80035"/>
                  </a:moveTo>
                  <a:lnTo>
                    <a:pt x="200964" y="80035"/>
                  </a:lnTo>
                  <a:lnTo>
                    <a:pt x="200964" y="83807"/>
                  </a:lnTo>
                  <a:lnTo>
                    <a:pt x="203339" y="83261"/>
                  </a:lnTo>
                  <a:lnTo>
                    <a:pt x="204635" y="83007"/>
                  </a:lnTo>
                  <a:lnTo>
                    <a:pt x="204635" y="80035"/>
                  </a:lnTo>
                  <a:close/>
                </a:path>
                <a:path w="497840" h="403860">
                  <a:moveTo>
                    <a:pt x="271843" y="399808"/>
                  </a:moveTo>
                  <a:lnTo>
                    <a:pt x="270027" y="399808"/>
                  </a:lnTo>
                  <a:lnTo>
                    <a:pt x="271805" y="400113"/>
                  </a:lnTo>
                  <a:lnTo>
                    <a:pt x="271843" y="399808"/>
                  </a:lnTo>
                  <a:close/>
                </a:path>
                <a:path w="497840" h="403860">
                  <a:moveTo>
                    <a:pt x="272097" y="397929"/>
                  </a:moveTo>
                  <a:lnTo>
                    <a:pt x="269671" y="398221"/>
                  </a:lnTo>
                  <a:lnTo>
                    <a:pt x="266788" y="397675"/>
                  </a:lnTo>
                  <a:lnTo>
                    <a:pt x="266522" y="399567"/>
                  </a:lnTo>
                  <a:lnTo>
                    <a:pt x="268630" y="399567"/>
                  </a:lnTo>
                  <a:lnTo>
                    <a:pt x="271868" y="399567"/>
                  </a:lnTo>
                  <a:lnTo>
                    <a:pt x="272046" y="398221"/>
                  </a:lnTo>
                  <a:lnTo>
                    <a:pt x="272097" y="397929"/>
                  </a:lnTo>
                  <a:close/>
                </a:path>
                <a:path w="497840" h="403860">
                  <a:moveTo>
                    <a:pt x="272351" y="183616"/>
                  </a:moveTo>
                  <a:lnTo>
                    <a:pt x="270764" y="184162"/>
                  </a:lnTo>
                  <a:lnTo>
                    <a:pt x="268376" y="185496"/>
                  </a:lnTo>
                  <a:lnTo>
                    <a:pt x="265696" y="186842"/>
                  </a:lnTo>
                  <a:lnTo>
                    <a:pt x="267830" y="187337"/>
                  </a:lnTo>
                  <a:lnTo>
                    <a:pt x="270217" y="185496"/>
                  </a:lnTo>
                  <a:lnTo>
                    <a:pt x="272351" y="183616"/>
                  </a:lnTo>
                  <a:close/>
                </a:path>
                <a:path w="497840" h="403860">
                  <a:moveTo>
                    <a:pt x="275818" y="91249"/>
                  </a:moveTo>
                  <a:lnTo>
                    <a:pt x="269328" y="90551"/>
                  </a:lnTo>
                  <a:lnTo>
                    <a:pt x="267716" y="92367"/>
                  </a:lnTo>
                  <a:lnTo>
                    <a:pt x="270154" y="93624"/>
                  </a:lnTo>
                  <a:lnTo>
                    <a:pt x="275818" y="91249"/>
                  </a:lnTo>
                  <a:close/>
                </a:path>
                <a:path w="497840" h="403860">
                  <a:moveTo>
                    <a:pt x="278447" y="379526"/>
                  </a:moveTo>
                  <a:lnTo>
                    <a:pt x="275818" y="381165"/>
                  </a:lnTo>
                  <a:lnTo>
                    <a:pt x="275272" y="381406"/>
                  </a:lnTo>
                  <a:lnTo>
                    <a:pt x="274485" y="380860"/>
                  </a:lnTo>
                  <a:lnTo>
                    <a:pt x="273939" y="381165"/>
                  </a:lnTo>
                  <a:lnTo>
                    <a:pt x="271551" y="381660"/>
                  </a:lnTo>
                  <a:lnTo>
                    <a:pt x="273392" y="384340"/>
                  </a:lnTo>
                  <a:lnTo>
                    <a:pt x="275818" y="382993"/>
                  </a:lnTo>
                  <a:lnTo>
                    <a:pt x="277114" y="382206"/>
                  </a:lnTo>
                  <a:lnTo>
                    <a:pt x="277507" y="381406"/>
                  </a:lnTo>
                  <a:lnTo>
                    <a:pt x="278447" y="379526"/>
                  </a:lnTo>
                  <a:close/>
                </a:path>
                <a:path w="497840" h="403860">
                  <a:moveTo>
                    <a:pt x="281152" y="130784"/>
                  </a:moveTo>
                  <a:lnTo>
                    <a:pt x="279692" y="130784"/>
                  </a:lnTo>
                  <a:lnTo>
                    <a:pt x="281127" y="131025"/>
                  </a:lnTo>
                  <a:lnTo>
                    <a:pt x="281152" y="130784"/>
                  </a:lnTo>
                  <a:close/>
                </a:path>
                <a:path w="497840" h="403860">
                  <a:moveTo>
                    <a:pt x="281381" y="337896"/>
                  </a:moveTo>
                  <a:lnTo>
                    <a:pt x="279247" y="337896"/>
                  </a:lnTo>
                  <a:lnTo>
                    <a:pt x="278447" y="334975"/>
                  </a:lnTo>
                  <a:lnTo>
                    <a:pt x="277660" y="337896"/>
                  </a:lnTo>
                  <a:lnTo>
                    <a:pt x="277660" y="339788"/>
                  </a:lnTo>
                  <a:lnTo>
                    <a:pt x="280835" y="340283"/>
                  </a:lnTo>
                  <a:lnTo>
                    <a:pt x="281381" y="337896"/>
                  </a:lnTo>
                  <a:close/>
                </a:path>
                <a:path w="497840" h="403860">
                  <a:moveTo>
                    <a:pt x="281381" y="309626"/>
                  </a:moveTo>
                  <a:lnTo>
                    <a:pt x="275729" y="309524"/>
                  </a:lnTo>
                  <a:lnTo>
                    <a:pt x="275285" y="310934"/>
                  </a:lnTo>
                  <a:lnTo>
                    <a:pt x="277888" y="311696"/>
                  </a:lnTo>
                  <a:lnTo>
                    <a:pt x="281381" y="309626"/>
                  </a:lnTo>
                  <a:close/>
                </a:path>
                <a:path w="497840" h="403860">
                  <a:moveTo>
                    <a:pt x="281381" y="128892"/>
                  </a:moveTo>
                  <a:lnTo>
                    <a:pt x="279247" y="129146"/>
                  </a:lnTo>
                  <a:lnTo>
                    <a:pt x="276072" y="128651"/>
                  </a:lnTo>
                  <a:lnTo>
                    <a:pt x="275844" y="130479"/>
                  </a:lnTo>
                  <a:lnTo>
                    <a:pt x="277901" y="130479"/>
                  </a:lnTo>
                  <a:lnTo>
                    <a:pt x="281190" y="130479"/>
                  </a:lnTo>
                  <a:lnTo>
                    <a:pt x="281343" y="129146"/>
                  </a:lnTo>
                  <a:lnTo>
                    <a:pt x="281381" y="128892"/>
                  </a:lnTo>
                  <a:close/>
                </a:path>
                <a:path w="497840" h="403860">
                  <a:moveTo>
                    <a:pt x="285102" y="268249"/>
                  </a:moveTo>
                  <a:lnTo>
                    <a:pt x="283591" y="268249"/>
                  </a:lnTo>
                  <a:lnTo>
                    <a:pt x="284302" y="270878"/>
                  </a:lnTo>
                  <a:lnTo>
                    <a:pt x="285102" y="268249"/>
                  </a:lnTo>
                  <a:close/>
                </a:path>
                <a:path w="497840" h="403860">
                  <a:moveTo>
                    <a:pt x="285102" y="266369"/>
                  </a:moveTo>
                  <a:lnTo>
                    <a:pt x="281927" y="265823"/>
                  </a:lnTo>
                  <a:lnTo>
                    <a:pt x="281444" y="267957"/>
                  </a:lnTo>
                  <a:lnTo>
                    <a:pt x="283514" y="267957"/>
                  </a:lnTo>
                  <a:lnTo>
                    <a:pt x="285102" y="267957"/>
                  </a:lnTo>
                  <a:lnTo>
                    <a:pt x="285102" y="266369"/>
                  </a:lnTo>
                  <a:close/>
                </a:path>
                <a:path w="497840" h="403860">
                  <a:moveTo>
                    <a:pt x="290652" y="379272"/>
                  </a:moveTo>
                  <a:lnTo>
                    <a:pt x="287477" y="378726"/>
                  </a:lnTo>
                  <a:lnTo>
                    <a:pt x="279488" y="382752"/>
                  </a:lnTo>
                  <a:lnTo>
                    <a:pt x="285102" y="384886"/>
                  </a:lnTo>
                  <a:lnTo>
                    <a:pt x="285102" y="383794"/>
                  </a:lnTo>
                  <a:lnTo>
                    <a:pt x="285343" y="382752"/>
                  </a:lnTo>
                  <a:lnTo>
                    <a:pt x="286931" y="382993"/>
                  </a:lnTo>
                  <a:lnTo>
                    <a:pt x="286931" y="384086"/>
                  </a:lnTo>
                  <a:lnTo>
                    <a:pt x="288518" y="385127"/>
                  </a:lnTo>
                  <a:lnTo>
                    <a:pt x="288823" y="382993"/>
                  </a:lnTo>
                  <a:lnTo>
                    <a:pt x="287756" y="382752"/>
                  </a:lnTo>
                  <a:lnTo>
                    <a:pt x="285343" y="382206"/>
                  </a:lnTo>
                  <a:lnTo>
                    <a:pt x="289610" y="381165"/>
                  </a:lnTo>
                  <a:lnTo>
                    <a:pt x="290652" y="379272"/>
                  </a:lnTo>
                  <a:close/>
                </a:path>
                <a:path w="497840" h="403860">
                  <a:moveTo>
                    <a:pt x="292239" y="295186"/>
                  </a:moveTo>
                  <a:lnTo>
                    <a:pt x="285102" y="289331"/>
                  </a:lnTo>
                  <a:lnTo>
                    <a:pt x="283210" y="290677"/>
                  </a:lnTo>
                  <a:lnTo>
                    <a:pt x="281622" y="291960"/>
                  </a:lnTo>
                  <a:lnTo>
                    <a:pt x="286689" y="292265"/>
                  </a:lnTo>
                  <a:lnTo>
                    <a:pt x="286931" y="292506"/>
                  </a:lnTo>
                  <a:lnTo>
                    <a:pt x="292239" y="295186"/>
                  </a:lnTo>
                  <a:close/>
                </a:path>
                <a:path w="497840" h="403860">
                  <a:moveTo>
                    <a:pt x="294373" y="399808"/>
                  </a:moveTo>
                  <a:lnTo>
                    <a:pt x="288772" y="399745"/>
                  </a:lnTo>
                  <a:lnTo>
                    <a:pt x="288404" y="401231"/>
                  </a:lnTo>
                  <a:lnTo>
                    <a:pt x="291020" y="402005"/>
                  </a:lnTo>
                  <a:lnTo>
                    <a:pt x="294373" y="399808"/>
                  </a:lnTo>
                  <a:close/>
                </a:path>
                <a:path w="497840" h="403860">
                  <a:moveTo>
                    <a:pt x="294373" y="298411"/>
                  </a:moveTo>
                  <a:lnTo>
                    <a:pt x="291198" y="298411"/>
                  </a:lnTo>
                  <a:lnTo>
                    <a:pt x="289610" y="299707"/>
                  </a:lnTo>
                  <a:lnTo>
                    <a:pt x="288823" y="302133"/>
                  </a:lnTo>
                  <a:lnTo>
                    <a:pt x="291998" y="302133"/>
                  </a:lnTo>
                  <a:lnTo>
                    <a:pt x="293585" y="300545"/>
                  </a:lnTo>
                  <a:lnTo>
                    <a:pt x="294373" y="298411"/>
                  </a:lnTo>
                  <a:close/>
                </a:path>
                <a:path w="497840" h="403860">
                  <a:moveTo>
                    <a:pt x="295363" y="307733"/>
                  </a:moveTo>
                  <a:lnTo>
                    <a:pt x="289509" y="307733"/>
                  </a:lnTo>
                  <a:lnTo>
                    <a:pt x="289064" y="311213"/>
                  </a:lnTo>
                  <a:lnTo>
                    <a:pt x="294373" y="309626"/>
                  </a:lnTo>
                  <a:lnTo>
                    <a:pt x="295363" y="307733"/>
                  </a:lnTo>
                  <a:close/>
                </a:path>
                <a:path w="497840" h="403860">
                  <a:moveTo>
                    <a:pt x="296265" y="189217"/>
                  </a:moveTo>
                  <a:lnTo>
                    <a:pt x="294132" y="189217"/>
                  </a:lnTo>
                  <a:lnTo>
                    <a:pt x="293331" y="186296"/>
                  </a:lnTo>
                  <a:lnTo>
                    <a:pt x="292544" y="189217"/>
                  </a:lnTo>
                  <a:lnTo>
                    <a:pt x="292544" y="191109"/>
                  </a:lnTo>
                  <a:lnTo>
                    <a:pt x="295719" y="191604"/>
                  </a:lnTo>
                  <a:lnTo>
                    <a:pt x="296265" y="189217"/>
                  </a:lnTo>
                  <a:close/>
                </a:path>
                <a:path w="497840" h="403860">
                  <a:moveTo>
                    <a:pt x="297307" y="304025"/>
                  </a:moveTo>
                  <a:lnTo>
                    <a:pt x="284797" y="304520"/>
                  </a:lnTo>
                  <a:lnTo>
                    <a:pt x="285026" y="306946"/>
                  </a:lnTo>
                  <a:lnTo>
                    <a:pt x="289610" y="306946"/>
                  </a:lnTo>
                  <a:lnTo>
                    <a:pt x="295770" y="306946"/>
                  </a:lnTo>
                  <a:lnTo>
                    <a:pt x="297307" y="304025"/>
                  </a:lnTo>
                  <a:close/>
                </a:path>
                <a:path w="497840" h="403860">
                  <a:moveTo>
                    <a:pt x="298094" y="32804"/>
                  </a:moveTo>
                  <a:lnTo>
                    <a:pt x="294373" y="32804"/>
                  </a:lnTo>
                  <a:lnTo>
                    <a:pt x="294373" y="36525"/>
                  </a:lnTo>
                  <a:lnTo>
                    <a:pt x="298094" y="36525"/>
                  </a:lnTo>
                  <a:lnTo>
                    <a:pt x="298094" y="32804"/>
                  </a:lnTo>
                  <a:close/>
                </a:path>
                <a:path w="497840" h="403860">
                  <a:moveTo>
                    <a:pt x="303428" y="89408"/>
                  </a:moveTo>
                  <a:lnTo>
                    <a:pt x="301917" y="89408"/>
                  </a:lnTo>
                  <a:lnTo>
                    <a:pt x="303403" y="89662"/>
                  </a:lnTo>
                  <a:lnTo>
                    <a:pt x="303428" y="89408"/>
                  </a:lnTo>
                  <a:close/>
                </a:path>
                <a:path w="497840" h="403860">
                  <a:moveTo>
                    <a:pt x="303657" y="87528"/>
                  </a:moveTo>
                  <a:lnTo>
                    <a:pt x="301574" y="87769"/>
                  </a:lnTo>
                  <a:lnTo>
                    <a:pt x="298348" y="87274"/>
                  </a:lnTo>
                  <a:lnTo>
                    <a:pt x="298119" y="89115"/>
                  </a:lnTo>
                  <a:lnTo>
                    <a:pt x="300228" y="89115"/>
                  </a:lnTo>
                  <a:lnTo>
                    <a:pt x="303466" y="89115"/>
                  </a:lnTo>
                  <a:lnTo>
                    <a:pt x="303618" y="87769"/>
                  </a:lnTo>
                  <a:lnTo>
                    <a:pt x="303657" y="87528"/>
                  </a:lnTo>
                  <a:close/>
                </a:path>
                <a:path w="497840" h="403860">
                  <a:moveTo>
                    <a:pt x="305409" y="178320"/>
                  </a:moveTo>
                  <a:lnTo>
                    <a:pt x="303339" y="176657"/>
                  </a:lnTo>
                  <a:lnTo>
                    <a:pt x="299935" y="179603"/>
                  </a:lnTo>
                  <a:lnTo>
                    <a:pt x="304749" y="180632"/>
                  </a:lnTo>
                  <a:lnTo>
                    <a:pt x="305409" y="178320"/>
                  </a:lnTo>
                  <a:close/>
                </a:path>
                <a:path w="497840" h="403860">
                  <a:moveTo>
                    <a:pt x="307378" y="38658"/>
                  </a:moveTo>
                  <a:lnTo>
                    <a:pt x="302615" y="36271"/>
                  </a:lnTo>
                  <a:lnTo>
                    <a:pt x="295414" y="40297"/>
                  </a:lnTo>
                  <a:lnTo>
                    <a:pt x="298094" y="40538"/>
                  </a:lnTo>
                  <a:lnTo>
                    <a:pt x="297307" y="42976"/>
                  </a:lnTo>
                  <a:lnTo>
                    <a:pt x="306578" y="40538"/>
                  </a:lnTo>
                  <a:lnTo>
                    <a:pt x="307378" y="38658"/>
                  </a:lnTo>
                  <a:close/>
                </a:path>
                <a:path w="497840" h="403860">
                  <a:moveTo>
                    <a:pt x="307670" y="229006"/>
                  </a:moveTo>
                  <a:lnTo>
                    <a:pt x="307390" y="225234"/>
                  </a:lnTo>
                  <a:lnTo>
                    <a:pt x="307378" y="224993"/>
                  </a:lnTo>
                  <a:lnTo>
                    <a:pt x="305244" y="225234"/>
                  </a:lnTo>
                  <a:lnTo>
                    <a:pt x="302361" y="224447"/>
                  </a:lnTo>
                  <a:lnTo>
                    <a:pt x="301815" y="226872"/>
                  </a:lnTo>
                  <a:lnTo>
                    <a:pt x="304203" y="227126"/>
                  </a:lnTo>
                  <a:lnTo>
                    <a:pt x="302856" y="229006"/>
                  </a:lnTo>
                  <a:lnTo>
                    <a:pt x="301815" y="230593"/>
                  </a:lnTo>
                  <a:lnTo>
                    <a:pt x="305790" y="230847"/>
                  </a:lnTo>
                  <a:lnTo>
                    <a:pt x="307670" y="229006"/>
                  </a:lnTo>
                  <a:close/>
                </a:path>
                <a:path w="497840" h="403860">
                  <a:moveTo>
                    <a:pt x="307670" y="168389"/>
                  </a:moveTo>
                  <a:lnTo>
                    <a:pt x="303225" y="167119"/>
                  </a:lnTo>
                  <a:lnTo>
                    <a:pt x="302590" y="168795"/>
                  </a:lnTo>
                  <a:lnTo>
                    <a:pt x="304495" y="170281"/>
                  </a:lnTo>
                  <a:lnTo>
                    <a:pt x="307670" y="168389"/>
                  </a:lnTo>
                  <a:close/>
                </a:path>
                <a:path w="497840" h="403860">
                  <a:moveTo>
                    <a:pt x="307670" y="17868"/>
                  </a:moveTo>
                  <a:lnTo>
                    <a:pt x="305536" y="18122"/>
                  </a:lnTo>
                  <a:lnTo>
                    <a:pt x="304749" y="15189"/>
                  </a:lnTo>
                  <a:lnTo>
                    <a:pt x="303949" y="17868"/>
                  </a:lnTo>
                  <a:lnTo>
                    <a:pt x="303949" y="19710"/>
                  </a:lnTo>
                  <a:lnTo>
                    <a:pt x="307124" y="20256"/>
                  </a:lnTo>
                  <a:lnTo>
                    <a:pt x="307606" y="18122"/>
                  </a:lnTo>
                  <a:lnTo>
                    <a:pt x="307670" y="17868"/>
                  </a:lnTo>
                  <a:close/>
                </a:path>
                <a:path w="497840" h="403860">
                  <a:moveTo>
                    <a:pt x="313232" y="226872"/>
                  </a:moveTo>
                  <a:lnTo>
                    <a:pt x="311099" y="227126"/>
                  </a:lnTo>
                  <a:lnTo>
                    <a:pt x="310299" y="224193"/>
                  </a:lnTo>
                  <a:lnTo>
                    <a:pt x="309511" y="226872"/>
                  </a:lnTo>
                  <a:lnTo>
                    <a:pt x="309511" y="228714"/>
                  </a:lnTo>
                  <a:lnTo>
                    <a:pt x="312686" y="229260"/>
                  </a:lnTo>
                  <a:lnTo>
                    <a:pt x="313169" y="227126"/>
                  </a:lnTo>
                  <a:lnTo>
                    <a:pt x="313232" y="226872"/>
                  </a:lnTo>
                  <a:close/>
                </a:path>
                <a:path w="497840" h="403860">
                  <a:moveTo>
                    <a:pt x="314020" y="341071"/>
                  </a:moveTo>
                  <a:lnTo>
                    <a:pt x="307670" y="337896"/>
                  </a:lnTo>
                  <a:lnTo>
                    <a:pt x="308165" y="341071"/>
                  </a:lnTo>
                  <a:lnTo>
                    <a:pt x="296506" y="341376"/>
                  </a:lnTo>
                  <a:lnTo>
                    <a:pt x="302069" y="343509"/>
                  </a:lnTo>
                  <a:lnTo>
                    <a:pt x="303161" y="341922"/>
                  </a:lnTo>
                  <a:lnTo>
                    <a:pt x="314020" y="341071"/>
                  </a:lnTo>
                  <a:close/>
                </a:path>
                <a:path w="497840" h="403860">
                  <a:moveTo>
                    <a:pt x="317500" y="45897"/>
                  </a:moveTo>
                  <a:lnTo>
                    <a:pt x="315061" y="42430"/>
                  </a:lnTo>
                  <a:lnTo>
                    <a:pt x="313474" y="42430"/>
                  </a:lnTo>
                  <a:lnTo>
                    <a:pt x="311645" y="44259"/>
                  </a:lnTo>
                  <a:lnTo>
                    <a:pt x="311391" y="44259"/>
                  </a:lnTo>
                  <a:lnTo>
                    <a:pt x="304749" y="44805"/>
                  </a:lnTo>
                  <a:lnTo>
                    <a:pt x="310553" y="45351"/>
                  </a:lnTo>
                  <a:lnTo>
                    <a:pt x="315061" y="44259"/>
                  </a:lnTo>
                  <a:lnTo>
                    <a:pt x="315366" y="46939"/>
                  </a:lnTo>
                  <a:lnTo>
                    <a:pt x="317500" y="45897"/>
                  </a:lnTo>
                  <a:close/>
                </a:path>
                <a:path w="497840" h="403860">
                  <a:moveTo>
                    <a:pt x="318782" y="401701"/>
                  </a:moveTo>
                  <a:lnTo>
                    <a:pt x="316547" y="397344"/>
                  </a:lnTo>
                  <a:lnTo>
                    <a:pt x="314617" y="397090"/>
                  </a:lnTo>
                  <a:lnTo>
                    <a:pt x="314756" y="399148"/>
                  </a:lnTo>
                  <a:lnTo>
                    <a:pt x="318782" y="401701"/>
                  </a:lnTo>
                  <a:close/>
                </a:path>
                <a:path w="497840" h="403860">
                  <a:moveTo>
                    <a:pt x="318782" y="270090"/>
                  </a:moveTo>
                  <a:lnTo>
                    <a:pt x="316699" y="270383"/>
                  </a:lnTo>
                  <a:lnTo>
                    <a:pt x="315912" y="267411"/>
                  </a:lnTo>
                  <a:lnTo>
                    <a:pt x="315061" y="270090"/>
                  </a:lnTo>
                  <a:lnTo>
                    <a:pt x="315061" y="271970"/>
                  </a:lnTo>
                  <a:lnTo>
                    <a:pt x="318287" y="272516"/>
                  </a:lnTo>
                  <a:lnTo>
                    <a:pt x="318719" y="270383"/>
                  </a:lnTo>
                  <a:lnTo>
                    <a:pt x="318782" y="270090"/>
                  </a:lnTo>
                  <a:close/>
                </a:path>
                <a:path w="497840" h="403860">
                  <a:moveTo>
                    <a:pt x="320408" y="115798"/>
                  </a:moveTo>
                  <a:lnTo>
                    <a:pt x="318592" y="115798"/>
                  </a:lnTo>
                  <a:lnTo>
                    <a:pt x="320370" y="116103"/>
                  </a:lnTo>
                  <a:lnTo>
                    <a:pt x="320408" y="115798"/>
                  </a:lnTo>
                  <a:close/>
                </a:path>
                <a:path w="497840" h="403860">
                  <a:moveTo>
                    <a:pt x="320675" y="113969"/>
                  </a:moveTo>
                  <a:lnTo>
                    <a:pt x="318541" y="114211"/>
                  </a:lnTo>
                  <a:lnTo>
                    <a:pt x="315366" y="113423"/>
                  </a:lnTo>
                  <a:lnTo>
                    <a:pt x="315087" y="115557"/>
                  </a:lnTo>
                  <a:lnTo>
                    <a:pt x="317195" y="115557"/>
                  </a:lnTo>
                  <a:lnTo>
                    <a:pt x="320446" y="115557"/>
                  </a:lnTo>
                  <a:lnTo>
                    <a:pt x="320636" y="114211"/>
                  </a:lnTo>
                  <a:lnTo>
                    <a:pt x="320675" y="113969"/>
                  </a:lnTo>
                  <a:close/>
                </a:path>
                <a:path w="497840" h="403860">
                  <a:moveTo>
                    <a:pt x="322262" y="312254"/>
                  </a:moveTo>
                  <a:lnTo>
                    <a:pt x="315061" y="306146"/>
                  </a:lnTo>
                  <a:lnTo>
                    <a:pt x="313232" y="307733"/>
                  </a:lnTo>
                  <a:lnTo>
                    <a:pt x="311645" y="309079"/>
                  </a:lnTo>
                  <a:lnTo>
                    <a:pt x="316699" y="309321"/>
                  </a:lnTo>
                  <a:lnTo>
                    <a:pt x="316953" y="309626"/>
                  </a:lnTo>
                  <a:lnTo>
                    <a:pt x="322262" y="312254"/>
                  </a:lnTo>
                  <a:close/>
                </a:path>
                <a:path w="497840" h="403860">
                  <a:moveTo>
                    <a:pt x="322503" y="281292"/>
                  </a:moveTo>
                  <a:lnTo>
                    <a:pt x="317741" y="282930"/>
                  </a:lnTo>
                  <a:lnTo>
                    <a:pt x="312191" y="275691"/>
                  </a:lnTo>
                  <a:lnTo>
                    <a:pt x="309511" y="281292"/>
                  </a:lnTo>
                  <a:lnTo>
                    <a:pt x="313474" y="282638"/>
                  </a:lnTo>
                  <a:lnTo>
                    <a:pt x="321208" y="288239"/>
                  </a:lnTo>
                  <a:lnTo>
                    <a:pt x="322186" y="282930"/>
                  </a:lnTo>
                  <a:lnTo>
                    <a:pt x="322503" y="281292"/>
                  </a:lnTo>
                  <a:close/>
                </a:path>
                <a:path w="497840" h="403860">
                  <a:moveTo>
                    <a:pt x="322503" y="173990"/>
                  </a:moveTo>
                  <a:lnTo>
                    <a:pt x="320979" y="173990"/>
                  </a:lnTo>
                  <a:lnTo>
                    <a:pt x="321716" y="176669"/>
                  </a:lnTo>
                  <a:lnTo>
                    <a:pt x="322503" y="173990"/>
                  </a:lnTo>
                  <a:close/>
                </a:path>
                <a:path w="497840" h="403860">
                  <a:moveTo>
                    <a:pt x="322503" y="172161"/>
                  </a:moveTo>
                  <a:lnTo>
                    <a:pt x="319328" y="171615"/>
                  </a:lnTo>
                  <a:lnTo>
                    <a:pt x="318833" y="173748"/>
                  </a:lnTo>
                  <a:lnTo>
                    <a:pt x="320916" y="173748"/>
                  </a:lnTo>
                  <a:lnTo>
                    <a:pt x="322503" y="173748"/>
                  </a:lnTo>
                  <a:lnTo>
                    <a:pt x="322503" y="172161"/>
                  </a:lnTo>
                  <a:close/>
                </a:path>
                <a:path w="497840" h="403860">
                  <a:moveTo>
                    <a:pt x="325196" y="320636"/>
                  </a:moveTo>
                  <a:lnTo>
                    <a:pt x="320128" y="317360"/>
                  </a:lnTo>
                  <a:lnTo>
                    <a:pt x="322503" y="322668"/>
                  </a:lnTo>
                  <a:lnTo>
                    <a:pt x="325196" y="320636"/>
                  </a:lnTo>
                  <a:close/>
                </a:path>
                <a:path w="497840" h="403860">
                  <a:moveTo>
                    <a:pt x="327558" y="303174"/>
                  </a:moveTo>
                  <a:lnTo>
                    <a:pt x="327317" y="302679"/>
                  </a:lnTo>
                  <a:lnTo>
                    <a:pt x="327025" y="302679"/>
                  </a:lnTo>
                  <a:lnTo>
                    <a:pt x="327558" y="303174"/>
                  </a:lnTo>
                  <a:close/>
                </a:path>
                <a:path w="497840" h="403860">
                  <a:moveTo>
                    <a:pt x="328244" y="304025"/>
                  </a:moveTo>
                  <a:lnTo>
                    <a:pt x="328104" y="303720"/>
                  </a:lnTo>
                  <a:lnTo>
                    <a:pt x="327812" y="303479"/>
                  </a:lnTo>
                  <a:lnTo>
                    <a:pt x="327558" y="303174"/>
                  </a:lnTo>
                  <a:lnTo>
                    <a:pt x="327558" y="303479"/>
                  </a:lnTo>
                  <a:lnTo>
                    <a:pt x="328104" y="304025"/>
                  </a:lnTo>
                  <a:lnTo>
                    <a:pt x="328244" y="304025"/>
                  </a:lnTo>
                  <a:close/>
                </a:path>
                <a:path w="497840" h="403860">
                  <a:moveTo>
                    <a:pt x="328358" y="304025"/>
                  </a:moveTo>
                  <a:lnTo>
                    <a:pt x="328358" y="304266"/>
                  </a:lnTo>
                  <a:lnTo>
                    <a:pt x="328358" y="304025"/>
                  </a:lnTo>
                  <a:close/>
                </a:path>
                <a:path w="497840" h="403860">
                  <a:moveTo>
                    <a:pt x="329057" y="322668"/>
                  </a:moveTo>
                  <a:lnTo>
                    <a:pt x="327812" y="318655"/>
                  </a:lnTo>
                  <a:lnTo>
                    <a:pt x="325196" y="320636"/>
                  </a:lnTo>
                  <a:lnTo>
                    <a:pt x="328358" y="322668"/>
                  </a:lnTo>
                  <a:lnTo>
                    <a:pt x="329057" y="322668"/>
                  </a:lnTo>
                  <a:close/>
                </a:path>
                <a:path w="497840" h="403860">
                  <a:moveTo>
                    <a:pt x="329399" y="305600"/>
                  </a:moveTo>
                  <a:lnTo>
                    <a:pt x="328904" y="304812"/>
                  </a:lnTo>
                  <a:lnTo>
                    <a:pt x="328358" y="304266"/>
                  </a:lnTo>
                  <a:lnTo>
                    <a:pt x="328904" y="305066"/>
                  </a:lnTo>
                  <a:lnTo>
                    <a:pt x="329399" y="305600"/>
                  </a:lnTo>
                  <a:close/>
                </a:path>
                <a:path w="497840" h="403860">
                  <a:moveTo>
                    <a:pt x="330619" y="361911"/>
                  </a:moveTo>
                  <a:lnTo>
                    <a:pt x="329946" y="358444"/>
                  </a:lnTo>
                  <a:lnTo>
                    <a:pt x="326771" y="358444"/>
                  </a:lnTo>
                  <a:lnTo>
                    <a:pt x="325183" y="360032"/>
                  </a:lnTo>
                  <a:lnTo>
                    <a:pt x="324472" y="361911"/>
                  </a:lnTo>
                  <a:lnTo>
                    <a:pt x="327317" y="361911"/>
                  </a:lnTo>
                  <a:lnTo>
                    <a:pt x="330619" y="361911"/>
                  </a:lnTo>
                  <a:close/>
                </a:path>
                <a:path w="497840" h="403860">
                  <a:moveTo>
                    <a:pt x="330733" y="362458"/>
                  </a:moveTo>
                  <a:lnTo>
                    <a:pt x="330669" y="362165"/>
                  </a:lnTo>
                  <a:lnTo>
                    <a:pt x="328904" y="362165"/>
                  </a:lnTo>
                  <a:lnTo>
                    <a:pt x="330733" y="362458"/>
                  </a:lnTo>
                  <a:close/>
                </a:path>
                <a:path w="497840" h="403860">
                  <a:moveTo>
                    <a:pt x="340918" y="292506"/>
                  </a:moveTo>
                  <a:lnTo>
                    <a:pt x="338810" y="292506"/>
                  </a:lnTo>
                  <a:lnTo>
                    <a:pt x="340804" y="293052"/>
                  </a:lnTo>
                  <a:lnTo>
                    <a:pt x="340918" y="292506"/>
                  </a:lnTo>
                  <a:close/>
                </a:path>
                <a:path w="497840" h="403860">
                  <a:moveTo>
                    <a:pt x="341350" y="290677"/>
                  </a:moveTo>
                  <a:lnTo>
                    <a:pt x="339217" y="290918"/>
                  </a:lnTo>
                  <a:lnTo>
                    <a:pt x="336042" y="290372"/>
                  </a:lnTo>
                  <a:lnTo>
                    <a:pt x="335826" y="292265"/>
                  </a:lnTo>
                  <a:lnTo>
                    <a:pt x="337934" y="292265"/>
                  </a:lnTo>
                  <a:lnTo>
                    <a:pt x="340982" y="292265"/>
                  </a:lnTo>
                  <a:lnTo>
                    <a:pt x="341287" y="290918"/>
                  </a:lnTo>
                  <a:lnTo>
                    <a:pt x="341350" y="290677"/>
                  </a:lnTo>
                  <a:close/>
                </a:path>
                <a:path w="497840" h="403860">
                  <a:moveTo>
                    <a:pt x="341896" y="351497"/>
                  </a:moveTo>
                  <a:lnTo>
                    <a:pt x="335508" y="352831"/>
                  </a:lnTo>
                  <a:lnTo>
                    <a:pt x="335800" y="354965"/>
                  </a:lnTo>
                  <a:lnTo>
                    <a:pt x="335254" y="358190"/>
                  </a:lnTo>
                  <a:lnTo>
                    <a:pt x="337388" y="358444"/>
                  </a:lnTo>
                  <a:lnTo>
                    <a:pt x="338721" y="356857"/>
                  </a:lnTo>
                  <a:lnTo>
                    <a:pt x="341896" y="351497"/>
                  </a:lnTo>
                  <a:close/>
                </a:path>
                <a:path w="497840" h="403860">
                  <a:moveTo>
                    <a:pt x="343242" y="209765"/>
                  </a:moveTo>
                  <a:lnTo>
                    <a:pt x="339763" y="212191"/>
                  </a:lnTo>
                  <a:lnTo>
                    <a:pt x="332333" y="210058"/>
                  </a:lnTo>
                  <a:lnTo>
                    <a:pt x="330200" y="213525"/>
                  </a:lnTo>
                  <a:lnTo>
                    <a:pt x="338175" y="213525"/>
                  </a:lnTo>
                  <a:lnTo>
                    <a:pt x="340309" y="217004"/>
                  </a:lnTo>
                  <a:lnTo>
                    <a:pt x="342252" y="212191"/>
                  </a:lnTo>
                  <a:lnTo>
                    <a:pt x="343242" y="209765"/>
                  </a:lnTo>
                  <a:close/>
                </a:path>
                <a:path w="497840" h="403860">
                  <a:moveTo>
                    <a:pt x="344551" y="206044"/>
                  </a:moveTo>
                  <a:lnTo>
                    <a:pt x="342976" y="206044"/>
                  </a:lnTo>
                  <a:lnTo>
                    <a:pt x="344525" y="206286"/>
                  </a:lnTo>
                  <a:lnTo>
                    <a:pt x="344551" y="206044"/>
                  </a:lnTo>
                  <a:close/>
                </a:path>
                <a:path w="497840" h="403860">
                  <a:moveTo>
                    <a:pt x="344830" y="322668"/>
                  </a:moveTo>
                  <a:lnTo>
                    <a:pt x="341655" y="320840"/>
                  </a:lnTo>
                  <a:lnTo>
                    <a:pt x="336346" y="322973"/>
                  </a:lnTo>
                  <a:lnTo>
                    <a:pt x="331825" y="322668"/>
                  </a:lnTo>
                  <a:lnTo>
                    <a:pt x="329057" y="322668"/>
                  </a:lnTo>
                  <a:lnTo>
                    <a:pt x="330733" y="328028"/>
                  </a:lnTo>
                  <a:lnTo>
                    <a:pt x="333667" y="328282"/>
                  </a:lnTo>
                  <a:lnTo>
                    <a:pt x="337388" y="328828"/>
                  </a:lnTo>
                  <a:lnTo>
                    <a:pt x="343484" y="328282"/>
                  </a:lnTo>
                  <a:lnTo>
                    <a:pt x="344754" y="322973"/>
                  </a:lnTo>
                  <a:lnTo>
                    <a:pt x="344830" y="322668"/>
                  </a:lnTo>
                  <a:close/>
                </a:path>
                <a:path w="497840" h="403860">
                  <a:moveTo>
                    <a:pt x="344830" y="204152"/>
                  </a:moveTo>
                  <a:lnTo>
                    <a:pt x="342696" y="204457"/>
                  </a:lnTo>
                  <a:lnTo>
                    <a:pt x="339763" y="203911"/>
                  </a:lnTo>
                  <a:lnTo>
                    <a:pt x="339280" y="205790"/>
                  </a:lnTo>
                  <a:lnTo>
                    <a:pt x="341350" y="205790"/>
                  </a:lnTo>
                  <a:lnTo>
                    <a:pt x="344589" y="205790"/>
                  </a:lnTo>
                  <a:lnTo>
                    <a:pt x="344779" y="204457"/>
                  </a:lnTo>
                  <a:lnTo>
                    <a:pt x="344830" y="204152"/>
                  </a:lnTo>
                  <a:close/>
                </a:path>
                <a:path w="497840" h="403860">
                  <a:moveTo>
                    <a:pt x="345071" y="196710"/>
                  </a:moveTo>
                  <a:lnTo>
                    <a:pt x="339318" y="196608"/>
                  </a:lnTo>
                  <a:lnTo>
                    <a:pt x="338886" y="198018"/>
                  </a:lnTo>
                  <a:lnTo>
                    <a:pt x="341553" y="198780"/>
                  </a:lnTo>
                  <a:lnTo>
                    <a:pt x="345071" y="196710"/>
                  </a:lnTo>
                  <a:close/>
                </a:path>
                <a:path w="497840" h="403860">
                  <a:moveTo>
                    <a:pt x="346163" y="298907"/>
                  </a:moveTo>
                  <a:lnTo>
                    <a:pt x="343242" y="300253"/>
                  </a:lnTo>
                  <a:lnTo>
                    <a:pt x="342696" y="300545"/>
                  </a:lnTo>
                  <a:lnTo>
                    <a:pt x="341896" y="299999"/>
                  </a:lnTo>
                  <a:lnTo>
                    <a:pt x="341350" y="300253"/>
                  </a:lnTo>
                  <a:lnTo>
                    <a:pt x="338975" y="300799"/>
                  </a:lnTo>
                  <a:lnTo>
                    <a:pt x="340563" y="303174"/>
                  </a:lnTo>
                  <a:lnTo>
                    <a:pt x="343242" y="302133"/>
                  </a:lnTo>
                  <a:lnTo>
                    <a:pt x="344525" y="301345"/>
                  </a:lnTo>
                  <a:lnTo>
                    <a:pt x="345059" y="300545"/>
                  </a:lnTo>
                  <a:lnTo>
                    <a:pt x="346163" y="298907"/>
                  </a:lnTo>
                  <a:close/>
                </a:path>
                <a:path w="497840" h="403860">
                  <a:moveTo>
                    <a:pt x="348792" y="259168"/>
                  </a:moveTo>
                  <a:lnTo>
                    <a:pt x="342938" y="256743"/>
                  </a:lnTo>
                  <a:lnTo>
                    <a:pt x="342023" y="253568"/>
                  </a:lnTo>
                  <a:lnTo>
                    <a:pt x="341109" y="250342"/>
                  </a:lnTo>
                  <a:lnTo>
                    <a:pt x="339763" y="253568"/>
                  </a:lnTo>
                  <a:lnTo>
                    <a:pt x="335508" y="251129"/>
                  </a:lnTo>
                  <a:lnTo>
                    <a:pt x="334454" y="255943"/>
                  </a:lnTo>
                  <a:lnTo>
                    <a:pt x="348792" y="259168"/>
                  </a:lnTo>
                  <a:close/>
                </a:path>
                <a:path w="497840" h="403860">
                  <a:moveTo>
                    <a:pt x="351967" y="366979"/>
                  </a:moveTo>
                  <a:lnTo>
                    <a:pt x="339763" y="361911"/>
                  </a:lnTo>
                  <a:lnTo>
                    <a:pt x="346964" y="365925"/>
                  </a:lnTo>
                  <a:lnTo>
                    <a:pt x="347205" y="366179"/>
                  </a:lnTo>
                  <a:lnTo>
                    <a:pt x="348792" y="369404"/>
                  </a:lnTo>
                  <a:lnTo>
                    <a:pt x="350634" y="367766"/>
                  </a:lnTo>
                  <a:lnTo>
                    <a:pt x="351967" y="366979"/>
                  </a:lnTo>
                  <a:close/>
                </a:path>
                <a:path w="497840" h="403860">
                  <a:moveTo>
                    <a:pt x="355142" y="283184"/>
                  </a:moveTo>
                  <a:lnTo>
                    <a:pt x="348005" y="284226"/>
                  </a:lnTo>
                  <a:lnTo>
                    <a:pt x="345071" y="283184"/>
                  </a:lnTo>
                  <a:lnTo>
                    <a:pt x="340309" y="281597"/>
                  </a:lnTo>
                  <a:lnTo>
                    <a:pt x="339521" y="284518"/>
                  </a:lnTo>
                  <a:lnTo>
                    <a:pt x="341350" y="286905"/>
                  </a:lnTo>
                  <a:lnTo>
                    <a:pt x="341350" y="285318"/>
                  </a:lnTo>
                  <a:lnTo>
                    <a:pt x="341655" y="285318"/>
                  </a:lnTo>
                  <a:lnTo>
                    <a:pt x="348551" y="284226"/>
                  </a:lnTo>
                  <a:lnTo>
                    <a:pt x="355142" y="283184"/>
                  </a:lnTo>
                  <a:close/>
                </a:path>
                <a:path w="497840" h="403860">
                  <a:moveTo>
                    <a:pt x="356235" y="187337"/>
                  </a:moveTo>
                  <a:lnTo>
                    <a:pt x="352272" y="188429"/>
                  </a:lnTo>
                  <a:lnTo>
                    <a:pt x="350977" y="187883"/>
                  </a:lnTo>
                  <a:lnTo>
                    <a:pt x="344030" y="184950"/>
                  </a:lnTo>
                  <a:lnTo>
                    <a:pt x="343242" y="189217"/>
                  </a:lnTo>
                  <a:lnTo>
                    <a:pt x="346964" y="187883"/>
                  </a:lnTo>
                  <a:lnTo>
                    <a:pt x="355447" y="191350"/>
                  </a:lnTo>
                  <a:lnTo>
                    <a:pt x="356019" y="188429"/>
                  </a:lnTo>
                  <a:lnTo>
                    <a:pt x="356235" y="187337"/>
                  </a:lnTo>
                  <a:close/>
                </a:path>
                <a:path w="497840" h="403860">
                  <a:moveTo>
                    <a:pt x="376453" y="322668"/>
                  </a:moveTo>
                  <a:lnTo>
                    <a:pt x="374624" y="322668"/>
                  </a:lnTo>
                  <a:lnTo>
                    <a:pt x="376428" y="322973"/>
                  </a:lnTo>
                  <a:lnTo>
                    <a:pt x="376453" y="322668"/>
                  </a:lnTo>
                  <a:close/>
                </a:path>
                <a:path w="497840" h="403860">
                  <a:moveTo>
                    <a:pt x="376682" y="394208"/>
                  </a:moveTo>
                  <a:lnTo>
                    <a:pt x="374789" y="394208"/>
                  </a:lnTo>
                  <a:lnTo>
                    <a:pt x="374789" y="396633"/>
                  </a:lnTo>
                  <a:lnTo>
                    <a:pt x="371614" y="395795"/>
                  </a:lnTo>
                  <a:lnTo>
                    <a:pt x="371119" y="397929"/>
                  </a:lnTo>
                  <a:lnTo>
                    <a:pt x="376682" y="397929"/>
                  </a:lnTo>
                  <a:lnTo>
                    <a:pt x="376135" y="396633"/>
                  </a:lnTo>
                  <a:lnTo>
                    <a:pt x="376682" y="394208"/>
                  </a:lnTo>
                  <a:close/>
                </a:path>
                <a:path w="497840" h="403860">
                  <a:moveTo>
                    <a:pt x="376682" y="320840"/>
                  </a:moveTo>
                  <a:lnTo>
                    <a:pt x="374548" y="321081"/>
                  </a:lnTo>
                  <a:lnTo>
                    <a:pt x="371373" y="320535"/>
                  </a:lnTo>
                  <a:lnTo>
                    <a:pt x="371144" y="322427"/>
                  </a:lnTo>
                  <a:lnTo>
                    <a:pt x="373202" y="322427"/>
                  </a:lnTo>
                  <a:lnTo>
                    <a:pt x="376491" y="322427"/>
                  </a:lnTo>
                  <a:lnTo>
                    <a:pt x="376643" y="321081"/>
                  </a:lnTo>
                  <a:lnTo>
                    <a:pt x="376682" y="320840"/>
                  </a:lnTo>
                  <a:close/>
                </a:path>
                <a:path w="497840" h="403860">
                  <a:moveTo>
                    <a:pt x="380212" y="286905"/>
                  </a:moveTo>
                  <a:lnTo>
                    <a:pt x="378129" y="286905"/>
                  </a:lnTo>
                  <a:lnTo>
                    <a:pt x="380098" y="287451"/>
                  </a:lnTo>
                  <a:lnTo>
                    <a:pt x="380212" y="286905"/>
                  </a:lnTo>
                  <a:close/>
                </a:path>
                <a:path w="497840" h="403860">
                  <a:moveTo>
                    <a:pt x="380644" y="285064"/>
                  </a:moveTo>
                  <a:lnTo>
                    <a:pt x="378510" y="285318"/>
                  </a:lnTo>
                  <a:lnTo>
                    <a:pt x="375335" y="284772"/>
                  </a:lnTo>
                  <a:lnTo>
                    <a:pt x="375119" y="286651"/>
                  </a:lnTo>
                  <a:lnTo>
                    <a:pt x="377228" y="286651"/>
                  </a:lnTo>
                  <a:lnTo>
                    <a:pt x="380276" y="286651"/>
                  </a:lnTo>
                  <a:lnTo>
                    <a:pt x="380580" y="285318"/>
                  </a:lnTo>
                  <a:lnTo>
                    <a:pt x="380644" y="285064"/>
                  </a:lnTo>
                  <a:close/>
                </a:path>
                <a:path w="497840" h="403860">
                  <a:moveTo>
                    <a:pt x="382016" y="390486"/>
                  </a:moveTo>
                  <a:lnTo>
                    <a:pt x="380504" y="390486"/>
                  </a:lnTo>
                  <a:lnTo>
                    <a:pt x="381990" y="390740"/>
                  </a:lnTo>
                  <a:lnTo>
                    <a:pt x="382016" y="390486"/>
                  </a:lnTo>
                  <a:close/>
                </a:path>
                <a:path w="497840" h="403860">
                  <a:moveTo>
                    <a:pt x="382231" y="388607"/>
                  </a:moveTo>
                  <a:lnTo>
                    <a:pt x="380098" y="388899"/>
                  </a:lnTo>
                  <a:lnTo>
                    <a:pt x="377228" y="388353"/>
                  </a:lnTo>
                  <a:lnTo>
                    <a:pt x="376745" y="390194"/>
                  </a:lnTo>
                  <a:lnTo>
                    <a:pt x="378815" y="390194"/>
                  </a:lnTo>
                  <a:lnTo>
                    <a:pt x="382041" y="390194"/>
                  </a:lnTo>
                  <a:lnTo>
                    <a:pt x="382193" y="388899"/>
                  </a:lnTo>
                  <a:lnTo>
                    <a:pt x="382231" y="388607"/>
                  </a:lnTo>
                  <a:close/>
                </a:path>
                <a:path w="497840" h="403860">
                  <a:moveTo>
                    <a:pt x="391591" y="317068"/>
                  </a:moveTo>
                  <a:lnTo>
                    <a:pt x="389839" y="317068"/>
                  </a:lnTo>
                  <a:lnTo>
                    <a:pt x="391566" y="317360"/>
                  </a:lnTo>
                  <a:lnTo>
                    <a:pt x="391591" y="317068"/>
                  </a:lnTo>
                  <a:close/>
                </a:path>
                <a:path w="497840" h="403860">
                  <a:moveTo>
                    <a:pt x="391807" y="315226"/>
                  </a:moveTo>
                  <a:lnTo>
                    <a:pt x="389674" y="315480"/>
                  </a:lnTo>
                  <a:lnTo>
                    <a:pt x="386499" y="314934"/>
                  </a:lnTo>
                  <a:lnTo>
                    <a:pt x="386283" y="316814"/>
                  </a:lnTo>
                  <a:lnTo>
                    <a:pt x="388340" y="316814"/>
                  </a:lnTo>
                  <a:lnTo>
                    <a:pt x="391617" y="316814"/>
                  </a:lnTo>
                  <a:lnTo>
                    <a:pt x="391769" y="315480"/>
                  </a:lnTo>
                  <a:lnTo>
                    <a:pt x="391807" y="315226"/>
                  </a:lnTo>
                  <a:close/>
                </a:path>
                <a:path w="497840" h="403860">
                  <a:moveTo>
                    <a:pt x="392087" y="244551"/>
                  </a:moveTo>
                  <a:lnTo>
                    <a:pt x="390067" y="243293"/>
                  </a:lnTo>
                  <a:lnTo>
                    <a:pt x="386257" y="245529"/>
                  </a:lnTo>
                  <a:lnTo>
                    <a:pt x="391185" y="246291"/>
                  </a:lnTo>
                  <a:lnTo>
                    <a:pt x="392087" y="244551"/>
                  </a:lnTo>
                  <a:close/>
                </a:path>
                <a:path w="497840" h="403860">
                  <a:moveTo>
                    <a:pt x="395262" y="273850"/>
                  </a:moveTo>
                  <a:lnTo>
                    <a:pt x="393750" y="273850"/>
                  </a:lnTo>
                  <a:lnTo>
                    <a:pt x="395236" y="274104"/>
                  </a:lnTo>
                  <a:lnTo>
                    <a:pt x="395262" y="273850"/>
                  </a:lnTo>
                  <a:close/>
                </a:path>
                <a:path w="497840" h="403860">
                  <a:moveTo>
                    <a:pt x="395528" y="396100"/>
                  </a:moveTo>
                  <a:lnTo>
                    <a:pt x="391274" y="398411"/>
                  </a:lnTo>
                  <a:lnTo>
                    <a:pt x="385991" y="397408"/>
                  </a:lnTo>
                  <a:lnTo>
                    <a:pt x="380771" y="396214"/>
                  </a:lnTo>
                  <a:lnTo>
                    <a:pt x="376682" y="397929"/>
                  </a:lnTo>
                  <a:lnTo>
                    <a:pt x="377723" y="397929"/>
                  </a:lnTo>
                  <a:lnTo>
                    <a:pt x="383032" y="400608"/>
                  </a:lnTo>
                  <a:lnTo>
                    <a:pt x="376682" y="403529"/>
                  </a:lnTo>
                  <a:lnTo>
                    <a:pt x="382562" y="402272"/>
                  </a:lnTo>
                  <a:lnTo>
                    <a:pt x="389966" y="401320"/>
                  </a:lnTo>
                  <a:lnTo>
                    <a:pt x="395439" y="399630"/>
                  </a:lnTo>
                  <a:lnTo>
                    <a:pt x="395465" y="398411"/>
                  </a:lnTo>
                  <a:lnTo>
                    <a:pt x="395528" y="396100"/>
                  </a:lnTo>
                  <a:close/>
                </a:path>
                <a:path w="497840" h="403860">
                  <a:moveTo>
                    <a:pt x="395528" y="271970"/>
                  </a:moveTo>
                  <a:lnTo>
                    <a:pt x="393395" y="272224"/>
                  </a:lnTo>
                  <a:lnTo>
                    <a:pt x="390220" y="271729"/>
                  </a:lnTo>
                  <a:lnTo>
                    <a:pt x="389966" y="273558"/>
                  </a:lnTo>
                  <a:lnTo>
                    <a:pt x="392061" y="273558"/>
                  </a:lnTo>
                  <a:lnTo>
                    <a:pt x="395300" y="273558"/>
                  </a:lnTo>
                  <a:lnTo>
                    <a:pt x="395490" y="272224"/>
                  </a:lnTo>
                  <a:lnTo>
                    <a:pt x="395528" y="271970"/>
                  </a:lnTo>
                  <a:close/>
                </a:path>
                <a:path w="497840" h="403860">
                  <a:moveTo>
                    <a:pt x="397141" y="365925"/>
                  </a:moveTo>
                  <a:lnTo>
                    <a:pt x="395630" y="365925"/>
                  </a:lnTo>
                  <a:lnTo>
                    <a:pt x="397116" y="366179"/>
                  </a:lnTo>
                  <a:lnTo>
                    <a:pt x="397141" y="365925"/>
                  </a:lnTo>
                  <a:close/>
                </a:path>
                <a:path w="497840" h="403860">
                  <a:moveTo>
                    <a:pt x="397370" y="364045"/>
                  </a:moveTo>
                  <a:lnTo>
                    <a:pt x="395236" y="364350"/>
                  </a:lnTo>
                  <a:lnTo>
                    <a:pt x="392061" y="363804"/>
                  </a:lnTo>
                  <a:lnTo>
                    <a:pt x="391833" y="365633"/>
                  </a:lnTo>
                  <a:lnTo>
                    <a:pt x="393941" y="365633"/>
                  </a:lnTo>
                  <a:lnTo>
                    <a:pt x="397179" y="365633"/>
                  </a:lnTo>
                  <a:lnTo>
                    <a:pt x="397332" y="364350"/>
                  </a:lnTo>
                  <a:lnTo>
                    <a:pt x="397370" y="364045"/>
                  </a:lnTo>
                  <a:close/>
                </a:path>
                <a:path w="497840" h="403860">
                  <a:moveTo>
                    <a:pt x="397662" y="190804"/>
                  </a:moveTo>
                  <a:lnTo>
                    <a:pt x="393153" y="183070"/>
                  </a:lnTo>
                  <a:lnTo>
                    <a:pt x="389928" y="189217"/>
                  </a:lnTo>
                  <a:lnTo>
                    <a:pt x="389128" y="190258"/>
                  </a:lnTo>
                  <a:lnTo>
                    <a:pt x="390715" y="191109"/>
                  </a:lnTo>
                  <a:lnTo>
                    <a:pt x="391807" y="191109"/>
                  </a:lnTo>
                  <a:lnTo>
                    <a:pt x="397662" y="190804"/>
                  </a:lnTo>
                  <a:close/>
                </a:path>
                <a:path w="497840" h="403860">
                  <a:moveTo>
                    <a:pt x="398462" y="345884"/>
                  </a:moveTo>
                  <a:lnTo>
                    <a:pt x="395528" y="347230"/>
                  </a:lnTo>
                  <a:lnTo>
                    <a:pt x="394982" y="347522"/>
                  </a:lnTo>
                  <a:lnTo>
                    <a:pt x="394195" y="346976"/>
                  </a:lnTo>
                  <a:lnTo>
                    <a:pt x="393649" y="347230"/>
                  </a:lnTo>
                  <a:lnTo>
                    <a:pt x="391261" y="347776"/>
                  </a:lnTo>
                  <a:lnTo>
                    <a:pt x="393153" y="350456"/>
                  </a:lnTo>
                  <a:lnTo>
                    <a:pt x="395528" y="349110"/>
                  </a:lnTo>
                  <a:lnTo>
                    <a:pt x="396875" y="348322"/>
                  </a:lnTo>
                  <a:lnTo>
                    <a:pt x="397395" y="347522"/>
                  </a:lnTo>
                  <a:lnTo>
                    <a:pt x="398462" y="345884"/>
                  </a:lnTo>
                  <a:close/>
                </a:path>
                <a:path w="497840" h="403860">
                  <a:moveTo>
                    <a:pt x="399249" y="175882"/>
                  </a:moveTo>
                  <a:lnTo>
                    <a:pt x="393636" y="175806"/>
                  </a:lnTo>
                  <a:lnTo>
                    <a:pt x="393255" y="177279"/>
                  </a:lnTo>
                  <a:lnTo>
                    <a:pt x="395871" y="178054"/>
                  </a:lnTo>
                  <a:lnTo>
                    <a:pt x="399249" y="175882"/>
                  </a:lnTo>
                  <a:close/>
                </a:path>
                <a:path w="497840" h="403860">
                  <a:moveTo>
                    <a:pt x="441960" y="251929"/>
                  </a:moveTo>
                  <a:lnTo>
                    <a:pt x="434822" y="245821"/>
                  </a:lnTo>
                  <a:lnTo>
                    <a:pt x="431342" y="248754"/>
                  </a:lnTo>
                  <a:lnTo>
                    <a:pt x="436410" y="249301"/>
                  </a:lnTo>
                  <a:lnTo>
                    <a:pt x="436651" y="249301"/>
                  </a:lnTo>
                  <a:lnTo>
                    <a:pt x="441960" y="251929"/>
                  </a:lnTo>
                  <a:close/>
                </a:path>
                <a:path w="497840" h="403860">
                  <a:moveTo>
                    <a:pt x="449656" y="390486"/>
                  </a:moveTo>
                  <a:lnTo>
                    <a:pt x="440918" y="393966"/>
                  </a:lnTo>
                  <a:lnTo>
                    <a:pt x="437997" y="387565"/>
                  </a:lnTo>
                  <a:lnTo>
                    <a:pt x="432930" y="390486"/>
                  </a:lnTo>
                  <a:lnTo>
                    <a:pt x="437997" y="392620"/>
                  </a:lnTo>
                  <a:lnTo>
                    <a:pt x="445935" y="397433"/>
                  </a:lnTo>
                  <a:lnTo>
                    <a:pt x="447789" y="393966"/>
                  </a:lnTo>
                  <a:lnTo>
                    <a:pt x="449656" y="390486"/>
                  </a:lnTo>
                  <a:close/>
                </a:path>
                <a:path w="497840" h="403860">
                  <a:moveTo>
                    <a:pt x="457936" y="261010"/>
                  </a:moveTo>
                  <a:lnTo>
                    <a:pt x="449656" y="261010"/>
                  </a:lnTo>
                  <a:lnTo>
                    <a:pt x="449656" y="262648"/>
                  </a:lnTo>
                  <a:lnTo>
                    <a:pt x="448614" y="262648"/>
                  </a:lnTo>
                  <a:lnTo>
                    <a:pt x="447573" y="262890"/>
                  </a:lnTo>
                  <a:lnTo>
                    <a:pt x="447814" y="264477"/>
                  </a:lnTo>
                  <a:lnTo>
                    <a:pt x="452577" y="266369"/>
                  </a:lnTo>
                  <a:lnTo>
                    <a:pt x="457936" y="261010"/>
                  </a:lnTo>
                  <a:close/>
                </a:path>
                <a:path w="497840" h="403860">
                  <a:moveTo>
                    <a:pt x="458431" y="260515"/>
                  </a:moveTo>
                  <a:lnTo>
                    <a:pt x="458114" y="260413"/>
                  </a:lnTo>
                  <a:lnTo>
                    <a:pt x="453377" y="258876"/>
                  </a:lnTo>
                  <a:lnTo>
                    <a:pt x="451764" y="260413"/>
                  </a:lnTo>
                  <a:lnTo>
                    <a:pt x="447865" y="259524"/>
                  </a:lnTo>
                  <a:lnTo>
                    <a:pt x="444855" y="258787"/>
                  </a:lnTo>
                  <a:lnTo>
                    <a:pt x="445935" y="260756"/>
                  </a:lnTo>
                  <a:lnTo>
                    <a:pt x="449656" y="260756"/>
                  </a:lnTo>
                  <a:lnTo>
                    <a:pt x="458190" y="260756"/>
                  </a:lnTo>
                  <a:lnTo>
                    <a:pt x="458431" y="260515"/>
                  </a:lnTo>
                  <a:close/>
                </a:path>
                <a:path w="497840" h="403860">
                  <a:moveTo>
                    <a:pt x="465772" y="286816"/>
                  </a:moveTo>
                  <a:lnTo>
                    <a:pt x="463194" y="280250"/>
                  </a:lnTo>
                  <a:lnTo>
                    <a:pt x="462953" y="285064"/>
                  </a:lnTo>
                  <a:lnTo>
                    <a:pt x="463994" y="285559"/>
                  </a:lnTo>
                  <a:lnTo>
                    <a:pt x="465772" y="286816"/>
                  </a:lnTo>
                  <a:close/>
                </a:path>
                <a:path w="497840" h="403860">
                  <a:moveTo>
                    <a:pt x="466610" y="287401"/>
                  </a:moveTo>
                  <a:lnTo>
                    <a:pt x="465772" y="286816"/>
                  </a:lnTo>
                  <a:lnTo>
                    <a:pt x="466128" y="287693"/>
                  </a:lnTo>
                  <a:lnTo>
                    <a:pt x="466610" y="287401"/>
                  </a:lnTo>
                  <a:close/>
                </a:path>
                <a:path w="497840" h="403860">
                  <a:moveTo>
                    <a:pt x="470395" y="285064"/>
                  </a:moveTo>
                  <a:lnTo>
                    <a:pt x="466610" y="287401"/>
                  </a:lnTo>
                  <a:lnTo>
                    <a:pt x="470090" y="289826"/>
                  </a:lnTo>
                  <a:lnTo>
                    <a:pt x="470395" y="285064"/>
                  </a:lnTo>
                  <a:close/>
                </a:path>
                <a:path w="497840" h="403860">
                  <a:moveTo>
                    <a:pt x="471182" y="263690"/>
                  </a:moveTo>
                  <a:lnTo>
                    <a:pt x="468261" y="266369"/>
                  </a:lnTo>
                  <a:lnTo>
                    <a:pt x="468503" y="266369"/>
                  </a:lnTo>
                  <a:lnTo>
                    <a:pt x="463765" y="267500"/>
                  </a:lnTo>
                  <a:lnTo>
                    <a:pt x="464769" y="267970"/>
                  </a:lnTo>
                  <a:lnTo>
                    <a:pt x="468122" y="267639"/>
                  </a:lnTo>
                  <a:lnTo>
                    <a:pt x="470395" y="266369"/>
                  </a:lnTo>
                  <a:lnTo>
                    <a:pt x="471182" y="263690"/>
                  </a:lnTo>
                  <a:close/>
                </a:path>
                <a:path w="497840" h="403860">
                  <a:moveTo>
                    <a:pt x="497827" y="353783"/>
                  </a:moveTo>
                  <a:lnTo>
                    <a:pt x="496290" y="352209"/>
                  </a:lnTo>
                  <a:lnTo>
                    <a:pt x="494017" y="351904"/>
                  </a:lnTo>
                  <a:lnTo>
                    <a:pt x="494792" y="354723"/>
                  </a:lnTo>
                  <a:lnTo>
                    <a:pt x="497827" y="35378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59308" y="4631181"/>
              <a:ext cx="755015" cy="1783714"/>
            </a:xfrm>
            <a:custGeom>
              <a:avLst/>
              <a:gdLst/>
              <a:ahLst/>
              <a:cxnLst/>
              <a:rect l="l" t="t" r="r" b="b"/>
              <a:pathLst>
                <a:path w="755015" h="1783714">
                  <a:moveTo>
                    <a:pt x="1587" y="1781721"/>
                  </a:moveTo>
                  <a:lnTo>
                    <a:pt x="1041" y="1781429"/>
                  </a:lnTo>
                  <a:lnTo>
                    <a:pt x="254" y="1781175"/>
                  </a:lnTo>
                  <a:lnTo>
                    <a:pt x="0" y="1780882"/>
                  </a:lnTo>
                  <a:lnTo>
                    <a:pt x="0" y="1783308"/>
                  </a:lnTo>
                  <a:lnTo>
                    <a:pt x="495" y="1783016"/>
                  </a:lnTo>
                  <a:lnTo>
                    <a:pt x="1041" y="1782521"/>
                  </a:lnTo>
                  <a:lnTo>
                    <a:pt x="1587" y="1781721"/>
                  </a:lnTo>
                  <a:close/>
                </a:path>
                <a:path w="755015" h="1783714">
                  <a:moveTo>
                    <a:pt x="20688" y="403072"/>
                  </a:moveTo>
                  <a:lnTo>
                    <a:pt x="16713" y="402234"/>
                  </a:lnTo>
                  <a:lnTo>
                    <a:pt x="16167" y="404660"/>
                  </a:lnTo>
                  <a:lnTo>
                    <a:pt x="14033" y="405460"/>
                  </a:lnTo>
                  <a:lnTo>
                    <a:pt x="12992" y="407593"/>
                  </a:lnTo>
                  <a:lnTo>
                    <a:pt x="17754" y="407593"/>
                  </a:lnTo>
                  <a:lnTo>
                    <a:pt x="20688" y="406247"/>
                  </a:lnTo>
                  <a:lnTo>
                    <a:pt x="20688" y="403072"/>
                  </a:lnTo>
                  <a:close/>
                </a:path>
                <a:path w="755015" h="1783714">
                  <a:moveTo>
                    <a:pt x="33439" y="353415"/>
                  </a:moveTo>
                  <a:lnTo>
                    <a:pt x="29718" y="353415"/>
                  </a:lnTo>
                  <a:lnTo>
                    <a:pt x="29718" y="357136"/>
                  </a:lnTo>
                  <a:lnTo>
                    <a:pt x="33439" y="357136"/>
                  </a:lnTo>
                  <a:lnTo>
                    <a:pt x="33439" y="353415"/>
                  </a:lnTo>
                  <a:close/>
                </a:path>
                <a:path w="755015" h="1783714">
                  <a:moveTo>
                    <a:pt x="66903" y="302717"/>
                  </a:moveTo>
                  <a:lnTo>
                    <a:pt x="65392" y="302717"/>
                  </a:lnTo>
                  <a:lnTo>
                    <a:pt x="66878" y="302971"/>
                  </a:lnTo>
                  <a:lnTo>
                    <a:pt x="66903" y="302717"/>
                  </a:lnTo>
                  <a:close/>
                </a:path>
                <a:path w="755015" h="1783714">
                  <a:moveTo>
                    <a:pt x="67170" y="300837"/>
                  </a:moveTo>
                  <a:lnTo>
                    <a:pt x="65036" y="301078"/>
                  </a:lnTo>
                  <a:lnTo>
                    <a:pt x="61861" y="300583"/>
                  </a:lnTo>
                  <a:lnTo>
                    <a:pt x="61607" y="302425"/>
                  </a:lnTo>
                  <a:lnTo>
                    <a:pt x="63703" y="302425"/>
                  </a:lnTo>
                  <a:lnTo>
                    <a:pt x="66941" y="302425"/>
                  </a:lnTo>
                  <a:lnTo>
                    <a:pt x="67132" y="301078"/>
                  </a:lnTo>
                  <a:lnTo>
                    <a:pt x="67170" y="300837"/>
                  </a:lnTo>
                  <a:close/>
                </a:path>
                <a:path w="755015" h="1783714">
                  <a:moveTo>
                    <a:pt x="74561" y="300837"/>
                  </a:moveTo>
                  <a:lnTo>
                    <a:pt x="73799" y="298399"/>
                  </a:lnTo>
                  <a:lnTo>
                    <a:pt x="72732" y="294982"/>
                  </a:lnTo>
                  <a:lnTo>
                    <a:pt x="65290" y="294982"/>
                  </a:lnTo>
                  <a:lnTo>
                    <a:pt x="65290" y="298704"/>
                  </a:lnTo>
                  <a:lnTo>
                    <a:pt x="68465" y="298399"/>
                  </a:lnTo>
                  <a:lnTo>
                    <a:pt x="74561" y="300837"/>
                  </a:lnTo>
                  <a:close/>
                </a:path>
                <a:path w="755015" h="1783714">
                  <a:moveTo>
                    <a:pt x="76454" y="359029"/>
                  </a:moveTo>
                  <a:lnTo>
                    <a:pt x="74320" y="359270"/>
                  </a:lnTo>
                  <a:lnTo>
                    <a:pt x="73520" y="356349"/>
                  </a:lnTo>
                  <a:lnTo>
                    <a:pt x="72732" y="359029"/>
                  </a:lnTo>
                  <a:lnTo>
                    <a:pt x="72732" y="360908"/>
                  </a:lnTo>
                  <a:lnTo>
                    <a:pt x="75907" y="361403"/>
                  </a:lnTo>
                  <a:lnTo>
                    <a:pt x="76390" y="359270"/>
                  </a:lnTo>
                  <a:lnTo>
                    <a:pt x="76454" y="359029"/>
                  </a:lnTo>
                  <a:close/>
                </a:path>
                <a:path w="755015" h="1783714">
                  <a:moveTo>
                    <a:pt x="89446" y="391020"/>
                  </a:moveTo>
                  <a:lnTo>
                    <a:pt x="78828" y="391871"/>
                  </a:lnTo>
                  <a:lnTo>
                    <a:pt x="84683" y="397967"/>
                  </a:lnTo>
                  <a:lnTo>
                    <a:pt x="89446" y="391020"/>
                  </a:lnTo>
                  <a:close/>
                </a:path>
                <a:path w="755015" h="1783714">
                  <a:moveTo>
                    <a:pt x="93408" y="296811"/>
                  </a:moveTo>
                  <a:lnTo>
                    <a:pt x="88646" y="296570"/>
                  </a:lnTo>
                  <a:lnTo>
                    <a:pt x="87604" y="299745"/>
                  </a:lnTo>
                  <a:lnTo>
                    <a:pt x="85979" y="302425"/>
                  </a:lnTo>
                  <a:lnTo>
                    <a:pt x="90487" y="302971"/>
                  </a:lnTo>
                  <a:lnTo>
                    <a:pt x="91579" y="299745"/>
                  </a:lnTo>
                  <a:lnTo>
                    <a:pt x="93408" y="296811"/>
                  </a:lnTo>
                  <a:close/>
                </a:path>
                <a:path w="755015" h="1783714">
                  <a:moveTo>
                    <a:pt x="99263" y="278955"/>
                  </a:moveTo>
                  <a:lnTo>
                    <a:pt x="99250" y="278663"/>
                  </a:lnTo>
                  <a:lnTo>
                    <a:pt x="99047" y="273354"/>
                  </a:lnTo>
                  <a:lnTo>
                    <a:pt x="99021" y="272554"/>
                  </a:lnTo>
                  <a:lnTo>
                    <a:pt x="95796" y="273354"/>
                  </a:lnTo>
                  <a:lnTo>
                    <a:pt x="94208" y="269875"/>
                  </a:lnTo>
                  <a:lnTo>
                    <a:pt x="93408" y="272554"/>
                  </a:lnTo>
                  <a:lnTo>
                    <a:pt x="95110" y="275196"/>
                  </a:lnTo>
                  <a:lnTo>
                    <a:pt x="92392" y="278142"/>
                  </a:lnTo>
                  <a:lnTo>
                    <a:pt x="89738" y="281114"/>
                  </a:lnTo>
                  <a:lnTo>
                    <a:pt x="91579" y="283768"/>
                  </a:lnTo>
                  <a:lnTo>
                    <a:pt x="92621" y="278663"/>
                  </a:lnTo>
                  <a:lnTo>
                    <a:pt x="99263" y="278955"/>
                  </a:lnTo>
                  <a:close/>
                </a:path>
                <a:path w="755015" h="1783714">
                  <a:moveTo>
                    <a:pt x="104355" y="357136"/>
                  </a:moveTo>
                  <a:lnTo>
                    <a:pt x="102527" y="357136"/>
                  </a:lnTo>
                  <a:lnTo>
                    <a:pt x="104330" y="357441"/>
                  </a:lnTo>
                  <a:lnTo>
                    <a:pt x="104355" y="357136"/>
                  </a:lnTo>
                  <a:close/>
                </a:path>
                <a:path w="755015" h="1783714">
                  <a:moveTo>
                    <a:pt x="104571" y="355307"/>
                  </a:moveTo>
                  <a:lnTo>
                    <a:pt x="102438" y="355549"/>
                  </a:lnTo>
                  <a:lnTo>
                    <a:pt x="99263" y="355003"/>
                  </a:lnTo>
                  <a:lnTo>
                    <a:pt x="99047" y="356895"/>
                  </a:lnTo>
                  <a:lnTo>
                    <a:pt x="101104" y="356895"/>
                  </a:lnTo>
                  <a:lnTo>
                    <a:pt x="104381" y="356895"/>
                  </a:lnTo>
                  <a:lnTo>
                    <a:pt x="104533" y="355549"/>
                  </a:lnTo>
                  <a:lnTo>
                    <a:pt x="104571" y="355307"/>
                  </a:lnTo>
                  <a:close/>
                </a:path>
                <a:path w="755015" h="1783714">
                  <a:moveTo>
                    <a:pt x="106413" y="249834"/>
                  </a:moveTo>
                  <a:lnTo>
                    <a:pt x="103238" y="250380"/>
                  </a:lnTo>
                  <a:lnTo>
                    <a:pt x="97129" y="248005"/>
                  </a:lnTo>
                  <a:lnTo>
                    <a:pt x="99021" y="253606"/>
                  </a:lnTo>
                  <a:lnTo>
                    <a:pt x="103238" y="254101"/>
                  </a:lnTo>
                  <a:lnTo>
                    <a:pt x="105918" y="253301"/>
                  </a:lnTo>
                  <a:lnTo>
                    <a:pt x="106324" y="250380"/>
                  </a:lnTo>
                  <a:lnTo>
                    <a:pt x="106413" y="249834"/>
                  </a:lnTo>
                  <a:close/>
                </a:path>
                <a:path w="755015" h="1783714">
                  <a:moveTo>
                    <a:pt x="108051" y="265061"/>
                  </a:moveTo>
                  <a:lnTo>
                    <a:pt x="104571" y="265061"/>
                  </a:lnTo>
                  <a:lnTo>
                    <a:pt x="105371" y="269582"/>
                  </a:lnTo>
                  <a:lnTo>
                    <a:pt x="96088" y="263969"/>
                  </a:lnTo>
                  <a:lnTo>
                    <a:pt x="99021" y="270675"/>
                  </a:lnTo>
                  <a:lnTo>
                    <a:pt x="104025" y="273050"/>
                  </a:lnTo>
                  <a:lnTo>
                    <a:pt x="105765" y="269582"/>
                  </a:lnTo>
                  <a:lnTo>
                    <a:pt x="108051" y="265061"/>
                  </a:lnTo>
                  <a:close/>
                </a:path>
                <a:path w="755015" h="1783714">
                  <a:moveTo>
                    <a:pt x="113855" y="308330"/>
                  </a:moveTo>
                  <a:lnTo>
                    <a:pt x="111721" y="308571"/>
                  </a:lnTo>
                  <a:lnTo>
                    <a:pt x="110921" y="305650"/>
                  </a:lnTo>
                  <a:lnTo>
                    <a:pt x="110134" y="308330"/>
                  </a:lnTo>
                  <a:lnTo>
                    <a:pt x="110134" y="310159"/>
                  </a:lnTo>
                  <a:lnTo>
                    <a:pt x="113360" y="310705"/>
                  </a:lnTo>
                  <a:lnTo>
                    <a:pt x="113804" y="308571"/>
                  </a:lnTo>
                  <a:lnTo>
                    <a:pt x="113855" y="308330"/>
                  </a:lnTo>
                  <a:close/>
                </a:path>
                <a:path w="755015" h="1783714">
                  <a:moveTo>
                    <a:pt x="120256" y="361708"/>
                  </a:moveTo>
                  <a:lnTo>
                    <a:pt x="118795" y="362102"/>
                  </a:lnTo>
                  <a:lnTo>
                    <a:pt x="118668" y="362204"/>
                  </a:lnTo>
                  <a:lnTo>
                    <a:pt x="120256" y="361708"/>
                  </a:lnTo>
                  <a:close/>
                </a:path>
                <a:path w="755015" h="1783714">
                  <a:moveTo>
                    <a:pt x="125018" y="356590"/>
                  </a:moveTo>
                  <a:lnTo>
                    <a:pt x="123431" y="355307"/>
                  </a:lnTo>
                  <a:lnTo>
                    <a:pt x="120497" y="352323"/>
                  </a:lnTo>
                  <a:lnTo>
                    <a:pt x="115443" y="355307"/>
                  </a:lnTo>
                  <a:lnTo>
                    <a:pt x="114147" y="359029"/>
                  </a:lnTo>
                  <a:lnTo>
                    <a:pt x="118122" y="360908"/>
                  </a:lnTo>
                  <a:lnTo>
                    <a:pt x="118364" y="362204"/>
                  </a:lnTo>
                  <a:lnTo>
                    <a:pt x="118795" y="362102"/>
                  </a:lnTo>
                  <a:lnTo>
                    <a:pt x="125018" y="356590"/>
                  </a:lnTo>
                  <a:close/>
                </a:path>
                <a:path w="755015" h="1783714">
                  <a:moveTo>
                    <a:pt x="129527" y="370484"/>
                  </a:moveTo>
                  <a:lnTo>
                    <a:pt x="118910" y="375043"/>
                  </a:lnTo>
                  <a:lnTo>
                    <a:pt x="117576" y="379857"/>
                  </a:lnTo>
                  <a:lnTo>
                    <a:pt x="121043" y="383578"/>
                  </a:lnTo>
                  <a:lnTo>
                    <a:pt x="124472" y="380352"/>
                  </a:lnTo>
                  <a:lnTo>
                    <a:pt x="128739" y="379857"/>
                  </a:lnTo>
                  <a:lnTo>
                    <a:pt x="129527" y="370484"/>
                  </a:lnTo>
                  <a:close/>
                </a:path>
                <a:path w="755015" h="1783714">
                  <a:moveTo>
                    <a:pt x="140144" y="304558"/>
                  </a:moveTo>
                  <a:lnTo>
                    <a:pt x="138010" y="304850"/>
                  </a:lnTo>
                  <a:lnTo>
                    <a:pt x="137223" y="301879"/>
                  </a:lnTo>
                  <a:lnTo>
                    <a:pt x="136423" y="304558"/>
                  </a:lnTo>
                  <a:lnTo>
                    <a:pt x="136423" y="306438"/>
                  </a:lnTo>
                  <a:lnTo>
                    <a:pt x="139598" y="306984"/>
                  </a:lnTo>
                  <a:lnTo>
                    <a:pt x="140068" y="304850"/>
                  </a:lnTo>
                  <a:lnTo>
                    <a:pt x="140144" y="304558"/>
                  </a:lnTo>
                  <a:close/>
                </a:path>
                <a:path w="755015" h="1783714">
                  <a:moveTo>
                    <a:pt x="155028" y="201015"/>
                  </a:moveTo>
                  <a:lnTo>
                    <a:pt x="151803" y="200469"/>
                  </a:lnTo>
                  <a:lnTo>
                    <a:pt x="151307" y="202857"/>
                  </a:lnTo>
                  <a:lnTo>
                    <a:pt x="151803" y="204990"/>
                  </a:lnTo>
                  <a:lnTo>
                    <a:pt x="153441" y="203949"/>
                  </a:lnTo>
                  <a:lnTo>
                    <a:pt x="155028" y="202857"/>
                  </a:lnTo>
                  <a:lnTo>
                    <a:pt x="155028" y="201015"/>
                  </a:lnTo>
                  <a:close/>
                </a:path>
                <a:path w="755015" h="1783714">
                  <a:moveTo>
                    <a:pt x="160362" y="261048"/>
                  </a:moveTo>
                  <a:lnTo>
                    <a:pt x="158635" y="261048"/>
                  </a:lnTo>
                  <a:lnTo>
                    <a:pt x="160337" y="261340"/>
                  </a:lnTo>
                  <a:lnTo>
                    <a:pt x="160362" y="261048"/>
                  </a:lnTo>
                  <a:close/>
                </a:path>
                <a:path w="755015" h="1783714">
                  <a:moveTo>
                    <a:pt x="160578" y="259207"/>
                  </a:moveTo>
                  <a:lnTo>
                    <a:pt x="158457" y="259702"/>
                  </a:lnTo>
                  <a:lnTo>
                    <a:pt x="155282" y="258914"/>
                  </a:lnTo>
                  <a:lnTo>
                    <a:pt x="155054" y="260794"/>
                  </a:lnTo>
                  <a:lnTo>
                    <a:pt x="157162" y="260794"/>
                  </a:lnTo>
                  <a:lnTo>
                    <a:pt x="160388" y="260794"/>
                  </a:lnTo>
                  <a:lnTo>
                    <a:pt x="160515" y="259702"/>
                  </a:lnTo>
                  <a:lnTo>
                    <a:pt x="160578" y="259207"/>
                  </a:lnTo>
                  <a:close/>
                </a:path>
                <a:path w="755015" h="1783714">
                  <a:moveTo>
                    <a:pt x="164299" y="229298"/>
                  </a:moveTo>
                  <a:lnTo>
                    <a:pt x="164185" y="228498"/>
                  </a:lnTo>
                  <a:lnTo>
                    <a:pt x="162966" y="219671"/>
                  </a:lnTo>
                  <a:lnTo>
                    <a:pt x="157403" y="218338"/>
                  </a:lnTo>
                  <a:lnTo>
                    <a:pt x="153149" y="221805"/>
                  </a:lnTo>
                  <a:lnTo>
                    <a:pt x="151307" y="223139"/>
                  </a:lnTo>
                  <a:lnTo>
                    <a:pt x="152349" y="225818"/>
                  </a:lnTo>
                  <a:lnTo>
                    <a:pt x="151307" y="227406"/>
                  </a:lnTo>
                  <a:lnTo>
                    <a:pt x="150761" y="228498"/>
                  </a:lnTo>
                  <a:lnTo>
                    <a:pt x="146799" y="227164"/>
                  </a:lnTo>
                  <a:lnTo>
                    <a:pt x="147586" y="229298"/>
                  </a:lnTo>
                  <a:lnTo>
                    <a:pt x="149974" y="229298"/>
                  </a:lnTo>
                  <a:lnTo>
                    <a:pt x="152107" y="229844"/>
                  </a:lnTo>
                  <a:lnTo>
                    <a:pt x="151307" y="233019"/>
                  </a:lnTo>
                  <a:lnTo>
                    <a:pt x="157162" y="233311"/>
                  </a:lnTo>
                  <a:lnTo>
                    <a:pt x="160337" y="230632"/>
                  </a:lnTo>
                  <a:lnTo>
                    <a:pt x="164299" y="229298"/>
                  </a:lnTo>
                  <a:close/>
                </a:path>
                <a:path w="755015" h="1783714">
                  <a:moveTo>
                    <a:pt x="177596" y="319532"/>
                  </a:moveTo>
                  <a:lnTo>
                    <a:pt x="176034" y="319532"/>
                  </a:lnTo>
                  <a:lnTo>
                    <a:pt x="176758" y="322160"/>
                  </a:lnTo>
                  <a:lnTo>
                    <a:pt x="177596" y="319532"/>
                  </a:lnTo>
                  <a:close/>
                </a:path>
                <a:path w="755015" h="1783714">
                  <a:moveTo>
                    <a:pt x="177596" y="317652"/>
                  </a:moveTo>
                  <a:lnTo>
                    <a:pt x="174371" y="317106"/>
                  </a:lnTo>
                  <a:lnTo>
                    <a:pt x="173926" y="319239"/>
                  </a:lnTo>
                  <a:lnTo>
                    <a:pt x="175958" y="319239"/>
                  </a:lnTo>
                  <a:lnTo>
                    <a:pt x="177596" y="319239"/>
                  </a:lnTo>
                  <a:lnTo>
                    <a:pt x="177596" y="317652"/>
                  </a:lnTo>
                  <a:close/>
                </a:path>
                <a:path w="755015" h="1783714">
                  <a:moveTo>
                    <a:pt x="185293" y="333375"/>
                  </a:moveTo>
                  <a:lnTo>
                    <a:pt x="181267" y="334467"/>
                  </a:lnTo>
                  <a:lnTo>
                    <a:pt x="179184" y="338480"/>
                  </a:lnTo>
                  <a:lnTo>
                    <a:pt x="183159" y="336359"/>
                  </a:lnTo>
                  <a:lnTo>
                    <a:pt x="185293" y="341655"/>
                  </a:lnTo>
                  <a:lnTo>
                    <a:pt x="185293" y="336359"/>
                  </a:lnTo>
                  <a:lnTo>
                    <a:pt x="185293" y="333375"/>
                  </a:lnTo>
                  <a:close/>
                </a:path>
                <a:path w="755015" h="1783714">
                  <a:moveTo>
                    <a:pt x="186601" y="323253"/>
                  </a:moveTo>
                  <a:lnTo>
                    <a:pt x="185089" y="323253"/>
                  </a:lnTo>
                  <a:lnTo>
                    <a:pt x="186575" y="323507"/>
                  </a:lnTo>
                  <a:lnTo>
                    <a:pt x="186601" y="323253"/>
                  </a:lnTo>
                  <a:close/>
                </a:path>
                <a:path w="755015" h="1783714">
                  <a:moveTo>
                    <a:pt x="186880" y="321373"/>
                  </a:moveTo>
                  <a:lnTo>
                    <a:pt x="184746" y="321665"/>
                  </a:lnTo>
                  <a:lnTo>
                    <a:pt x="181571" y="321119"/>
                  </a:lnTo>
                  <a:lnTo>
                    <a:pt x="181305" y="322961"/>
                  </a:lnTo>
                  <a:lnTo>
                    <a:pt x="183400" y="322961"/>
                  </a:lnTo>
                  <a:lnTo>
                    <a:pt x="186651" y="322961"/>
                  </a:lnTo>
                  <a:lnTo>
                    <a:pt x="186829" y="321665"/>
                  </a:lnTo>
                  <a:lnTo>
                    <a:pt x="186880" y="321373"/>
                  </a:lnTo>
                  <a:close/>
                </a:path>
                <a:path w="755015" h="1783714">
                  <a:moveTo>
                    <a:pt x="187045" y="188747"/>
                  </a:moveTo>
                  <a:lnTo>
                    <a:pt x="184988" y="189801"/>
                  </a:lnTo>
                  <a:lnTo>
                    <a:pt x="183984" y="191744"/>
                  </a:lnTo>
                  <a:lnTo>
                    <a:pt x="185686" y="190385"/>
                  </a:lnTo>
                  <a:lnTo>
                    <a:pt x="187045" y="188747"/>
                  </a:lnTo>
                  <a:close/>
                </a:path>
                <a:path w="755015" h="1783714">
                  <a:moveTo>
                    <a:pt x="192430" y="374256"/>
                  </a:moveTo>
                  <a:lnTo>
                    <a:pt x="188468" y="373710"/>
                  </a:lnTo>
                  <a:lnTo>
                    <a:pt x="186575" y="375539"/>
                  </a:lnTo>
                  <a:lnTo>
                    <a:pt x="186880" y="379857"/>
                  </a:lnTo>
                  <a:lnTo>
                    <a:pt x="192430" y="379857"/>
                  </a:lnTo>
                  <a:lnTo>
                    <a:pt x="192430" y="374256"/>
                  </a:lnTo>
                  <a:close/>
                </a:path>
                <a:path w="755015" h="1783714">
                  <a:moveTo>
                    <a:pt x="198043" y="249834"/>
                  </a:moveTo>
                  <a:lnTo>
                    <a:pt x="194322" y="249834"/>
                  </a:lnTo>
                  <a:lnTo>
                    <a:pt x="194322" y="253606"/>
                  </a:lnTo>
                  <a:lnTo>
                    <a:pt x="198043" y="253606"/>
                  </a:lnTo>
                  <a:lnTo>
                    <a:pt x="198043" y="249834"/>
                  </a:lnTo>
                  <a:close/>
                </a:path>
                <a:path w="755015" h="1783714">
                  <a:moveTo>
                    <a:pt x="205727" y="242392"/>
                  </a:moveTo>
                  <a:lnTo>
                    <a:pt x="203593" y="242646"/>
                  </a:lnTo>
                  <a:lnTo>
                    <a:pt x="202806" y="239712"/>
                  </a:lnTo>
                  <a:lnTo>
                    <a:pt x="202006" y="242392"/>
                  </a:lnTo>
                  <a:lnTo>
                    <a:pt x="202006" y="244233"/>
                  </a:lnTo>
                  <a:lnTo>
                    <a:pt x="205181" y="244779"/>
                  </a:lnTo>
                  <a:lnTo>
                    <a:pt x="205663" y="242646"/>
                  </a:lnTo>
                  <a:lnTo>
                    <a:pt x="205727" y="242392"/>
                  </a:lnTo>
                  <a:close/>
                </a:path>
                <a:path w="755015" h="1783714">
                  <a:moveTo>
                    <a:pt x="211289" y="392912"/>
                  </a:moveTo>
                  <a:lnTo>
                    <a:pt x="209765" y="392912"/>
                  </a:lnTo>
                  <a:lnTo>
                    <a:pt x="210489" y="395592"/>
                  </a:lnTo>
                  <a:lnTo>
                    <a:pt x="211289" y="392912"/>
                  </a:lnTo>
                  <a:close/>
                </a:path>
                <a:path w="755015" h="1783714">
                  <a:moveTo>
                    <a:pt x="211289" y="391020"/>
                  </a:moveTo>
                  <a:lnTo>
                    <a:pt x="208114" y="390525"/>
                  </a:lnTo>
                  <a:lnTo>
                    <a:pt x="207619" y="392658"/>
                  </a:lnTo>
                  <a:lnTo>
                    <a:pt x="209702" y="392658"/>
                  </a:lnTo>
                  <a:lnTo>
                    <a:pt x="211289" y="392658"/>
                  </a:lnTo>
                  <a:lnTo>
                    <a:pt x="211289" y="391020"/>
                  </a:lnTo>
                  <a:close/>
                </a:path>
                <a:path w="755015" h="1783714">
                  <a:moveTo>
                    <a:pt x="215811" y="321411"/>
                  </a:moveTo>
                  <a:lnTo>
                    <a:pt x="214579" y="319151"/>
                  </a:lnTo>
                  <a:lnTo>
                    <a:pt x="211696" y="318947"/>
                  </a:lnTo>
                  <a:lnTo>
                    <a:pt x="211289" y="323253"/>
                  </a:lnTo>
                  <a:lnTo>
                    <a:pt x="215811" y="321411"/>
                  </a:lnTo>
                  <a:close/>
                </a:path>
                <a:path w="755015" h="1783714">
                  <a:moveTo>
                    <a:pt x="229641" y="187680"/>
                  </a:moveTo>
                  <a:lnTo>
                    <a:pt x="227622" y="187680"/>
                  </a:lnTo>
                  <a:lnTo>
                    <a:pt x="229590" y="188175"/>
                  </a:lnTo>
                  <a:lnTo>
                    <a:pt x="229641" y="187680"/>
                  </a:lnTo>
                  <a:close/>
                </a:path>
                <a:path w="755015" h="1783714">
                  <a:moveTo>
                    <a:pt x="229895" y="185788"/>
                  </a:moveTo>
                  <a:lnTo>
                    <a:pt x="227761" y="186042"/>
                  </a:lnTo>
                  <a:lnTo>
                    <a:pt x="224586" y="185547"/>
                  </a:lnTo>
                  <a:lnTo>
                    <a:pt x="224320" y="187375"/>
                  </a:lnTo>
                  <a:lnTo>
                    <a:pt x="226415" y="187375"/>
                  </a:lnTo>
                  <a:lnTo>
                    <a:pt x="229692" y="187375"/>
                  </a:lnTo>
                  <a:lnTo>
                    <a:pt x="229857" y="186042"/>
                  </a:lnTo>
                  <a:lnTo>
                    <a:pt x="229895" y="185788"/>
                  </a:lnTo>
                  <a:close/>
                </a:path>
                <a:path w="755015" h="1783714">
                  <a:moveTo>
                    <a:pt x="230060" y="226377"/>
                  </a:moveTo>
                  <a:lnTo>
                    <a:pt x="228003" y="227406"/>
                  </a:lnTo>
                  <a:lnTo>
                    <a:pt x="226999" y="229374"/>
                  </a:lnTo>
                  <a:lnTo>
                    <a:pt x="228701" y="228028"/>
                  </a:lnTo>
                  <a:lnTo>
                    <a:pt x="230060" y="226377"/>
                  </a:lnTo>
                  <a:close/>
                </a:path>
                <a:path w="755015" h="1783714">
                  <a:moveTo>
                    <a:pt x="233781" y="264007"/>
                  </a:moveTo>
                  <a:lnTo>
                    <a:pt x="231724" y="265061"/>
                  </a:lnTo>
                  <a:lnTo>
                    <a:pt x="230720" y="267030"/>
                  </a:lnTo>
                  <a:lnTo>
                    <a:pt x="232422" y="265671"/>
                  </a:lnTo>
                  <a:lnTo>
                    <a:pt x="233781" y="264007"/>
                  </a:lnTo>
                  <a:close/>
                </a:path>
                <a:path w="755015" h="1783714">
                  <a:moveTo>
                    <a:pt x="235445" y="201015"/>
                  </a:moveTo>
                  <a:lnTo>
                    <a:pt x="231724" y="201015"/>
                  </a:lnTo>
                  <a:lnTo>
                    <a:pt x="231724" y="204736"/>
                  </a:lnTo>
                  <a:lnTo>
                    <a:pt x="235445" y="204736"/>
                  </a:lnTo>
                  <a:lnTo>
                    <a:pt x="235445" y="201015"/>
                  </a:lnTo>
                  <a:close/>
                </a:path>
                <a:path w="755015" h="1783714">
                  <a:moveTo>
                    <a:pt x="238937" y="376085"/>
                  </a:moveTo>
                  <a:lnTo>
                    <a:pt x="237109" y="376085"/>
                  </a:lnTo>
                  <a:lnTo>
                    <a:pt x="238912" y="376389"/>
                  </a:lnTo>
                  <a:lnTo>
                    <a:pt x="238937" y="376085"/>
                  </a:lnTo>
                  <a:close/>
                </a:path>
                <a:path w="755015" h="1783714">
                  <a:moveTo>
                    <a:pt x="239166" y="374256"/>
                  </a:moveTo>
                  <a:lnTo>
                    <a:pt x="237032" y="374497"/>
                  </a:lnTo>
                  <a:lnTo>
                    <a:pt x="233857" y="373710"/>
                  </a:lnTo>
                  <a:lnTo>
                    <a:pt x="233629" y="375843"/>
                  </a:lnTo>
                  <a:lnTo>
                    <a:pt x="235699" y="375843"/>
                  </a:lnTo>
                  <a:lnTo>
                    <a:pt x="238975" y="375843"/>
                  </a:lnTo>
                  <a:lnTo>
                    <a:pt x="239128" y="374497"/>
                  </a:lnTo>
                  <a:lnTo>
                    <a:pt x="239166" y="374256"/>
                  </a:lnTo>
                  <a:close/>
                </a:path>
                <a:path w="755015" h="1783714">
                  <a:moveTo>
                    <a:pt x="243128" y="187921"/>
                  </a:moveTo>
                  <a:lnTo>
                    <a:pt x="240753" y="187921"/>
                  </a:lnTo>
                  <a:lnTo>
                    <a:pt x="241554" y="184696"/>
                  </a:lnTo>
                  <a:lnTo>
                    <a:pt x="239420" y="184200"/>
                  </a:lnTo>
                  <a:lnTo>
                    <a:pt x="235699" y="191147"/>
                  </a:lnTo>
                  <a:lnTo>
                    <a:pt x="240753" y="189255"/>
                  </a:lnTo>
                  <a:lnTo>
                    <a:pt x="243128" y="187921"/>
                  </a:lnTo>
                  <a:close/>
                </a:path>
                <a:path w="755015" h="1783714">
                  <a:moveTo>
                    <a:pt x="244729" y="302717"/>
                  </a:moveTo>
                  <a:lnTo>
                    <a:pt x="242087" y="299491"/>
                  </a:lnTo>
                  <a:lnTo>
                    <a:pt x="237286" y="301078"/>
                  </a:lnTo>
                  <a:lnTo>
                    <a:pt x="235445" y="304558"/>
                  </a:lnTo>
                  <a:lnTo>
                    <a:pt x="239420" y="307479"/>
                  </a:lnTo>
                  <a:lnTo>
                    <a:pt x="242341" y="302717"/>
                  </a:lnTo>
                  <a:lnTo>
                    <a:pt x="244729" y="302717"/>
                  </a:lnTo>
                  <a:close/>
                </a:path>
                <a:path w="755015" h="1783714">
                  <a:moveTo>
                    <a:pt x="248742" y="315760"/>
                  </a:moveTo>
                  <a:lnTo>
                    <a:pt x="244119" y="315658"/>
                  </a:lnTo>
                  <a:lnTo>
                    <a:pt x="244030" y="317068"/>
                  </a:lnTo>
                  <a:lnTo>
                    <a:pt x="246278" y="317830"/>
                  </a:lnTo>
                  <a:lnTo>
                    <a:pt x="248742" y="315760"/>
                  </a:lnTo>
                  <a:close/>
                </a:path>
                <a:path w="755015" h="1783714">
                  <a:moveTo>
                    <a:pt x="248742" y="244233"/>
                  </a:moveTo>
                  <a:lnTo>
                    <a:pt x="245516" y="244233"/>
                  </a:lnTo>
                  <a:lnTo>
                    <a:pt x="243928" y="245567"/>
                  </a:lnTo>
                  <a:lnTo>
                    <a:pt x="243128" y="248005"/>
                  </a:lnTo>
                  <a:lnTo>
                    <a:pt x="246303" y="248005"/>
                  </a:lnTo>
                  <a:lnTo>
                    <a:pt x="247942" y="246659"/>
                  </a:lnTo>
                  <a:lnTo>
                    <a:pt x="248742" y="244233"/>
                  </a:lnTo>
                  <a:close/>
                </a:path>
                <a:path w="755015" h="1783714">
                  <a:moveTo>
                    <a:pt x="248742" y="212229"/>
                  </a:moveTo>
                  <a:lnTo>
                    <a:pt x="244475" y="207962"/>
                  </a:lnTo>
                  <a:lnTo>
                    <a:pt x="239166" y="212483"/>
                  </a:lnTo>
                  <a:lnTo>
                    <a:pt x="235445" y="212229"/>
                  </a:lnTo>
                  <a:lnTo>
                    <a:pt x="234899" y="212229"/>
                  </a:lnTo>
                  <a:lnTo>
                    <a:pt x="233603" y="208457"/>
                  </a:lnTo>
                  <a:lnTo>
                    <a:pt x="231724" y="208457"/>
                  </a:lnTo>
                  <a:lnTo>
                    <a:pt x="228549" y="212229"/>
                  </a:lnTo>
                  <a:lnTo>
                    <a:pt x="228003" y="212229"/>
                  </a:lnTo>
                  <a:lnTo>
                    <a:pt x="235699" y="214363"/>
                  </a:lnTo>
                  <a:lnTo>
                    <a:pt x="243674" y="214617"/>
                  </a:lnTo>
                  <a:lnTo>
                    <a:pt x="248196" y="212483"/>
                  </a:lnTo>
                  <a:lnTo>
                    <a:pt x="248742" y="212229"/>
                  </a:lnTo>
                  <a:close/>
                </a:path>
                <a:path w="755015" h="1783714">
                  <a:moveTo>
                    <a:pt x="258267" y="377672"/>
                  </a:moveTo>
                  <a:lnTo>
                    <a:pt x="256679" y="378523"/>
                  </a:lnTo>
                  <a:lnTo>
                    <a:pt x="254292" y="379857"/>
                  </a:lnTo>
                  <a:lnTo>
                    <a:pt x="251612" y="381444"/>
                  </a:lnTo>
                  <a:lnTo>
                    <a:pt x="254050" y="381698"/>
                  </a:lnTo>
                  <a:lnTo>
                    <a:pt x="256133" y="379857"/>
                  </a:lnTo>
                  <a:lnTo>
                    <a:pt x="258267" y="377672"/>
                  </a:lnTo>
                  <a:close/>
                </a:path>
                <a:path w="755015" h="1783714">
                  <a:moveTo>
                    <a:pt x="259854" y="321373"/>
                  </a:moveTo>
                  <a:lnTo>
                    <a:pt x="257467" y="321373"/>
                  </a:lnTo>
                  <a:lnTo>
                    <a:pt x="258267" y="318198"/>
                  </a:lnTo>
                  <a:lnTo>
                    <a:pt x="256133" y="317652"/>
                  </a:lnTo>
                  <a:lnTo>
                    <a:pt x="254050" y="321373"/>
                  </a:lnTo>
                  <a:lnTo>
                    <a:pt x="259054" y="326732"/>
                  </a:lnTo>
                  <a:lnTo>
                    <a:pt x="259854" y="321373"/>
                  </a:lnTo>
                  <a:close/>
                </a:path>
                <a:path w="755015" h="1783714">
                  <a:moveTo>
                    <a:pt x="260146" y="355307"/>
                  </a:moveTo>
                  <a:lnTo>
                    <a:pt x="258559" y="355803"/>
                  </a:lnTo>
                  <a:lnTo>
                    <a:pt x="256133" y="357136"/>
                  </a:lnTo>
                  <a:lnTo>
                    <a:pt x="253504" y="358724"/>
                  </a:lnTo>
                  <a:lnTo>
                    <a:pt x="255879" y="359029"/>
                  </a:lnTo>
                  <a:lnTo>
                    <a:pt x="258013" y="357136"/>
                  </a:lnTo>
                  <a:lnTo>
                    <a:pt x="260146" y="355307"/>
                  </a:lnTo>
                  <a:close/>
                </a:path>
                <a:path w="755015" h="1783714">
                  <a:moveTo>
                    <a:pt x="263575" y="242392"/>
                  </a:moveTo>
                  <a:lnTo>
                    <a:pt x="258508" y="241642"/>
                  </a:lnTo>
                  <a:lnTo>
                    <a:pt x="257619" y="243382"/>
                  </a:lnTo>
                  <a:lnTo>
                    <a:pt x="259702" y="244640"/>
                  </a:lnTo>
                  <a:lnTo>
                    <a:pt x="263575" y="242392"/>
                  </a:lnTo>
                  <a:close/>
                </a:path>
                <a:path w="755015" h="1783714">
                  <a:moveTo>
                    <a:pt x="264071" y="401256"/>
                  </a:moveTo>
                  <a:lnTo>
                    <a:pt x="262001" y="399999"/>
                  </a:lnTo>
                  <a:lnTo>
                    <a:pt x="258013" y="402234"/>
                  </a:lnTo>
                  <a:lnTo>
                    <a:pt x="263118" y="402996"/>
                  </a:lnTo>
                  <a:lnTo>
                    <a:pt x="264071" y="401256"/>
                  </a:lnTo>
                  <a:close/>
                </a:path>
                <a:path w="755015" h="1783714">
                  <a:moveTo>
                    <a:pt x="265455" y="379857"/>
                  </a:moveTo>
                  <a:lnTo>
                    <a:pt x="261188" y="379310"/>
                  </a:lnTo>
                  <a:lnTo>
                    <a:pt x="258559" y="380111"/>
                  </a:lnTo>
                  <a:lnTo>
                    <a:pt x="258013" y="383578"/>
                  </a:lnTo>
                  <a:lnTo>
                    <a:pt x="261442" y="383286"/>
                  </a:lnTo>
                  <a:lnTo>
                    <a:pt x="264363" y="382244"/>
                  </a:lnTo>
                  <a:lnTo>
                    <a:pt x="265455" y="379857"/>
                  </a:lnTo>
                  <a:close/>
                </a:path>
                <a:path w="755015" h="1783714">
                  <a:moveTo>
                    <a:pt x="272897" y="99314"/>
                  </a:moveTo>
                  <a:lnTo>
                    <a:pt x="269176" y="99314"/>
                  </a:lnTo>
                  <a:lnTo>
                    <a:pt x="269176" y="103035"/>
                  </a:lnTo>
                  <a:lnTo>
                    <a:pt x="272897" y="103035"/>
                  </a:lnTo>
                  <a:lnTo>
                    <a:pt x="272897" y="99314"/>
                  </a:lnTo>
                  <a:close/>
                </a:path>
                <a:path w="755015" h="1783714">
                  <a:moveTo>
                    <a:pt x="274980" y="1587"/>
                  </a:moveTo>
                  <a:lnTo>
                    <a:pt x="274485" y="800"/>
                  </a:lnTo>
                  <a:lnTo>
                    <a:pt x="274485" y="0"/>
                  </a:lnTo>
                  <a:lnTo>
                    <a:pt x="271564" y="0"/>
                  </a:lnTo>
                  <a:lnTo>
                    <a:pt x="272351" y="800"/>
                  </a:lnTo>
                  <a:lnTo>
                    <a:pt x="273392" y="1346"/>
                  </a:lnTo>
                  <a:lnTo>
                    <a:pt x="274980" y="1587"/>
                  </a:lnTo>
                  <a:close/>
                </a:path>
                <a:path w="755015" h="1783714">
                  <a:moveTo>
                    <a:pt x="278460" y="186042"/>
                  </a:moveTo>
                  <a:lnTo>
                    <a:pt x="274980" y="186042"/>
                  </a:lnTo>
                  <a:lnTo>
                    <a:pt x="272351" y="187134"/>
                  </a:lnTo>
                  <a:lnTo>
                    <a:pt x="271018" y="189801"/>
                  </a:lnTo>
                  <a:lnTo>
                    <a:pt x="275285" y="190309"/>
                  </a:lnTo>
                  <a:lnTo>
                    <a:pt x="278206" y="189255"/>
                  </a:lnTo>
                  <a:lnTo>
                    <a:pt x="278460" y="186042"/>
                  </a:lnTo>
                  <a:close/>
                </a:path>
                <a:path w="755015" h="1783714">
                  <a:moveTo>
                    <a:pt x="280289" y="319532"/>
                  </a:moveTo>
                  <a:lnTo>
                    <a:pt x="274777" y="317538"/>
                  </a:lnTo>
                  <a:lnTo>
                    <a:pt x="268986" y="315429"/>
                  </a:lnTo>
                  <a:lnTo>
                    <a:pt x="264883" y="315290"/>
                  </a:lnTo>
                  <a:lnTo>
                    <a:pt x="265455" y="319532"/>
                  </a:lnTo>
                  <a:lnTo>
                    <a:pt x="268770" y="317538"/>
                  </a:lnTo>
                  <a:lnTo>
                    <a:pt x="273164" y="319227"/>
                  </a:lnTo>
                  <a:lnTo>
                    <a:pt x="277406" y="321068"/>
                  </a:lnTo>
                  <a:lnTo>
                    <a:pt x="280289" y="319532"/>
                  </a:lnTo>
                  <a:close/>
                </a:path>
                <a:path w="755015" h="1783714">
                  <a:moveTo>
                    <a:pt x="280593" y="338480"/>
                  </a:moveTo>
                  <a:lnTo>
                    <a:pt x="275285" y="335267"/>
                  </a:lnTo>
                  <a:lnTo>
                    <a:pt x="272897" y="337146"/>
                  </a:lnTo>
                  <a:lnTo>
                    <a:pt x="280593" y="338480"/>
                  </a:lnTo>
                  <a:close/>
                </a:path>
                <a:path w="755015" h="1783714">
                  <a:moveTo>
                    <a:pt x="288531" y="0"/>
                  </a:moveTo>
                  <a:lnTo>
                    <a:pt x="284010" y="0"/>
                  </a:lnTo>
                  <a:lnTo>
                    <a:pt x="284314" y="546"/>
                  </a:lnTo>
                  <a:lnTo>
                    <a:pt x="284314" y="1587"/>
                  </a:lnTo>
                  <a:lnTo>
                    <a:pt x="288036" y="1587"/>
                  </a:lnTo>
                  <a:lnTo>
                    <a:pt x="288531" y="546"/>
                  </a:lnTo>
                  <a:lnTo>
                    <a:pt x="288531" y="0"/>
                  </a:lnTo>
                  <a:close/>
                </a:path>
                <a:path w="755015" h="1783714">
                  <a:moveTo>
                    <a:pt x="542328" y="407593"/>
                  </a:moveTo>
                  <a:lnTo>
                    <a:pt x="536727" y="407047"/>
                  </a:lnTo>
                  <a:lnTo>
                    <a:pt x="537819" y="407593"/>
                  </a:lnTo>
                  <a:lnTo>
                    <a:pt x="542328" y="407593"/>
                  </a:lnTo>
                  <a:close/>
                </a:path>
                <a:path w="755015" h="1783714">
                  <a:moveTo>
                    <a:pt x="545261" y="407593"/>
                  </a:moveTo>
                  <a:lnTo>
                    <a:pt x="544957" y="407047"/>
                  </a:lnTo>
                  <a:lnTo>
                    <a:pt x="544169" y="406247"/>
                  </a:lnTo>
                  <a:lnTo>
                    <a:pt x="542328" y="407593"/>
                  </a:lnTo>
                  <a:lnTo>
                    <a:pt x="545261" y="407593"/>
                  </a:lnTo>
                  <a:close/>
                </a:path>
                <a:path w="755015" h="1783714">
                  <a:moveTo>
                    <a:pt x="588213" y="409181"/>
                  </a:moveTo>
                  <a:lnTo>
                    <a:pt x="586625" y="408139"/>
                  </a:lnTo>
                  <a:lnTo>
                    <a:pt x="584796" y="408139"/>
                  </a:lnTo>
                  <a:lnTo>
                    <a:pt x="583209" y="408927"/>
                  </a:lnTo>
                  <a:lnTo>
                    <a:pt x="584796" y="408927"/>
                  </a:lnTo>
                  <a:lnTo>
                    <a:pt x="586625" y="409181"/>
                  </a:lnTo>
                  <a:lnTo>
                    <a:pt x="588213" y="409181"/>
                  </a:lnTo>
                  <a:close/>
                </a:path>
                <a:path w="755015" h="1783714">
                  <a:moveTo>
                    <a:pt x="588441" y="404152"/>
                  </a:moveTo>
                  <a:lnTo>
                    <a:pt x="587425" y="404114"/>
                  </a:lnTo>
                  <a:lnTo>
                    <a:pt x="588213" y="404647"/>
                  </a:lnTo>
                  <a:lnTo>
                    <a:pt x="588441" y="404152"/>
                  </a:lnTo>
                  <a:close/>
                </a:path>
                <a:path w="755015" h="1783714">
                  <a:moveTo>
                    <a:pt x="593026" y="407835"/>
                  </a:moveTo>
                  <a:lnTo>
                    <a:pt x="588213" y="404660"/>
                  </a:lnTo>
                  <a:lnTo>
                    <a:pt x="589559" y="408139"/>
                  </a:lnTo>
                  <a:lnTo>
                    <a:pt x="591146" y="409181"/>
                  </a:lnTo>
                  <a:lnTo>
                    <a:pt x="592480" y="409181"/>
                  </a:lnTo>
                  <a:lnTo>
                    <a:pt x="592734" y="408927"/>
                  </a:lnTo>
                  <a:lnTo>
                    <a:pt x="593026" y="408381"/>
                  </a:lnTo>
                  <a:lnTo>
                    <a:pt x="593026" y="407835"/>
                  </a:lnTo>
                  <a:close/>
                </a:path>
                <a:path w="755015" h="1783714">
                  <a:moveTo>
                    <a:pt x="600202" y="289369"/>
                  </a:moveTo>
                  <a:lnTo>
                    <a:pt x="598690" y="289369"/>
                  </a:lnTo>
                  <a:lnTo>
                    <a:pt x="600176" y="289623"/>
                  </a:lnTo>
                  <a:lnTo>
                    <a:pt x="600202" y="289369"/>
                  </a:lnTo>
                  <a:close/>
                </a:path>
                <a:path w="755015" h="1783714">
                  <a:moveTo>
                    <a:pt x="600468" y="287489"/>
                  </a:moveTo>
                  <a:lnTo>
                    <a:pt x="598335" y="287731"/>
                  </a:lnTo>
                  <a:lnTo>
                    <a:pt x="595160" y="287235"/>
                  </a:lnTo>
                  <a:lnTo>
                    <a:pt x="594906" y="289077"/>
                  </a:lnTo>
                  <a:lnTo>
                    <a:pt x="597001" y="289077"/>
                  </a:lnTo>
                  <a:lnTo>
                    <a:pt x="600240" y="289077"/>
                  </a:lnTo>
                  <a:lnTo>
                    <a:pt x="600430" y="287731"/>
                  </a:lnTo>
                  <a:lnTo>
                    <a:pt x="600468" y="287489"/>
                  </a:lnTo>
                  <a:close/>
                </a:path>
                <a:path w="755015" h="1783714">
                  <a:moveTo>
                    <a:pt x="600481" y="178295"/>
                  </a:moveTo>
                  <a:lnTo>
                    <a:pt x="598589" y="178295"/>
                  </a:lnTo>
                  <a:lnTo>
                    <a:pt x="598487" y="178765"/>
                  </a:lnTo>
                  <a:lnTo>
                    <a:pt x="600176" y="178600"/>
                  </a:lnTo>
                  <a:lnTo>
                    <a:pt x="600481" y="178295"/>
                  </a:lnTo>
                  <a:close/>
                </a:path>
                <a:path w="755015" h="1783714">
                  <a:moveTo>
                    <a:pt x="602310" y="400405"/>
                  </a:moveTo>
                  <a:lnTo>
                    <a:pt x="596455" y="399605"/>
                  </a:lnTo>
                  <a:lnTo>
                    <a:pt x="595655" y="403872"/>
                  </a:lnTo>
                  <a:lnTo>
                    <a:pt x="589305" y="402234"/>
                  </a:lnTo>
                  <a:lnTo>
                    <a:pt x="588441" y="404152"/>
                  </a:lnTo>
                  <a:lnTo>
                    <a:pt x="602056" y="404660"/>
                  </a:lnTo>
                  <a:lnTo>
                    <a:pt x="602094" y="403872"/>
                  </a:lnTo>
                  <a:lnTo>
                    <a:pt x="602310" y="400405"/>
                  </a:lnTo>
                  <a:close/>
                </a:path>
                <a:path w="755015" h="1783714">
                  <a:moveTo>
                    <a:pt x="602843" y="374142"/>
                  </a:moveTo>
                  <a:lnTo>
                    <a:pt x="599655" y="372554"/>
                  </a:lnTo>
                  <a:lnTo>
                    <a:pt x="594868" y="374256"/>
                  </a:lnTo>
                  <a:lnTo>
                    <a:pt x="602043" y="375793"/>
                  </a:lnTo>
                  <a:lnTo>
                    <a:pt x="602843" y="374142"/>
                  </a:lnTo>
                  <a:close/>
                </a:path>
                <a:path w="755015" h="1783714">
                  <a:moveTo>
                    <a:pt x="604189" y="182067"/>
                  </a:moveTo>
                  <a:lnTo>
                    <a:pt x="601268" y="181775"/>
                  </a:lnTo>
                  <a:lnTo>
                    <a:pt x="597789" y="182321"/>
                  </a:lnTo>
                  <a:lnTo>
                    <a:pt x="598487" y="178765"/>
                  </a:lnTo>
                  <a:lnTo>
                    <a:pt x="588759" y="179641"/>
                  </a:lnTo>
                  <a:lnTo>
                    <a:pt x="594868" y="183908"/>
                  </a:lnTo>
                  <a:lnTo>
                    <a:pt x="596468" y="183108"/>
                  </a:lnTo>
                  <a:lnTo>
                    <a:pt x="599313" y="184797"/>
                  </a:lnTo>
                  <a:lnTo>
                    <a:pt x="602272" y="185597"/>
                  </a:lnTo>
                  <a:lnTo>
                    <a:pt x="603618" y="183108"/>
                  </a:lnTo>
                  <a:lnTo>
                    <a:pt x="604050" y="182321"/>
                  </a:lnTo>
                  <a:lnTo>
                    <a:pt x="604189" y="182067"/>
                  </a:lnTo>
                  <a:close/>
                </a:path>
                <a:path w="755015" h="1783714">
                  <a:moveTo>
                    <a:pt x="605739" y="195986"/>
                  </a:moveTo>
                  <a:lnTo>
                    <a:pt x="602056" y="190309"/>
                  </a:lnTo>
                  <a:lnTo>
                    <a:pt x="600468" y="197243"/>
                  </a:lnTo>
                  <a:lnTo>
                    <a:pt x="605739" y="195986"/>
                  </a:lnTo>
                  <a:close/>
                </a:path>
                <a:path w="755015" h="1783714">
                  <a:moveTo>
                    <a:pt x="607872" y="196900"/>
                  </a:moveTo>
                  <a:lnTo>
                    <a:pt x="607072" y="195656"/>
                  </a:lnTo>
                  <a:lnTo>
                    <a:pt x="605739" y="195986"/>
                  </a:lnTo>
                  <a:lnTo>
                    <a:pt x="606577" y="197243"/>
                  </a:lnTo>
                  <a:lnTo>
                    <a:pt x="607872" y="196900"/>
                  </a:lnTo>
                  <a:close/>
                </a:path>
                <a:path w="755015" h="1783714">
                  <a:moveTo>
                    <a:pt x="612673" y="174332"/>
                  </a:moveTo>
                  <a:lnTo>
                    <a:pt x="612330" y="173240"/>
                  </a:lnTo>
                  <a:lnTo>
                    <a:pt x="611581" y="170853"/>
                  </a:lnTo>
                  <a:lnTo>
                    <a:pt x="604189" y="170853"/>
                  </a:lnTo>
                  <a:lnTo>
                    <a:pt x="602056" y="172986"/>
                  </a:lnTo>
                  <a:lnTo>
                    <a:pt x="604443" y="174332"/>
                  </a:lnTo>
                  <a:lnTo>
                    <a:pt x="600481" y="178295"/>
                  </a:lnTo>
                  <a:lnTo>
                    <a:pt x="600722" y="178295"/>
                  </a:lnTo>
                  <a:lnTo>
                    <a:pt x="602551" y="181775"/>
                  </a:lnTo>
                  <a:lnTo>
                    <a:pt x="606577" y="179933"/>
                  </a:lnTo>
                  <a:lnTo>
                    <a:pt x="605777" y="175120"/>
                  </a:lnTo>
                  <a:lnTo>
                    <a:pt x="606031" y="174574"/>
                  </a:lnTo>
                  <a:lnTo>
                    <a:pt x="606818" y="173240"/>
                  </a:lnTo>
                  <a:lnTo>
                    <a:pt x="612673" y="174332"/>
                  </a:lnTo>
                  <a:close/>
                </a:path>
                <a:path w="755015" h="1783714">
                  <a:moveTo>
                    <a:pt x="613473" y="195414"/>
                  </a:moveTo>
                  <a:lnTo>
                    <a:pt x="607872" y="196900"/>
                  </a:lnTo>
                  <a:lnTo>
                    <a:pt x="611581" y="202603"/>
                  </a:lnTo>
                  <a:lnTo>
                    <a:pt x="613473" y="195414"/>
                  </a:lnTo>
                  <a:close/>
                </a:path>
                <a:path w="755015" h="1783714">
                  <a:moveTo>
                    <a:pt x="624205" y="1569046"/>
                  </a:moveTo>
                  <a:lnTo>
                    <a:pt x="623684" y="1567408"/>
                  </a:lnTo>
                  <a:lnTo>
                    <a:pt x="622998" y="1565224"/>
                  </a:lnTo>
                  <a:lnTo>
                    <a:pt x="620814" y="1567408"/>
                  </a:lnTo>
                  <a:lnTo>
                    <a:pt x="614057" y="1564944"/>
                  </a:lnTo>
                  <a:lnTo>
                    <a:pt x="611886" y="1567116"/>
                  </a:lnTo>
                  <a:lnTo>
                    <a:pt x="616470" y="1568691"/>
                  </a:lnTo>
                  <a:lnTo>
                    <a:pt x="621309" y="1569770"/>
                  </a:lnTo>
                  <a:lnTo>
                    <a:pt x="624205" y="1569046"/>
                  </a:lnTo>
                  <a:close/>
                </a:path>
                <a:path w="755015" h="1783714">
                  <a:moveTo>
                    <a:pt x="634161" y="406006"/>
                  </a:moveTo>
                  <a:lnTo>
                    <a:pt x="632028" y="406247"/>
                  </a:lnTo>
                  <a:lnTo>
                    <a:pt x="628853" y="405701"/>
                  </a:lnTo>
                  <a:lnTo>
                    <a:pt x="628599" y="407835"/>
                  </a:lnTo>
                  <a:lnTo>
                    <a:pt x="631228" y="407835"/>
                  </a:lnTo>
                  <a:lnTo>
                    <a:pt x="633907" y="408139"/>
                  </a:lnTo>
                  <a:lnTo>
                    <a:pt x="634123" y="406247"/>
                  </a:lnTo>
                  <a:lnTo>
                    <a:pt x="634161" y="406006"/>
                  </a:lnTo>
                  <a:close/>
                </a:path>
                <a:path w="755015" h="1783714">
                  <a:moveTo>
                    <a:pt x="644232" y="407593"/>
                  </a:moveTo>
                  <a:lnTo>
                    <a:pt x="640803" y="402780"/>
                  </a:lnTo>
                  <a:lnTo>
                    <a:pt x="637882" y="407835"/>
                  </a:lnTo>
                  <a:lnTo>
                    <a:pt x="637628" y="408139"/>
                  </a:lnTo>
                  <a:lnTo>
                    <a:pt x="637628" y="408686"/>
                  </a:lnTo>
                  <a:lnTo>
                    <a:pt x="637882" y="408927"/>
                  </a:lnTo>
                  <a:lnTo>
                    <a:pt x="639216" y="408927"/>
                  </a:lnTo>
                  <a:lnTo>
                    <a:pt x="640549" y="409181"/>
                  </a:lnTo>
                  <a:lnTo>
                    <a:pt x="641845" y="409181"/>
                  </a:lnTo>
                  <a:lnTo>
                    <a:pt x="644232" y="407593"/>
                  </a:lnTo>
                  <a:close/>
                </a:path>
                <a:path w="755015" h="1783714">
                  <a:moveTo>
                    <a:pt x="649211" y="403123"/>
                  </a:moveTo>
                  <a:lnTo>
                    <a:pt x="647153" y="404114"/>
                  </a:lnTo>
                  <a:lnTo>
                    <a:pt x="646150" y="406184"/>
                  </a:lnTo>
                  <a:lnTo>
                    <a:pt x="647852" y="404825"/>
                  </a:lnTo>
                  <a:lnTo>
                    <a:pt x="649211" y="403123"/>
                  </a:lnTo>
                  <a:close/>
                </a:path>
                <a:path w="755015" h="1783714">
                  <a:moveTo>
                    <a:pt x="650875" y="274396"/>
                  </a:moveTo>
                  <a:lnTo>
                    <a:pt x="647153" y="273354"/>
                  </a:lnTo>
                  <a:lnTo>
                    <a:pt x="647446" y="277622"/>
                  </a:lnTo>
                  <a:lnTo>
                    <a:pt x="643178" y="278663"/>
                  </a:lnTo>
                  <a:lnTo>
                    <a:pt x="640803" y="274142"/>
                  </a:lnTo>
                  <a:lnTo>
                    <a:pt x="639762" y="278155"/>
                  </a:lnTo>
                  <a:lnTo>
                    <a:pt x="641845" y="278955"/>
                  </a:lnTo>
                  <a:lnTo>
                    <a:pt x="643978" y="280289"/>
                  </a:lnTo>
                  <a:lnTo>
                    <a:pt x="645312" y="281876"/>
                  </a:lnTo>
                  <a:lnTo>
                    <a:pt x="641845" y="283768"/>
                  </a:lnTo>
                  <a:lnTo>
                    <a:pt x="638924" y="276275"/>
                  </a:lnTo>
                  <a:lnTo>
                    <a:pt x="637882" y="281876"/>
                  </a:lnTo>
                  <a:lnTo>
                    <a:pt x="639470" y="282422"/>
                  </a:lnTo>
                  <a:lnTo>
                    <a:pt x="640003" y="283464"/>
                  </a:lnTo>
                  <a:lnTo>
                    <a:pt x="639762" y="285597"/>
                  </a:lnTo>
                  <a:lnTo>
                    <a:pt x="645858" y="284264"/>
                  </a:lnTo>
                  <a:lnTo>
                    <a:pt x="646315" y="283768"/>
                  </a:lnTo>
                  <a:lnTo>
                    <a:pt x="649579" y="280289"/>
                  </a:lnTo>
                  <a:lnTo>
                    <a:pt x="649935" y="278663"/>
                  </a:lnTo>
                  <a:lnTo>
                    <a:pt x="650875" y="274396"/>
                  </a:lnTo>
                  <a:close/>
                </a:path>
                <a:path w="755015" h="1783714">
                  <a:moveTo>
                    <a:pt x="656475" y="304558"/>
                  </a:moveTo>
                  <a:lnTo>
                    <a:pt x="652754" y="305650"/>
                  </a:lnTo>
                  <a:lnTo>
                    <a:pt x="652005" y="305346"/>
                  </a:lnTo>
                  <a:lnTo>
                    <a:pt x="644232" y="302171"/>
                  </a:lnTo>
                  <a:lnTo>
                    <a:pt x="643432" y="306438"/>
                  </a:lnTo>
                  <a:lnTo>
                    <a:pt x="647446" y="305346"/>
                  </a:lnTo>
                  <a:lnTo>
                    <a:pt x="655688" y="308825"/>
                  </a:lnTo>
                  <a:lnTo>
                    <a:pt x="656272" y="305650"/>
                  </a:lnTo>
                  <a:lnTo>
                    <a:pt x="656475" y="304558"/>
                  </a:lnTo>
                  <a:close/>
                </a:path>
                <a:path w="755015" h="1783714">
                  <a:moveTo>
                    <a:pt x="660222" y="323253"/>
                  </a:moveTo>
                  <a:lnTo>
                    <a:pt x="658685" y="323253"/>
                  </a:lnTo>
                  <a:lnTo>
                    <a:pt x="660196" y="323507"/>
                  </a:lnTo>
                  <a:lnTo>
                    <a:pt x="660222" y="323253"/>
                  </a:lnTo>
                  <a:close/>
                </a:path>
                <a:path w="755015" h="1783714">
                  <a:moveTo>
                    <a:pt x="660450" y="321373"/>
                  </a:moveTo>
                  <a:lnTo>
                    <a:pt x="658317" y="321665"/>
                  </a:lnTo>
                  <a:lnTo>
                    <a:pt x="655142" y="321119"/>
                  </a:lnTo>
                  <a:lnTo>
                    <a:pt x="654913" y="322961"/>
                  </a:lnTo>
                  <a:lnTo>
                    <a:pt x="656971" y="322961"/>
                  </a:lnTo>
                  <a:lnTo>
                    <a:pt x="660260" y="322961"/>
                  </a:lnTo>
                  <a:lnTo>
                    <a:pt x="660412" y="321665"/>
                  </a:lnTo>
                  <a:lnTo>
                    <a:pt x="660450" y="321373"/>
                  </a:lnTo>
                  <a:close/>
                </a:path>
                <a:path w="755015" h="1783714">
                  <a:moveTo>
                    <a:pt x="698842" y="291122"/>
                  </a:moveTo>
                  <a:lnTo>
                    <a:pt x="696264" y="284556"/>
                  </a:lnTo>
                  <a:lnTo>
                    <a:pt x="696023" y="289369"/>
                  </a:lnTo>
                  <a:lnTo>
                    <a:pt x="697064" y="289864"/>
                  </a:lnTo>
                  <a:lnTo>
                    <a:pt x="698842" y="291122"/>
                  </a:lnTo>
                  <a:close/>
                </a:path>
                <a:path w="755015" h="1783714">
                  <a:moveTo>
                    <a:pt x="699681" y="291706"/>
                  </a:moveTo>
                  <a:lnTo>
                    <a:pt x="698842" y="291122"/>
                  </a:lnTo>
                  <a:lnTo>
                    <a:pt x="699198" y="291998"/>
                  </a:lnTo>
                  <a:lnTo>
                    <a:pt x="699681" y="291706"/>
                  </a:lnTo>
                  <a:close/>
                </a:path>
                <a:path w="755015" h="1783714">
                  <a:moveTo>
                    <a:pt x="703465" y="289369"/>
                  </a:moveTo>
                  <a:lnTo>
                    <a:pt x="699681" y="291706"/>
                  </a:lnTo>
                  <a:lnTo>
                    <a:pt x="703160" y="294132"/>
                  </a:lnTo>
                  <a:lnTo>
                    <a:pt x="703465" y="289369"/>
                  </a:lnTo>
                  <a:close/>
                </a:path>
                <a:path w="755015" h="1783714">
                  <a:moveTo>
                    <a:pt x="723900" y="293890"/>
                  </a:moveTo>
                  <a:lnTo>
                    <a:pt x="723099" y="292798"/>
                  </a:lnTo>
                  <a:lnTo>
                    <a:pt x="722553" y="291998"/>
                  </a:lnTo>
                  <a:lnTo>
                    <a:pt x="721766" y="290957"/>
                  </a:lnTo>
                  <a:lnTo>
                    <a:pt x="719378" y="290957"/>
                  </a:lnTo>
                  <a:lnTo>
                    <a:pt x="715670" y="292798"/>
                  </a:lnTo>
                  <a:lnTo>
                    <a:pt x="720178" y="293090"/>
                  </a:lnTo>
                  <a:lnTo>
                    <a:pt x="721512" y="293090"/>
                  </a:lnTo>
                  <a:lnTo>
                    <a:pt x="722807" y="293636"/>
                  </a:lnTo>
                  <a:lnTo>
                    <a:pt x="723900" y="293890"/>
                  </a:lnTo>
                  <a:close/>
                </a:path>
                <a:path w="755015" h="1783714">
                  <a:moveTo>
                    <a:pt x="727329" y="349402"/>
                  </a:moveTo>
                  <a:lnTo>
                    <a:pt x="722312" y="347814"/>
                  </a:lnTo>
                  <a:lnTo>
                    <a:pt x="722312" y="350189"/>
                  </a:lnTo>
                  <a:lnTo>
                    <a:pt x="719086" y="349402"/>
                  </a:lnTo>
                  <a:lnTo>
                    <a:pt x="718591" y="351536"/>
                  </a:lnTo>
                  <a:lnTo>
                    <a:pt x="720725" y="356095"/>
                  </a:lnTo>
                  <a:lnTo>
                    <a:pt x="726541" y="350189"/>
                  </a:lnTo>
                  <a:lnTo>
                    <a:pt x="727329" y="349402"/>
                  </a:lnTo>
                  <a:close/>
                </a:path>
                <a:path w="755015" h="1783714">
                  <a:moveTo>
                    <a:pt x="736917" y="364629"/>
                  </a:moveTo>
                  <a:lnTo>
                    <a:pt x="735406" y="364629"/>
                  </a:lnTo>
                  <a:lnTo>
                    <a:pt x="736892" y="364883"/>
                  </a:lnTo>
                  <a:lnTo>
                    <a:pt x="736917" y="364629"/>
                  </a:lnTo>
                  <a:close/>
                </a:path>
                <a:path w="755015" h="1783714">
                  <a:moveTo>
                    <a:pt x="737146" y="362750"/>
                  </a:moveTo>
                  <a:lnTo>
                    <a:pt x="735063" y="363042"/>
                  </a:lnTo>
                  <a:lnTo>
                    <a:pt x="731837" y="362496"/>
                  </a:lnTo>
                  <a:lnTo>
                    <a:pt x="731608" y="364337"/>
                  </a:lnTo>
                  <a:lnTo>
                    <a:pt x="733717" y="364337"/>
                  </a:lnTo>
                  <a:lnTo>
                    <a:pt x="736955" y="364337"/>
                  </a:lnTo>
                  <a:lnTo>
                    <a:pt x="737108" y="363042"/>
                  </a:lnTo>
                  <a:lnTo>
                    <a:pt x="737146" y="362750"/>
                  </a:lnTo>
                  <a:close/>
                </a:path>
                <a:path w="755015" h="1783714">
                  <a:moveTo>
                    <a:pt x="744042" y="386257"/>
                  </a:moveTo>
                  <a:lnTo>
                    <a:pt x="731837" y="381152"/>
                  </a:lnTo>
                  <a:lnTo>
                    <a:pt x="739025" y="385470"/>
                  </a:lnTo>
                  <a:lnTo>
                    <a:pt x="739279" y="385711"/>
                  </a:lnTo>
                  <a:lnTo>
                    <a:pt x="740867" y="388886"/>
                  </a:lnTo>
                  <a:lnTo>
                    <a:pt x="742746" y="387299"/>
                  </a:lnTo>
                  <a:lnTo>
                    <a:pt x="744042" y="386257"/>
                  </a:lnTo>
                  <a:close/>
                </a:path>
                <a:path w="755015" h="1783714">
                  <a:moveTo>
                    <a:pt x="754164" y="347014"/>
                  </a:moveTo>
                  <a:lnTo>
                    <a:pt x="753618" y="346468"/>
                  </a:lnTo>
                  <a:lnTo>
                    <a:pt x="753071" y="346227"/>
                  </a:lnTo>
                  <a:lnTo>
                    <a:pt x="752030" y="345922"/>
                  </a:lnTo>
                  <a:lnTo>
                    <a:pt x="751484" y="347014"/>
                  </a:lnTo>
                  <a:lnTo>
                    <a:pt x="747509" y="353123"/>
                  </a:lnTo>
                  <a:lnTo>
                    <a:pt x="752030" y="353415"/>
                  </a:lnTo>
                  <a:lnTo>
                    <a:pt x="750684" y="350989"/>
                  </a:lnTo>
                  <a:lnTo>
                    <a:pt x="754164" y="348602"/>
                  </a:lnTo>
                  <a:lnTo>
                    <a:pt x="754164" y="347014"/>
                  </a:lnTo>
                  <a:close/>
                </a:path>
                <a:path w="755015" h="1783714">
                  <a:moveTo>
                    <a:pt x="754405" y="384124"/>
                  </a:moveTo>
                  <a:lnTo>
                    <a:pt x="748309" y="385470"/>
                  </a:lnTo>
                  <a:lnTo>
                    <a:pt x="748550" y="387604"/>
                  </a:lnTo>
                  <a:lnTo>
                    <a:pt x="748055" y="390779"/>
                  </a:lnTo>
                  <a:lnTo>
                    <a:pt x="750189" y="391020"/>
                  </a:lnTo>
                  <a:lnTo>
                    <a:pt x="751230" y="389191"/>
                  </a:lnTo>
                  <a:lnTo>
                    <a:pt x="754405" y="384124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45033" y="5669254"/>
              <a:ext cx="636270" cy="733425"/>
            </a:xfrm>
            <a:custGeom>
              <a:avLst/>
              <a:gdLst/>
              <a:ahLst/>
              <a:cxnLst/>
              <a:rect l="l" t="t" r="r" b="b"/>
              <a:pathLst>
                <a:path w="636269" h="733425">
                  <a:moveTo>
                    <a:pt x="17018" y="483641"/>
                  </a:moveTo>
                  <a:lnTo>
                    <a:pt x="16217" y="482053"/>
                  </a:lnTo>
                  <a:lnTo>
                    <a:pt x="15125" y="481266"/>
                  </a:lnTo>
                  <a:lnTo>
                    <a:pt x="12496" y="481266"/>
                  </a:lnTo>
                  <a:lnTo>
                    <a:pt x="9817" y="480974"/>
                  </a:lnTo>
                  <a:lnTo>
                    <a:pt x="7188" y="480720"/>
                  </a:lnTo>
                  <a:lnTo>
                    <a:pt x="4267" y="481507"/>
                  </a:lnTo>
                  <a:lnTo>
                    <a:pt x="1333" y="483108"/>
                  </a:lnTo>
                  <a:lnTo>
                    <a:pt x="0" y="483895"/>
                  </a:lnTo>
                  <a:lnTo>
                    <a:pt x="9029" y="485228"/>
                  </a:lnTo>
                  <a:lnTo>
                    <a:pt x="8229" y="484733"/>
                  </a:lnTo>
                  <a:lnTo>
                    <a:pt x="16713" y="485775"/>
                  </a:lnTo>
                  <a:lnTo>
                    <a:pt x="16852" y="484733"/>
                  </a:lnTo>
                  <a:lnTo>
                    <a:pt x="17018" y="483641"/>
                  </a:lnTo>
                  <a:close/>
                </a:path>
                <a:path w="636269" h="733425">
                  <a:moveTo>
                    <a:pt x="43256" y="483895"/>
                  </a:moveTo>
                  <a:lnTo>
                    <a:pt x="42214" y="483400"/>
                  </a:lnTo>
                  <a:lnTo>
                    <a:pt x="41427" y="482854"/>
                  </a:lnTo>
                  <a:lnTo>
                    <a:pt x="39293" y="482854"/>
                  </a:lnTo>
                  <a:lnTo>
                    <a:pt x="38747" y="482561"/>
                  </a:lnTo>
                  <a:lnTo>
                    <a:pt x="36360" y="483400"/>
                  </a:lnTo>
                  <a:lnTo>
                    <a:pt x="39839" y="488454"/>
                  </a:lnTo>
                  <a:lnTo>
                    <a:pt x="43256" y="483895"/>
                  </a:lnTo>
                  <a:close/>
                </a:path>
                <a:path w="636269" h="733425">
                  <a:moveTo>
                    <a:pt x="109385" y="241300"/>
                  </a:moveTo>
                  <a:lnTo>
                    <a:pt x="108597" y="241300"/>
                  </a:lnTo>
                  <a:lnTo>
                    <a:pt x="108051" y="241007"/>
                  </a:lnTo>
                  <a:lnTo>
                    <a:pt x="107251" y="241007"/>
                  </a:lnTo>
                  <a:lnTo>
                    <a:pt x="107111" y="241300"/>
                  </a:lnTo>
                  <a:lnTo>
                    <a:pt x="107010" y="242341"/>
                  </a:lnTo>
                  <a:lnTo>
                    <a:pt x="108597" y="243141"/>
                  </a:lnTo>
                  <a:lnTo>
                    <a:pt x="108597" y="242341"/>
                  </a:lnTo>
                  <a:lnTo>
                    <a:pt x="109093" y="241808"/>
                  </a:lnTo>
                  <a:lnTo>
                    <a:pt x="109385" y="241300"/>
                  </a:lnTo>
                  <a:close/>
                </a:path>
                <a:path w="636269" h="733425">
                  <a:moveTo>
                    <a:pt x="122834" y="472681"/>
                  </a:moveTo>
                  <a:lnTo>
                    <a:pt x="116700" y="472681"/>
                  </a:lnTo>
                  <a:lnTo>
                    <a:pt x="117322" y="473532"/>
                  </a:lnTo>
                  <a:lnTo>
                    <a:pt x="118122" y="474814"/>
                  </a:lnTo>
                  <a:lnTo>
                    <a:pt x="119214" y="475119"/>
                  </a:lnTo>
                  <a:lnTo>
                    <a:pt x="120002" y="475119"/>
                  </a:lnTo>
                  <a:lnTo>
                    <a:pt x="121043" y="475361"/>
                  </a:lnTo>
                  <a:lnTo>
                    <a:pt x="122834" y="472681"/>
                  </a:lnTo>
                  <a:close/>
                </a:path>
                <a:path w="636269" h="733425">
                  <a:moveTo>
                    <a:pt x="123177" y="472186"/>
                  </a:moveTo>
                  <a:lnTo>
                    <a:pt x="115989" y="468172"/>
                  </a:lnTo>
                  <a:lnTo>
                    <a:pt x="114236" y="472440"/>
                  </a:lnTo>
                  <a:lnTo>
                    <a:pt x="116535" y="472440"/>
                  </a:lnTo>
                  <a:lnTo>
                    <a:pt x="122999" y="472440"/>
                  </a:lnTo>
                  <a:lnTo>
                    <a:pt x="123177" y="472186"/>
                  </a:lnTo>
                  <a:close/>
                </a:path>
                <a:path w="636269" h="733425">
                  <a:moveTo>
                    <a:pt x="200418" y="216750"/>
                  </a:moveTo>
                  <a:lnTo>
                    <a:pt x="199085" y="213766"/>
                  </a:lnTo>
                  <a:lnTo>
                    <a:pt x="198589" y="215112"/>
                  </a:lnTo>
                  <a:lnTo>
                    <a:pt x="199377" y="216750"/>
                  </a:lnTo>
                  <a:lnTo>
                    <a:pt x="200418" y="216750"/>
                  </a:lnTo>
                  <a:close/>
                </a:path>
                <a:path w="636269" h="733425">
                  <a:moveTo>
                    <a:pt x="206273" y="213525"/>
                  </a:moveTo>
                  <a:lnTo>
                    <a:pt x="204139" y="212979"/>
                  </a:lnTo>
                  <a:lnTo>
                    <a:pt x="203898" y="215112"/>
                  </a:lnTo>
                  <a:lnTo>
                    <a:pt x="202006" y="215900"/>
                  </a:lnTo>
                  <a:lnTo>
                    <a:pt x="200418" y="216750"/>
                  </a:lnTo>
                  <a:lnTo>
                    <a:pt x="202552" y="216750"/>
                  </a:lnTo>
                  <a:lnTo>
                    <a:pt x="204139" y="216992"/>
                  </a:lnTo>
                  <a:lnTo>
                    <a:pt x="204393" y="214858"/>
                  </a:lnTo>
                  <a:lnTo>
                    <a:pt x="206273" y="213525"/>
                  </a:lnTo>
                  <a:close/>
                </a:path>
                <a:path w="636269" h="733425">
                  <a:moveTo>
                    <a:pt x="247154" y="219925"/>
                  </a:moveTo>
                  <a:lnTo>
                    <a:pt x="246608" y="218579"/>
                  </a:lnTo>
                  <a:lnTo>
                    <a:pt x="244767" y="218338"/>
                  </a:lnTo>
                  <a:lnTo>
                    <a:pt x="243979" y="219671"/>
                  </a:lnTo>
                  <a:lnTo>
                    <a:pt x="244767" y="219671"/>
                  </a:lnTo>
                  <a:lnTo>
                    <a:pt x="245808" y="219925"/>
                  </a:lnTo>
                  <a:lnTo>
                    <a:pt x="247154" y="219925"/>
                  </a:lnTo>
                  <a:close/>
                </a:path>
                <a:path w="636269" h="733425">
                  <a:moveTo>
                    <a:pt x="261988" y="41871"/>
                  </a:moveTo>
                  <a:lnTo>
                    <a:pt x="256425" y="41871"/>
                  </a:lnTo>
                  <a:lnTo>
                    <a:pt x="256425" y="45097"/>
                  </a:lnTo>
                  <a:lnTo>
                    <a:pt x="258013" y="46443"/>
                  </a:lnTo>
                  <a:lnTo>
                    <a:pt x="260146" y="47485"/>
                  </a:lnTo>
                  <a:lnTo>
                    <a:pt x="260146" y="44856"/>
                  </a:lnTo>
                  <a:lnTo>
                    <a:pt x="260946" y="43510"/>
                  </a:lnTo>
                  <a:lnTo>
                    <a:pt x="261988" y="41871"/>
                  </a:lnTo>
                  <a:close/>
                </a:path>
                <a:path w="636269" h="733425">
                  <a:moveTo>
                    <a:pt x="286689" y="80873"/>
                  </a:moveTo>
                  <a:lnTo>
                    <a:pt x="280835" y="85140"/>
                  </a:lnTo>
                  <a:lnTo>
                    <a:pt x="275526" y="87807"/>
                  </a:lnTo>
                  <a:lnTo>
                    <a:pt x="268135" y="88607"/>
                  </a:lnTo>
                  <a:lnTo>
                    <a:pt x="266001" y="94462"/>
                  </a:lnTo>
                  <a:lnTo>
                    <a:pt x="272110" y="93662"/>
                  </a:lnTo>
                  <a:lnTo>
                    <a:pt x="279247" y="91528"/>
                  </a:lnTo>
                  <a:lnTo>
                    <a:pt x="280339" y="90982"/>
                  </a:lnTo>
                  <a:lnTo>
                    <a:pt x="280835" y="90741"/>
                  </a:lnTo>
                  <a:lnTo>
                    <a:pt x="280047" y="90982"/>
                  </a:lnTo>
                  <a:lnTo>
                    <a:pt x="279006" y="90195"/>
                  </a:lnTo>
                  <a:lnTo>
                    <a:pt x="279006" y="89408"/>
                  </a:lnTo>
                  <a:lnTo>
                    <a:pt x="279793" y="89408"/>
                  </a:lnTo>
                  <a:lnTo>
                    <a:pt x="280225" y="88861"/>
                  </a:lnTo>
                  <a:lnTo>
                    <a:pt x="286689" y="80873"/>
                  </a:lnTo>
                  <a:close/>
                </a:path>
                <a:path w="636269" h="733425">
                  <a:moveTo>
                    <a:pt x="290957" y="638175"/>
                  </a:moveTo>
                  <a:lnTo>
                    <a:pt x="290169" y="634453"/>
                  </a:lnTo>
                  <a:lnTo>
                    <a:pt x="287782" y="634453"/>
                  </a:lnTo>
                  <a:lnTo>
                    <a:pt x="287489" y="632079"/>
                  </a:lnTo>
                  <a:lnTo>
                    <a:pt x="284556" y="632574"/>
                  </a:lnTo>
                  <a:lnTo>
                    <a:pt x="281635" y="637133"/>
                  </a:lnTo>
                  <a:lnTo>
                    <a:pt x="290957" y="638175"/>
                  </a:lnTo>
                  <a:close/>
                </a:path>
                <a:path w="636269" h="733425">
                  <a:moveTo>
                    <a:pt x="304507" y="44551"/>
                  </a:moveTo>
                  <a:lnTo>
                    <a:pt x="292252" y="39497"/>
                  </a:lnTo>
                  <a:lnTo>
                    <a:pt x="299440" y="43510"/>
                  </a:lnTo>
                  <a:lnTo>
                    <a:pt x="299694" y="43764"/>
                  </a:lnTo>
                  <a:lnTo>
                    <a:pt x="301282" y="46990"/>
                  </a:lnTo>
                  <a:lnTo>
                    <a:pt x="303161" y="45351"/>
                  </a:lnTo>
                  <a:lnTo>
                    <a:pt x="304507" y="44551"/>
                  </a:lnTo>
                  <a:close/>
                </a:path>
                <a:path w="636269" h="733425">
                  <a:moveTo>
                    <a:pt x="304800" y="24815"/>
                  </a:moveTo>
                  <a:lnTo>
                    <a:pt x="303314" y="24815"/>
                  </a:lnTo>
                  <a:lnTo>
                    <a:pt x="304749" y="25057"/>
                  </a:lnTo>
                  <a:lnTo>
                    <a:pt x="304800" y="24815"/>
                  </a:lnTo>
                  <a:close/>
                </a:path>
                <a:path w="636269" h="733425">
                  <a:moveTo>
                    <a:pt x="305295" y="22923"/>
                  </a:moveTo>
                  <a:lnTo>
                    <a:pt x="303161" y="23228"/>
                  </a:lnTo>
                  <a:lnTo>
                    <a:pt x="299986" y="22682"/>
                  </a:lnTo>
                  <a:lnTo>
                    <a:pt x="299720" y="24561"/>
                  </a:lnTo>
                  <a:lnTo>
                    <a:pt x="301828" y="24561"/>
                  </a:lnTo>
                  <a:lnTo>
                    <a:pt x="304863" y="24561"/>
                  </a:lnTo>
                  <a:lnTo>
                    <a:pt x="305206" y="23228"/>
                  </a:lnTo>
                  <a:lnTo>
                    <a:pt x="305295" y="22923"/>
                  </a:lnTo>
                  <a:close/>
                </a:path>
                <a:path w="636269" h="733425">
                  <a:moveTo>
                    <a:pt x="308470" y="506069"/>
                  </a:moveTo>
                  <a:lnTo>
                    <a:pt x="306882" y="505828"/>
                  </a:lnTo>
                  <a:lnTo>
                    <a:pt x="305003" y="505828"/>
                  </a:lnTo>
                  <a:lnTo>
                    <a:pt x="302069" y="505282"/>
                  </a:lnTo>
                  <a:lnTo>
                    <a:pt x="300786" y="504977"/>
                  </a:lnTo>
                  <a:lnTo>
                    <a:pt x="299694" y="504977"/>
                  </a:lnTo>
                  <a:lnTo>
                    <a:pt x="297853" y="505523"/>
                  </a:lnTo>
                  <a:lnTo>
                    <a:pt x="297853" y="506615"/>
                  </a:lnTo>
                  <a:lnTo>
                    <a:pt x="300786" y="505828"/>
                  </a:lnTo>
                  <a:lnTo>
                    <a:pt x="306590" y="507961"/>
                  </a:lnTo>
                  <a:lnTo>
                    <a:pt x="308470" y="506069"/>
                  </a:lnTo>
                  <a:close/>
                </a:path>
                <a:path w="636269" h="733425">
                  <a:moveTo>
                    <a:pt x="308749" y="15481"/>
                  </a:moveTo>
                  <a:lnTo>
                    <a:pt x="307238" y="15481"/>
                  </a:lnTo>
                  <a:lnTo>
                    <a:pt x="308724" y="15735"/>
                  </a:lnTo>
                  <a:lnTo>
                    <a:pt x="308749" y="15481"/>
                  </a:lnTo>
                  <a:close/>
                </a:path>
                <a:path w="636269" h="733425">
                  <a:moveTo>
                    <a:pt x="309016" y="13601"/>
                  </a:moveTo>
                  <a:lnTo>
                    <a:pt x="306590" y="13843"/>
                  </a:lnTo>
                  <a:lnTo>
                    <a:pt x="303707" y="13055"/>
                  </a:lnTo>
                  <a:lnTo>
                    <a:pt x="303441" y="15189"/>
                  </a:lnTo>
                  <a:lnTo>
                    <a:pt x="305549" y="15189"/>
                  </a:lnTo>
                  <a:lnTo>
                    <a:pt x="308787" y="15189"/>
                  </a:lnTo>
                  <a:lnTo>
                    <a:pt x="308978" y="13843"/>
                  </a:lnTo>
                  <a:lnTo>
                    <a:pt x="309016" y="13601"/>
                  </a:lnTo>
                  <a:close/>
                </a:path>
                <a:path w="636269" h="733425">
                  <a:moveTo>
                    <a:pt x="311899" y="29616"/>
                  </a:moveTo>
                  <a:lnTo>
                    <a:pt x="302615" y="28536"/>
                  </a:lnTo>
                  <a:lnTo>
                    <a:pt x="303415" y="32296"/>
                  </a:lnTo>
                  <a:lnTo>
                    <a:pt x="304507" y="32550"/>
                  </a:lnTo>
                  <a:lnTo>
                    <a:pt x="305549" y="32550"/>
                  </a:lnTo>
                  <a:lnTo>
                    <a:pt x="305295" y="34137"/>
                  </a:lnTo>
                  <a:lnTo>
                    <a:pt x="309016" y="34137"/>
                  </a:lnTo>
                  <a:lnTo>
                    <a:pt x="311899" y="29616"/>
                  </a:lnTo>
                  <a:close/>
                </a:path>
                <a:path w="636269" h="733425">
                  <a:moveTo>
                    <a:pt x="312445" y="12560"/>
                  </a:moveTo>
                  <a:lnTo>
                    <a:pt x="305295" y="6400"/>
                  </a:lnTo>
                  <a:lnTo>
                    <a:pt x="303415" y="7988"/>
                  </a:lnTo>
                  <a:lnTo>
                    <a:pt x="301828" y="9080"/>
                  </a:lnTo>
                  <a:lnTo>
                    <a:pt x="306882" y="9575"/>
                  </a:lnTo>
                  <a:lnTo>
                    <a:pt x="307136" y="9880"/>
                  </a:lnTo>
                  <a:lnTo>
                    <a:pt x="312445" y="12560"/>
                  </a:lnTo>
                  <a:close/>
                </a:path>
                <a:path w="636269" h="733425">
                  <a:moveTo>
                    <a:pt x="312470" y="26695"/>
                  </a:moveTo>
                  <a:lnTo>
                    <a:pt x="310959" y="26695"/>
                  </a:lnTo>
                  <a:lnTo>
                    <a:pt x="312445" y="26949"/>
                  </a:lnTo>
                  <a:lnTo>
                    <a:pt x="312470" y="26695"/>
                  </a:lnTo>
                  <a:close/>
                </a:path>
                <a:path w="636269" h="733425">
                  <a:moveTo>
                    <a:pt x="312737" y="147053"/>
                  </a:moveTo>
                  <a:lnTo>
                    <a:pt x="309511" y="146558"/>
                  </a:lnTo>
                  <a:lnTo>
                    <a:pt x="309016" y="148932"/>
                  </a:lnTo>
                  <a:lnTo>
                    <a:pt x="311099" y="148932"/>
                  </a:lnTo>
                  <a:lnTo>
                    <a:pt x="311899" y="151853"/>
                  </a:lnTo>
                  <a:lnTo>
                    <a:pt x="312737" y="148932"/>
                  </a:lnTo>
                  <a:lnTo>
                    <a:pt x="312737" y="147053"/>
                  </a:lnTo>
                  <a:close/>
                </a:path>
                <a:path w="636269" h="733425">
                  <a:moveTo>
                    <a:pt x="312737" y="132118"/>
                  </a:moveTo>
                  <a:lnTo>
                    <a:pt x="310057" y="131572"/>
                  </a:lnTo>
                  <a:lnTo>
                    <a:pt x="309511" y="128892"/>
                  </a:lnTo>
                  <a:lnTo>
                    <a:pt x="307136" y="128397"/>
                  </a:lnTo>
                  <a:lnTo>
                    <a:pt x="307136" y="131025"/>
                  </a:lnTo>
                  <a:lnTo>
                    <a:pt x="306336" y="132359"/>
                  </a:lnTo>
                  <a:lnTo>
                    <a:pt x="305295" y="133997"/>
                  </a:lnTo>
                  <a:lnTo>
                    <a:pt x="307924" y="133705"/>
                  </a:lnTo>
                  <a:lnTo>
                    <a:pt x="312191" y="134493"/>
                  </a:lnTo>
                  <a:lnTo>
                    <a:pt x="312369" y="133705"/>
                  </a:lnTo>
                  <a:lnTo>
                    <a:pt x="312737" y="132118"/>
                  </a:lnTo>
                  <a:close/>
                </a:path>
                <a:path w="636269" h="733425">
                  <a:moveTo>
                    <a:pt x="312737" y="105676"/>
                  </a:moveTo>
                  <a:lnTo>
                    <a:pt x="309016" y="105676"/>
                  </a:lnTo>
                  <a:lnTo>
                    <a:pt x="309016" y="109448"/>
                  </a:lnTo>
                  <a:lnTo>
                    <a:pt x="312737" y="109448"/>
                  </a:lnTo>
                  <a:lnTo>
                    <a:pt x="312737" y="105676"/>
                  </a:lnTo>
                  <a:close/>
                </a:path>
                <a:path w="636269" h="733425">
                  <a:moveTo>
                    <a:pt x="312737" y="24815"/>
                  </a:moveTo>
                  <a:lnTo>
                    <a:pt x="310311" y="25057"/>
                  </a:lnTo>
                  <a:lnTo>
                    <a:pt x="307378" y="24561"/>
                  </a:lnTo>
                  <a:lnTo>
                    <a:pt x="307162" y="26403"/>
                  </a:lnTo>
                  <a:lnTo>
                    <a:pt x="309270" y="26403"/>
                  </a:lnTo>
                  <a:lnTo>
                    <a:pt x="312508" y="26403"/>
                  </a:lnTo>
                  <a:lnTo>
                    <a:pt x="312699" y="25057"/>
                  </a:lnTo>
                  <a:lnTo>
                    <a:pt x="312737" y="24815"/>
                  </a:lnTo>
                  <a:close/>
                </a:path>
                <a:path w="636269" h="733425">
                  <a:moveTo>
                    <a:pt x="314325" y="69659"/>
                  </a:moveTo>
                  <a:lnTo>
                    <a:pt x="309016" y="69900"/>
                  </a:lnTo>
                  <a:lnTo>
                    <a:pt x="309803" y="74472"/>
                  </a:lnTo>
                  <a:lnTo>
                    <a:pt x="305549" y="73926"/>
                  </a:lnTo>
                  <a:lnTo>
                    <a:pt x="307136" y="79286"/>
                  </a:lnTo>
                  <a:lnTo>
                    <a:pt x="312445" y="79527"/>
                  </a:lnTo>
                  <a:lnTo>
                    <a:pt x="313397" y="74472"/>
                  </a:lnTo>
                  <a:lnTo>
                    <a:pt x="314325" y="69659"/>
                  </a:lnTo>
                  <a:close/>
                </a:path>
                <a:path w="636269" h="733425">
                  <a:moveTo>
                    <a:pt x="314350" y="137718"/>
                  </a:moveTo>
                  <a:lnTo>
                    <a:pt x="312661" y="137718"/>
                  </a:lnTo>
                  <a:lnTo>
                    <a:pt x="314325" y="137972"/>
                  </a:lnTo>
                  <a:lnTo>
                    <a:pt x="314350" y="137718"/>
                  </a:lnTo>
                  <a:close/>
                </a:path>
                <a:path w="636269" h="733425">
                  <a:moveTo>
                    <a:pt x="314579" y="209257"/>
                  </a:moveTo>
                  <a:lnTo>
                    <a:pt x="313042" y="209257"/>
                  </a:lnTo>
                  <a:lnTo>
                    <a:pt x="313778" y="211937"/>
                  </a:lnTo>
                  <a:lnTo>
                    <a:pt x="314579" y="209257"/>
                  </a:lnTo>
                  <a:close/>
                </a:path>
                <a:path w="636269" h="733425">
                  <a:moveTo>
                    <a:pt x="314579" y="207378"/>
                  </a:moveTo>
                  <a:lnTo>
                    <a:pt x="311404" y="206832"/>
                  </a:lnTo>
                  <a:lnTo>
                    <a:pt x="310908" y="209003"/>
                  </a:lnTo>
                  <a:lnTo>
                    <a:pt x="312978" y="209003"/>
                  </a:lnTo>
                  <a:lnTo>
                    <a:pt x="314579" y="209003"/>
                  </a:lnTo>
                  <a:lnTo>
                    <a:pt x="314579" y="207378"/>
                  </a:lnTo>
                  <a:close/>
                </a:path>
                <a:path w="636269" h="733425">
                  <a:moveTo>
                    <a:pt x="314579" y="135839"/>
                  </a:moveTo>
                  <a:lnTo>
                    <a:pt x="312445" y="136131"/>
                  </a:lnTo>
                  <a:lnTo>
                    <a:pt x="309270" y="135585"/>
                  </a:lnTo>
                  <a:lnTo>
                    <a:pt x="309041" y="137477"/>
                  </a:lnTo>
                  <a:lnTo>
                    <a:pt x="311099" y="137477"/>
                  </a:lnTo>
                  <a:lnTo>
                    <a:pt x="314375" y="137477"/>
                  </a:lnTo>
                  <a:lnTo>
                    <a:pt x="314540" y="136131"/>
                  </a:lnTo>
                  <a:lnTo>
                    <a:pt x="314579" y="135839"/>
                  </a:lnTo>
                  <a:close/>
                </a:path>
                <a:path w="636269" h="733425">
                  <a:moveTo>
                    <a:pt x="314579" y="37909"/>
                  </a:moveTo>
                  <a:lnTo>
                    <a:pt x="313220" y="38036"/>
                  </a:lnTo>
                  <a:lnTo>
                    <a:pt x="312978" y="38150"/>
                  </a:lnTo>
                  <a:lnTo>
                    <a:pt x="314579" y="37909"/>
                  </a:lnTo>
                  <a:close/>
                </a:path>
                <a:path w="636269" h="733425">
                  <a:moveTo>
                    <a:pt x="316407" y="254"/>
                  </a:moveTo>
                  <a:lnTo>
                    <a:pt x="312445" y="0"/>
                  </a:lnTo>
                  <a:lnTo>
                    <a:pt x="310603" y="1841"/>
                  </a:lnTo>
                  <a:lnTo>
                    <a:pt x="310857" y="5854"/>
                  </a:lnTo>
                  <a:lnTo>
                    <a:pt x="315912" y="7200"/>
                  </a:lnTo>
                  <a:lnTo>
                    <a:pt x="314325" y="2133"/>
                  </a:lnTo>
                  <a:lnTo>
                    <a:pt x="316407" y="254"/>
                  </a:lnTo>
                  <a:close/>
                </a:path>
                <a:path w="636269" h="733425">
                  <a:moveTo>
                    <a:pt x="318287" y="205536"/>
                  </a:moveTo>
                  <a:lnTo>
                    <a:pt x="316776" y="205536"/>
                  </a:lnTo>
                  <a:lnTo>
                    <a:pt x="317500" y="208165"/>
                  </a:lnTo>
                  <a:lnTo>
                    <a:pt x="318287" y="205536"/>
                  </a:lnTo>
                  <a:close/>
                </a:path>
                <a:path w="636269" h="733425">
                  <a:moveTo>
                    <a:pt x="318287" y="203657"/>
                  </a:moveTo>
                  <a:lnTo>
                    <a:pt x="315112" y="203111"/>
                  </a:lnTo>
                  <a:lnTo>
                    <a:pt x="314642" y="205244"/>
                  </a:lnTo>
                  <a:lnTo>
                    <a:pt x="316699" y="205244"/>
                  </a:lnTo>
                  <a:lnTo>
                    <a:pt x="318287" y="205244"/>
                  </a:lnTo>
                  <a:lnTo>
                    <a:pt x="318287" y="203657"/>
                  </a:lnTo>
                  <a:close/>
                </a:path>
                <a:path w="636269" h="733425">
                  <a:moveTo>
                    <a:pt x="322808" y="142532"/>
                  </a:moveTo>
                  <a:lnTo>
                    <a:pt x="312191" y="142240"/>
                  </a:lnTo>
                  <a:lnTo>
                    <a:pt x="312737" y="145211"/>
                  </a:lnTo>
                  <a:lnTo>
                    <a:pt x="319087" y="146253"/>
                  </a:lnTo>
                  <a:lnTo>
                    <a:pt x="322808" y="142532"/>
                  </a:lnTo>
                  <a:close/>
                </a:path>
                <a:path w="636269" h="733425">
                  <a:moveTo>
                    <a:pt x="323354" y="33096"/>
                  </a:moveTo>
                  <a:lnTo>
                    <a:pt x="316407" y="32296"/>
                  </a:lnTo>
                  <a:lnTo>
                    <a:pt x="316407" y="34137"/>
                  </a:lnTo>
                  <a:lnTo>
                    <a:pt x="315912" y="34429"/>
                  </a:lnTo>
                  <a:lnTo>
                    <a:pt x="315112" y="34137"/>
                  </a:lnTo>
                  <a:lnTo>
                    <a:pt x="314579" y="34137"/>
                  </a:lnTo>
                  <a:lnTo>
                    <a:pt x="312978" y="34683"/>
                  </a:lnTo>
                  <a:lnTo>
                    <a:pt x="311899" y="38150"/>
                  </a:lnTo>
                  <a:lnTo>
                    <a:pt x="313220" y="38036"/>
                  </a:lnTo>
                  <a:lnTo>
                    <a:pt x="320611" y="34429"/>
                  </a:lnTo>
                  <a:lnTo>
                    <a:pt x="323354" y="33096"/>
                  </a:lnTo>
                  <a:close/>
                </a:path>
                <a:path w="636269" h="733425">
                  <a:moveTo>
                    <a:pt x="324878" y="10693"/>
                  </a:moveTo>
                  <a:lnTo>
                    <a:pt x="321805" y="10147"/>
                  </a:lnTo>
                  <a:lnTo>
                    <a:pt x="316039" y="10858"/>
                  </a:lnTo>
                  <a:lnTo>
                    <a:pt x="312737" y="13601"/>
                  </a:lnTo>
                  <a:lnTo>
                    <a:pt x="317500" y="11214"/>
                  </a:lnTo>
                  <a:lnTo>
                    <a:pt x="320421" y="19202"/>
                  </a:lnTo>
                  <a:lnTo>
                    <a:pt x="322008" y="13601"/>
                  </a:lnTo>
                  <a:lnTo>
                    <a:pt x="320929" y="13601"/>
                  </a:lnTo>
                  <a:lnTo>
                    <a:pt x="319874" y="13347"/>
                  </a:lnTo>
                  <a:lnTo>
                    <a:pt x="320128" y="11709"/>
                  </a:lnTo>
                  <a:lnTo>
                    <a:pt x="322427" y="11214"/>
                  </a:lnTo>
                  <a:lnTo>
                    <a:pt x="324878" y="10693"/>
                  </a:lnTo>
                  <a:close/>
                </a:path>
                <a:path w="636269" h="733425">
                  <a:moveTo>
                    <a:pt x="327571" y="37909"/>
                  </a:moveTo>
                  <a:lnTo>
                    <a:pt x="321970" y="36906"/>
                  </a:lnTo>
                  <a:lnTo>
                    <a:pt x="321195" y="38417"/>
                  </a:lnTo>
                  <a:lnTo>
                    <a:pt x="323608" y="39674"/>
                  </a:lnTo>
                  <a:lnTo>
                    <a:pt x="327571" y="37909"/>
                  </a:lnTo>
                  <a:close/>
                </a:path>
                <a:path w="636269" h="733425">
                  <a:moveTo>
                    <a:pt x="330873" y="65087"/>
                  </a:moveTo>
                  <a:lnTo>
                    <a:pt x="330847" y="64300"/>
                  </a:lnTo>
                  <a:lnTo>
                    <a:pt x="330479" y="62153"/>
                  </a:lnTo>
                  <a:lnTo>
                    <a:pt x="327571" y="64300"/>
                  </a:lnTo>
                  <a:lnTo>
                    <a:pt x="329450" y="64300"/>
                  </a:lnTo>
                  <a:lnTo>
                    <a:pt x="329450" y="65087"/>
                  </a:lnTo>
                  <a:lnTo>
                    <a:pt x="327317" y="67767"/>
                  </a:lnTo>
                  <a:lnTo>
                    <a:pt x="327571" y="68072"/>
                  </a:lnTo>
                  <a:lnTo>
                    <a:pt x="329730" y="68262"/>
                  </a:lnTo>
                  <a:lnTo>
                    <a:pt x="330873" y="65087"/>
                  </a:lnTo>
                  <a:close/>
                </a:path>
                <a:path w="636269" h="733425">
                  <a:moveTo>
                    <a:pt x="332079" y="124371"/>
                  </a:moveTo>
                  <a:lnTo>
                    <a:pt x="331292" y="120904"/>
                  </a:lnTo>
                  <a:lnTo>
                    <a:pt x="328904" y="120904"/>
                  </a:lnTo>
                  <a:lnTo>
                    <a:pt x="328663" y="118516"/>
                  </a:lnTo>
                  <a:lnTo>
                    <a:pt x="325729" y="119024"/>
                  </a:lnTo>
                  <a:lnTo>
                    <a:pt x="322808" y="123583"/>
                  </a:lnTo>
                  <a:lnTo>
                    <a:pt x="332079" y="124371"/>
                  </a:lnTo>
                  <a:close/>
                </a:path>
                <a:path w="636269" h="733425">
                  <a:moveTo>
                    <a:pt x="336626" y="15481"/>
                  </a:moveTo>
                  <a:lnTo>
                    <a:pt x="335229" y="15481"/>
                  </a:lnTo>
                  <a:lnTo>
                    <a:pt x="336600" y="15735"/>
                  </a:lnTo>
                  <a:lnTo>
                    <a:pt x="336626" y="15481"/>
                  </a:lnTo>
                  <a:close/>
                </a:path>
                <a:path w="636269" h="733425">
                  <a:moveTo>
                    <a:pt x="336842" y="13601"/>
                  </a:moveTo>
                  <a:lnTo>
                    <a:pt x="334759" y="13843"/>
                  </a:lnTo>
                  <a:lnTo>
                    <a:pt x="331533" y="13347"/>
                  </a:lnTo>
                  <a:lnTo>
                    <a:pt x="331317" y="15189"/>
                  </a:lnTo>
                  <a:lnTo>
                    <a:pt x="333667" y="15189"/>
                  </a:lnTo>
                  <a:lnTo>
                    <a:pt x="336651" y="15189"/>
                  </a:lnTo>
                  <a:lnTo>
                    <a:pt x="336804" y="13843"/>
                  </a:lnTo>
                  <a:lnTo>
                    <a:pt x="336842" y="13601"/>
                  </a:lnTo>
                  <a:close/>
                </a:path>
                <a:path w="636269" h="733425">
                  <a:moveTo>
                    <a:pt x="338734" y="34137"/>
                  </a:moveTo>
                  <a:lnTo>
                    <a:pt x="334213" y="34429"/>
                  </a:lnTo>
                  <a:lnTo>
                    <a:pt x="329704" y="34429"/>
                  </a:lnTo>
                  <a:lnTo>
                    <a:pt x="327571" y="32296"/>
                  </a:lnTo>
                  <a:lnTo>
                    <a:pt x="327025" y="36017"/>
                  </a:lnTo>
                  <a:lnTo>
                    <a:pt x="330250" y="36017"/>
                  </a:lnTo>
                  <a:lnTo>
                    <a:pt x="331292" y="37909"/>
                  </a:lnTo>
                  <a:lnTo>
                    <a:pt x="330250" y="37909"/>
                  </a:lnTo>
                  <a:lnTo>
                    <a:pt x="329158" y="39497"/>
                  </a:lnTo>
                  <a:lnTo>
                    <a:pt x="331292" y="39738"/>
                  </a:lnTo>
                  <a:lnTo>
                    <a:pt x="331838" y="35775"/>
                  </a:lnTo>
                  <a:lnTo>
                    <a:pt x="338188" y="37909"/>
                  </a:lnTo>
                  <a:lnTo>
                    <a:pt x="338493" y="35775"/>
                  </a:lnTo>
                  <a:lnTo>
                    <a:pt x="338683" y="34429"/>
                  </a:lnTo>
                  <a:lnTo>
                    <a:pt x="338734" y="34137"/>
                  </a:lnTo>
                  <a:close/>
                </a:path>
                <a:path w="636269" h="733425">
                  <a:moveTo>
                    <a:pt x="398703" y="470852"/>
                  </a:moveTo>
                  <a:lnTo>
                    <a:pt x="389432" y="470852"/>
                  </a:lnTo>
                  <a:lnTo>
                    <a:pt x="389178" y="472681"/>
                  </a:lnTo>
                  <a:lnTo>
                    <a:pt x="389686" y="474319"/>
                  </a:lnTo>
                  <a:lnTo>
                    <a:pt x="390474" y="475119"/>
                  </a:lnTo>
                  <a:lnTo>
                    <a:pt x="394995" y="475119"/>
                  </a:lnTo>
                  <a:lnTo>
                    <a:pt x="395287" y="472681"/>
                  </a:lnTo>
                  <a:lnTo>
                    <a:pt x="397662" y="472440"/>
                  </a:lnTo>
                  <a:lnTo>
                    <a:pt x="398703" y="470852"/>
                  </a:lnTo>
                  <a:close/>
                </a:path>
                <a:path w="636269" h="733425">
                  <a:moveTo>
                    <a:pt x="430555" y="474573"/>
                  </a:moveTo>
                  <a:lnTo>
                    <a:pt x="424751" y="473532"/>
                  </a:lnTo>
                  <a:lnTo>
                    <a:pt x="423659" y="474814"/>
                  </a:lnTo>
                  <a:lnTo>
                    <a:pt x="424459" y="475907"/>
                  </a:lnTo>
                  <a:lnTo>
                    <a:pt x="427634" y="475907"/>
                  </a:lnTo>
                  <a:lnTo>
                    <a:pt x="429272" y="476161"/>
                  </a:lnTo>
                  <a:lnTo>
                    <a:pt x="429514" y="475665"/>
                  </a:lnTo>
                  <a:lnTo>
                    <a:pt x="430060" y="475119"/>
                  </a:lnTo>
                  <a:lnTo>
                    <a:pt x="430555" y="474573"/>
                  </a:lnTo>
                  <a:close/>
                </a:path>
                <a:path w="636269" h="733425">
                  <a:moveTo>
                    <a:pt x="434276" y="630732"/>
                  </a:moveTo>
                  <a:lnTo>
                    <a:pt x="428675" y="630669"/>
                  </a:lnTo>
                  <a:lnTo>
                    <a:pt x="428307" y="632142"/>
                  </a:lnTo>
                  <a:lnTo>
                    <a:pt x="430923" y="632904"/>
                  </a:lnTo>
                  <a:lnTo>
                    <a:pt x="434276" y="630732"/>
                  </a:lnTo>
                  <a:close/>
                </a:path>
                <a:path w="636269" h="733425">
                  <a:moveTo>
                    <a:pt x="436168" y="715327"/>
                  </a:moveTo>
                  <a:lnTo>
                    <a:pt x="430872" y="716775"/>
                  </a:lnTo>
                  <a:lnTo>
                    <a:pt x="430263" y="718350"/>
                  </a:lnTo>
                  <a:lnTo>
                    <a:pt x="432600" y="718413"/>
                  </a:lnTo>
                  <a:lnTo>
                    <a:pt x="436168" y="715327"/>
                  </a:lnTo>
                  <a:close/>
                </a:path>
                <a:path w="636269" h="733425">
                  <a:moveTo>
                    <a:pt x="439889" y="623252"/>
                  </a:moveTo>
                  <a:lnTo>
                    <a:pt x="434276" y="623150"/>
                  </a:lnTo>
                  <a:lnTo>
                    <a:pt x="433882" y="624560"/>
                  </a:lnTo>
                  <a:lnTo>
                    <a:pt x="436499" y="625322"/>
                  </a:lnTo>
                  <a:lnTo>
                    <a:pt x="439889" y="623252"/>
                  </a:lnTo>
                  <a:close/>
                </a:path>
                <a:path w="636269" h="733425">
                  <a:moveTo>
                    <a:pt x="456311" y="249834"/>
                  </a:moveTo>
                  <a:lnTo>
                    <a:pt x="455510" y="249834"/>
                  </a:lnTo>
                  <a:lnTo>
                    <a:pt x="456057" y="250088"/>
                  </a:lnTo>
                  <a:lnTo>
                    <a:pt x="456311" y="249834"/>
                  </a:lnTo>
                  <a:close/>
                </a:path>
                <a:path w="636269" h="733425">
                  <a:moveTo>
                    <a:pt x="456603" y="529285"/>
                  </a:moveTo>
                  <a:lnTo>
                    <a:pt x="450748" y="530631"/>
                  </a:lnTo>
                  <a:lnTo>
                    <a:pt x="448919" y="529043"/>
                  </a:lnTo>
                  <a:lnTo>
                    <a:pt x="447281" y="531177"/>
                  </a:lnTo>
                  <a:lnTo>
                    <a:pt x="448614" y="531672"/>
                  </a:lnTo>
                  <a:lnTo>
                    <a:pt x="449414" y="532765"/>
                  </a:lnTo>
                  <a:lnTo>
                    <a:pt x="449160" y="534898"/>
                  </a:lnTo>
                  <a:lnTo>
                    <a:pt x="446786" y="534644"/>
                  </a:lnTo>
                  <a:lnTo>
                    <a:pt x="441972" y="535139"/>
                  </a:lnTo>
                  <a:lnTo>
                    <a:pt x="445439" y="536778"/>
                  </a:lnTo>
                  <a:lnTo>
                    <a:pt x="450507" y="535686"/>
                  </a:lnTo>
                  <a:lnTo>
                    <a:pt x="451599" y="534898"/>
                  </a:lnTo>
                  <a:lnTo>
                    <a:pt x="454228" y="533006"/>
                  </a:lnTo>
                  <a:lnTo>
                    <a:pt x="455739" y="530631"/>
                  </a:lnTo>
                  <a:lnTo>
                    <a:pt x="456603" y="529285"/>
                  </a:lnTo>
                  <a:close/>
                </a:path>
                <a:path w="636269" h="733425">
                  <a:moveTo>
                    <a:pt x="462407" y="666508"/>
                  </a:moveTo>
                  <a:lnTo>
                    <a:pt x="462178" y="664006"/>
                  </a:lnTo>
                  <a:lnTo>
                    <a:pt x="456603" y="664616"/>
                  </a:lnTo>
                  <a:lnTo>
                    <a:pt x="462407" y="666508"/>
                  </a:lnTo>
                  <a:close/>
                </a:path>
                <a:path w="636269" h="733425">
                  <a:moveTo>
                    <a:pt x="463486" y="663867"/>
                  </a:moveTo>
                  <a:lnTo>
                    <a:pt x="462165" y="663829"/>
                  </a:lnTo>
                  <a:lnTo>
                    <a:pt x="462178" y="664006"/>
                  </a:lnTo>
                  <a:lnTo>
                    <a:pt x="463486" y="663867"/>
                  </a:lnTo>
                  <a:close/>
                </a:path>
                <a:path w="636269" h="733425">
                  <a:moveTo>
                    <a:pt x="476923" y="681748"/>
                  </a:moveTo>
                  <a:lnTo>
                    <a:pt x="473570" y="679551"/>
                  </a:lnTo>
                  <a:lnTo>
                    <a:pt x="474091" y="684606"/>
                  </a:lnTo>
                  <a:lnTo>
                    <a:pt x="476148" y="684377"/>
                  </a:lnTo>
                  <a:lnTo>
                    <a:pt x="476923" y="681748"/>
                  </a:lnTo>
                  <a:close/>
                </a:path>
                <a:path w="636269" h="733425">
                  <a:moveTo>
                    <a:pt x="477291" y="721233"/>
                  </a:moveTo>
                  <a:lnTo>
                    <a:pt x="475157" y="721474"/>
                  </a:lnTo>
                  <a:lnTo>
                    <a:pt x="474370" y="718553"/>
                  </a:lnTo>
                  <a:lnTo>
                    <a:pt x="473570" y="721233"/>
                  </a:lnTo>
                  <a:lnTo>
                    <a:pt x="473570" y="723061"/>
                  </a:lnTo>
                  <a:lnTo>
                    <a:pt x="476745" y="723353"/>
                  </a:lnTo>
                  <a:lnTo>
                    <a:pt x="477227" y="721474"/>
                  </a:lnTo>
                  <a:lnTo>
                    <a:pt x="477291" y="721233"/>
                  </a:lnTo>
                  <a:close/>
                </a:path>
                <a:path w="636269" h="733425">
                  <a:moveTo>
                    <a:pt x="480466" y="667296"/>
                  </a:moveTo>
                  <a:lnTo>
                    <a:pt x="472668" y="664070"/>
                  </a:lnTo>
                  <a:lnTo>
                    <a:pt x="473329" y="664083"/>
                  </a:lnTo>
                  <a:lnTo>
                    <a:pt x="466128" y="660908"/>
                  </a:lnTo>
                  <a:lnTo>
                    <a:pt x="466432" y="663536"/>
                  </a:lnTo>
                  <a:lnTo>
                    <a:pt x="463486" y="663867"/>
                  </a:lnTo>
                  <a:lnTo>
                    <a:pt x="471284" y="664044"/>
                  </a:lnTo>
                  <a:lnTo>
                    <a:pt x="475449" y="666508"/>
                  </a:lnTo>
                  <a:lnTo>
                    <a:pt x="475957" y="666750"/>
                  </a:lnTo>
                  <a:lnTo>
                    <a:pt x="477291" y="669975"/>
                  </a:lnTo>
                  <a:lnTo>
                    <a:pt x="479171" y="668337"/>
                  </a:lnTo>
                  <a:lnTo>
                    <a:pt x="480466" y="667296"/>
                  </a:lnTo>
                  <a:close/>
                </a:path>
                <a:path w="636269" h="733425">
                  <a:moveTo>
                    <a:pt x="503580" y="702271"/>
                  </a:moveTo>
                  <a:lnTo>
                    <a:pt x="498259" y="703681"/>
                  </a:lnTo>
                  <a:lnTo>
                    <a:pt x="497586" y="705256"/>
                  </a:lnTo>
                  <a:lnTo>
                    <a:pt x="499910" y="705332"/>
                  </a:lnTo>
                  <a:lnTo>
                    <a:pt x="503580" y="702271"/>
                  </a:lnTo>
                  <a:close/>
                </a:path>
                <a:path w="636269" h="733425">
                  <a:moveTo>
                    <a:pt x="505421" y="717461"/>
                  </a:moveTo>
                  <a:lnTo>
                    <a:pt x="502246" y="716915"/>
                  </a:lnTo>
                  <a:lnTo>
                    <a:pt x="501700" y="719340"/>
                  </a:lnTo>
                  <a:lnTo>
                    <a:pt x="501992" y="721474"/>
                  </a:lnTo>
                  <a:lnTo>
                    <a:pt x="503834" y="720382"/>
                  </a:lnTo>
                  <a:lnTo>
                    <a:pt x="505421" y="719340"/>
                  </a:lnTo>
                  <a:lnTo>
                    <a:pt x="505421" y="717461"/>
                  </a:lnTo>
                  <a:close/>
                </a:path>
                <a:path w="636269" h="733425">
                  <a:moveTo>
                    <a:pt x="506209" y="588568"/>
                  </a:moveTo>
                  <a:lnTo>
                    <a:pt x="495592" y="588276"/>
                  </a:lnTo>
                  <a:lnTo>
                    <a:pt x="496138" y="591197"/>
                  </a:lnTo>
                  <a:lnTo>
                    <a:pt x="502488" y="592289"/>
                  </a:lnTo>
                  <a:lnTo>
                    <a:pt x="506209" y="588568"/>
                  </a:lnTo>
                  <a:close/>
                </a:path>
                <a:path w="636269" h="733425">
                  <a:moveTo>
                    <a:pt x="508101" y="608812"/>
                  </a:moveTo>
                  <a:lnTo>
                    <a:pt x="505421" y="608317"/>
                  </a:lnTo>
                  <a:lnTo>
                    <a:pt x="504926" y="610946"/>
                  </a:lnTo>
                  <a:lnTo>
                    <a:pt x="502246" y="611492"/>
                  </a:lnTo>
                  <a:lnTo>
                    <a:pt x="501700" y="613918"/>
                  </a:lnTo>
                  <a:lnTo>
                    <a:pt x="505714" y="616051"/>
                  </a:lnTo>
                  <a:lnTo>
                    <a:pt x="503580" y="612038"/>
                  </a:lnTo>
                  <a:lnTo>
                    <a:pt x="505714" y="611492"/>
                  </a:lnTo>
                  <a:lnTo>
                    <a:pt x="508101" y="608812"/>
                  </a:lnTo>
                  <a:close/>
                </a:path>
                <a:path w="636269" h="733425">
                  <a:moveTo>
                    <a:pt x="520852" y="712393"/>
                  </a:moveTo>
                  <a:lnTo>
                    <a:pt x="516826" y="711352"/>
                  </a:lnTo>
                  <a:lnTo>
                    <a:pt x="515543" y="714781"/>
                  </a:lnTo>
                  <a:lnTo>
                    <a:pt x="514997" y="715619"/>
                  </a:lnTo>
                  <a:lnTo>
                    <a:pt x="519557" y="715429"/>
                  </a:lnTo>
                  <a:lnTo>
                    <a:pt x="520852" y="712393"/>
                  </a:lnTo>
                  <a:close/>
                </a:path>
                <a:path w="636269" h="733425">
                  <a:moveTo>
                    <a:pt x="521893" y="715327"/>
                  </a:moveTo>
                  <a:lnTo>
                    <a:pt x="519557" y="715429"/>
                  </a:lnTo>
                  <a:lnTo>
                    <a:pt x="519264" y="716114"/>
                  </a:lnTo>
                  <a:lnTo>
                    <a:pt x="520420" y="717346"/>
                  </a:lnTo>
                  <a:lnTo>
                    <a:pt x="521893" y="715327"/>
                  </a:lnTo>
                  <a:close/>
                </a:path>
                <a:path w="636269" h="733425">
                  <a:moveTo>
                    <a:pt x="527596" y="474573"/>
                  </a:moveTo>
                  <a:lnTo>
                    <a:pt x="527443" y="472440"/>
                  </a:lnTo>
                  <a:lnTo>
                    <a:pt x="526008" y="472440"/>
                  </a:lnTo>
                  <a:lnTo>
                    <a:pt x="526161" y="474027"/>
                  </a:lnTo>
                  <a:lnTo>
                    <a:pt x="527596" y="474573"/>
                  </a:lnTo>
                  <a:close/>
                </a:path>
                <a:path w="636269" h="733425">
                  <a:moveTo>
                    <a:pt x="528789" y="718553"/>
                  </a:moveTo>
                  <a:lnTo>
                    <a:pt x="522935" y="719886"/>
                  </a:lnTo>
                  <a:lnTo>
                    <a:pt x="520420" y="717346"/>
                  </a:lnTo>
                  <a:lnTo>
                    <a:pt x="518960" y="719340"/>
                  </a:lnTo>
                  <a:lnTo>
                    <a:pt x="519760" y="720140"/>
                  </a:lnTo>
                  <a:lnTo>
                    <a:pt x="525614" y="721233"/>
                  </a:lnTo>
                  <a:lnTo>
                    <a:pt x="526161" y="723061"/>
                  </a:lnTo>
                  <a:lnTo>
                    <a:pt x="528002" y="719886"/>
                  </a:lnTo>
                  <a:lnTo>
                    <a:pt x="528789" y="718553"/>
                  </a:lnTo>
                  <a:close/>
                </a:path>
                <a:path w="636269" h="733425">
                  <a:moveTo>
                    <a:pt x="529336" y="484441"/>
                  </a:moveTo>
                  <a:lnTo>
                    <a:pt x="529082" y="484187"/>
                  </a:lnTo>
                  <a:lnTo>
                    <a:pt x="528535" y="484187"/>
                  </a:lnTo>
                  <a:lnTo>
                    <a:pt x="527989" y="484441"/>
                  </a:lnTo>
                  <a:lnTo>
                    <a:pt x="529336" y="484441"/>
                  </a:lnTo>
                  <a:close/>
                </a:path>
                <a:path w="636269" h="733425">
                  <a:moveTo>
                    <a:pt x="531469" y="470852"/>
                  </a:moveTo>
                  <a:lnTo>
                    <a:pt x="530656" y="470052"/>
                  </a:lnTo>
                  <a:lnTo>
                    <a:pt x="527989" y="467372"/>
                  </a:lnTo>
                  <a:lnTo>
                    <a:pt x="520852" y="469760"/>
                  </a:lnTo>
                  <a:lnTo>
                    <a:pt x="518464" y="472681"/>
                  </a:lnTo>
                  <a:lnTo>
                    <a:pt x="522935" y="472440"/>
                  </a:lnTo>
                  <a:lnTo>
                    <a:pt x="526008" y="472440"/>
                  </a:lnTo>
                  <a:lnTo>
                    <a:pt x="525856" y="470852"/>
                  </a:lnTo>
                  <a:lnTo>
                    <a:pt x="529082" y="470052"/>
                  </a:lnTo>
                  <a:lnTo>
                    <a:pt x="530669" y="473532"/>
                  </a:lnTo>
                  <a:lnTo>
                    <a:pt x="531469" y="470852"/>
                  </a:lnTo>
                  <a:close/>
                </a:path>
                <a:path w="636269" h="733425">
                  <a:moveTo>
                    <a:pt x="533298" y="474573"/>
                  </a:moveTo>
                  <a:lnTo>
                    <a:pt x="529082" y="475119"/>
                  </a:lnTo>
                  <a:lnTo>
                    <a:pt x="527596" y="474573"/>
                  </a:lnTo>
                  <a:lnTo>
                    <a:pt x="527748" y="476453"/>
                  </a:lnTo>
                  <a:lnTo>
                    <a:pt x="518960" y="472986"/>
                  </a:lnTo>
                  <a:lnTo>
                    <a:pt x="517372" y="479132"/>
                  </a:lnTo>
                  <a:lnTo>
                    <a:pt x="512318" y="483108"/>
                  </a:lnTo>
                  <a:lnTo>
                    <a:pt x="512864" y="483108"/>
                  </a:lnTo>
                  <a:lnTo>
                    <a:pt x="515785" y="482053"/>
                  </a:lnTo>
                  <a:lnTo>
                    <a:pt x="517626" y="482561"/>
                  </a:lnTo>
                  <a:lnTo>
                    <a:pt x="519264" y="483641"/>
                  </a:lnTo>
                  <a:lnTo>
                    <a:pt x="521639" y="483895"/>
                  </a:lnTo>
                  <a:lnTo>
                    <a:pt x="524027" y="484187"/>
                  </a:lnTo>
                  <a:lnTo>
                    <a:pt x="526161" y="484187"/>
                  </a:lnTo>
                  <a:lnTo>
                    <a:pt x="526796" y="482053"/>
                  </a:lnTo>
                  <a:lnTo>
                    <a:pt x="527443" y="479933"/>
                  </a:lnTo>
                  <a:lnTo>
                    <a:pt x="530923" y="477799"/>
                  </a:lnTo>
                  <a:lnTo>
                    <a:pt x="531914" y="476453"/>
                  </a:lnTo>
                  <a:lnTo>
                    <a:pt x="532892" y="475119"/>
                  </a:lnTo>
                  <a:lnTo>
                    <a:pt x="533298" y="474573"/>
                  </a:lnTo>
                  <a:close/>
                </a:path>
                <a:path w="636269" h="733425">
                  <a:moveTo>
                    <a:pt x="537565" y="696912"/>
                  </a:moveTo>
                  <a:lnTo>
                    <a:pt x="537349" y="693991"/>
                  </a:lnTo>
                  <a:lnTo>
                    <a:pt x="537273" y="692899"/>
                  </a:lnTo>
                  <a:lnTo>
                    <a:pt x="531469" y="693991"/>
                  </a:lnTo>
                  <a:lnTo>
                    <a:pt x="531368" y="693699"/>
                  </a:lnTo>
                  <a:lnTo>
                    <a:pt x="529577" y="688390"/>
                  </a:lnTo>
                  <a:lnTo>
                    <a:pt x="527989" y="694778"/>
                  </a:lnTo>
                  <a:lnTo>
                    <a:pt x="530669" y="693699"/>
                  </a:lnTo>
                  <a:lnTo>
                    <a:pt x="537565" y="696912"/>
                  </a:lnTo>
                  <a:close/>
                </a:path>
                <a:path w="636269" h="733425">
                  <a:moveTo>
                    <a:pt x="538480" y="530974"/>
                  </a:moveTo>
                  <a:lnTo>
                    <a:pt x="537959" y="529336"/>
                  </a:lnTo>
                  <a:lnTo>
                    <a:pt x="537273" y="527151"/>
                  </a:lnTo>
                  <a:lnTo>
                    <a:pt x="535089" y="529336"/>
                  </a:lnTo>
                  <a:lnTo>
                    <a:pt x="528332" y="526872"/>
                  </a:lnTo>
                  <a:lnTo>
                    <a:pt x="526161" y="529043"/>
                  </a:lnTo>
                  <a:lnTo>
                    <a:pt x="530745" y="530618"/>
                  </a:lnTo>
                  <a:lnTo>
                    <a:pt x="535584" y="531698"/>
                  </a:lnTo>
                  <a:lnTo>
                    <a:pt x="538480" y="530974"/>
                  </a:lnTo>
                  <a:close/>
                </a:path>
                <a:path w="636269" h="733425">
                  <a:moveTo>
                    <a:pt x="542874" y="636346"/>
                  </a:moveTo>
                  <a:lnTo>
                    <a:pt x="542594" y="636320"/>
                  </a:lnTo>
                  <a:lnTo>
                    <a:pt x="542874" y="636346"/>
                  </a:lnTo>
                  <a:close/>
                </a:path>
                <a:path w="636269" h="733425">
                  <a:moveTo>
                    <a:pt x="544715" y="632574"/>
                  </a:moveTo>
                  <a:lnTo>
                    <a:pt x="543674" y="631532"/>
                  </a:lnTo>
                  <a:lnTo>
                    <a:pt x="541782" y="635000"/>
                  </a:lnTo>
                  <a:lnTo>
                    <a:pt x="540994" y="634453"/>
                  </a:lnTo>
                  <a:lnTo>
                    <a:pt x="541578" y="629399"/>
                  </a:lnTo>
                  <a:lnTo>
                    <a:pt x="541782" y="627761"/>
                  </a:lnTo>
                  <a:lnTo>
                    <a:pt x="529882" y="632333"/>
                  </a:lnTo>
                  <a:lnTo>
                    <a:pt x="535432" y="634453"/>
                  </a:lnTo>
                  <a:lnTo>
                    <a:pt x="538365" y="629399"/>
                  </a:lnTo>
                  <a:lnTo>
                    <a:pt x="540194" y="636041"/>
                  </a:lnTo>
                  <a:lnTo>
                    <a:pt x="542594" y="636320"/>
                  </a:lnTo>
                  <a:lnTo>
                    <a:pt x="543331" y="635000"/>
                  </a:lnTo>
                  <a:lnTo>
                    <a:pt x="544715" y="632574"/>
                  </a:lnTo>
                  <a:close/>
                </a:path>
                <a:path w="636269" h="733425">
                  <a:moveTo>
                    <a:pt x="546595" y="691057"/>
                  </a:moveTo>
                  <a:lnTo>
                    <a:pt x="540981" y="690956"/>
                  </a:lnTo>
                  <a:lnTo>
                    <a:pt x="540600" y="692378"/>
                  </a:lnTo>
                  <a:lnTo>
                    <a:pt x="543217" y="693127"/>
                  </a:lnTo>
                  <a:lnTo>
                    <a:pt x="546595" y="691057"/>
                  </a:lnTo>
                  <a:close/>
                </a:path>
                <a:path w="636269" h="733425">
                  <a:moveTo>
                    <a:pt x="550316" y="574382"/>
                  </a:moveTo>
                  <a:lnTo>
                    <a:pt x="547890" y="574382"/>
                  </a:lnTo>
                  <a:lnTo>
                    <a:pt x="548728" y="571207"/>
                  </a:lnTo>
                  <a:lnTo>
                    <a:pt x="546595" y="570661"/>
                  </a:lnTo>
                  <a:lnTo>
                    <a:pt x="544461" y="574382"/>
                  </a:lnTo>
                  <a:lnTo>
                    <a:pt x="549529" y="579488"/>
                  </a:lnTo>
                  <a:lnTo>
                    <a:pt x="550316" y="574382"/>
                  </a:lnTo>
                  <a:close/>
                </a:path>
                <a:path w="636269" h="733425">
                  <a:moveTo>
                    <a:pt x="557453" y="685165"/>
                  </a:moveTo>
                  <a:lnTo>
                    <a:pt x="551103" y="680643"/>
                  </a:lnTo>
                  <a:lnTo>
                    <a:pt x="550316" y="685457"/>
                  </a:lnTo>
                  <a:lnTo>
                    <a:pt x="552945" y="685711"/>
                  </a:lnTo>
                  <a:lnTo>
                    <a:pt x="553491" y="688390"/>
                  </a:lnTo>
                  <a:lnTo>
                    <a:pt x="555879" y="689178"/>
                  </a:lnTo>
                  <a:lnTo>
                    <a:pt x="557453" y="685165"/>
                  </a:lnTo>
                  <a:close/>
                </a:path>
                <a:path w="636269" h="733425">
                  <a:moveTo>
                    <a:pt x="559587" y="508457"/>
                  </a:moveTo>
                  <a:lnTo>
                    <a:pt x="554278" y="505828"/>
                  </a:lnTo>
                  <a:lnTo>
                    <a:pt x="548436" y="511924"/>
                  </a:lnTo>
                  <a:lnTo>
                    <a:pt x="554037" y="514057"/>
                  </a:lnTo>
                  <a:lnTo>
                    <a:pt x="553491" y="509790"/>
                  </a:lnTo>
                  <a:lnTo>
                    <a:pt x="559346" y="511924"/>
                  </a:lnTo>
                  <a:lnTo>
                    <a:pt x="559485" y="509790"/>
                  </a:lnTo>
                  <a:lnTo>
                    <a:pt x="559587" y="508457"/>
                  </a:lnTo>
                  <a:close/>
                </a:path>
                <a:path w="636269" h="733425">
                  <a:moveTo>
                    <a:pt x="565150" y="549821"/>
                  </a:moveTo>
                  <a:lnTo>
                    <a:pt x="564108" y="549325"/>
                  </a:lnTo>
                  <a:lnTo>
                    <a:pt x="556120" y="546354"/>
                  </a:lnTo>
                  <a:lnTo>
                    <a:pt x="554037" y="547992"/>
                  </a:lnTo>
                  <a:lnTo>
                    <a:pt x="551903" y="549579"/>
                  </a:lnTo>
                  <a:lnTo>
                    <a:pt x="565150" y="549821"/>
                  </a:lnTo>
                  <a:close/>
                </a:path>
                <a:path w="636269" h="733425">
                  <a:moveTo>
                    <a:pt x="566242" y="522643"/>
                  </a:moveTo>
                  <a:lnTo>
                    <a:pt x="563308" y="525272"/>
                  </a:lnTo>
                  <a:lnTo>
                    <a:pt x="563562" y="525272"/>
                  </a:lnTo>
                  <a:lnTo>
                    <a:pt x="558825" y="526554"/>
                  </a:lnTo>
                  <a:lnTo>
                    <a:pt x="559828" y="527088"/>
                  </a:lnTo>
                  <a:lnTo>
                    <a:pt x="563168" y="526707"/>
                  </a:lnTo>
                  <a:lnTo>
                    <a:pt x="565442" y="525272"/>
                  </a:lnTo>
                  <a:lnTo>
                    <a:pt x="566242" y="522643"/>
                  </a:lnTo>
                  <a:close/>
                </a:path>
                <a:path w="636269" h="733425">
                  <a:moveTo>
                    <a:pt x="567283" y="540258"/>
                  </a:moveTo>
                  <a:lnTo>
                    <a:pt x="564095" y="535495"/>
                  </a:lnTo>
                  <a:lnTo>
                    <a:pt x="563308" y="539953"/>
                  </a:lnTo>
                  <a:lnTo>
                    <a:pt x="567283" y="540258"/>
                  </a:lnTo>
                  <a:close/>
                </a:path>
                <a:path w="636269" h="733425">
                  <a:moveTo>
                    <a:pt x="570458" y="731100"/>
                  </a:moveTo>
                  <a:lnTo>
                    <a:pt x="569163" y="728662"/>
                  </a:lnTo>
                  <a:lnTo>
                    <a:pt x="568325" y="727329"/>
                  </a:lnTo>
                  <a:lnTo>
                    <a:pt x="565937" y="725741"/>
                  </a:lnTo>
                  <a:lnTo>
                    <a:pt x="567524" y="729208"/>
                  </a:lnTo>
                  <a:lnTo>
                    <a:pt x="567029" y="730008"/>
                  </a:lnTo>
                  <a:lnTo>
                    <a:pt x="567283" y="730554"/>
                  </a:lnTo>
                  <a:lnTo>
                    <a:pt x="567829" y="732929"/>
                  </a:lnTo>
                  <a:lnTo>
                    <a:pt x="570458" y="731100"/>
                  </a:lnTo>
                  <a:close/>
                </a:path>
                <a:path w="636269" h="733425">
                  <a:moveTo>
                    <a:pt x="576554" y="533857"/>
                  </a:moveTo>
                  <a:lnTo>
                    <a:pt x="573011" y="529285"/>
                  </a:lnTo>
                  <a:lnTo>
                    <a:pt x="572833" y="529043"/>
                  </a:lnTo>
                  <a:lnTo>
                    <a:pt x="565937" y="527697"/>
                  </a:lnTo>
                  <a:lnTo>
                    <a:pt x="562762" y="530377"/>
                  </a:lnTo>
                  <a:lnTo>
                    <a:pt x="559841" y="532765"/>
                  </a:lnTo>
                  <a:lnTo>
                    <a:pt x="559168" y="531177"/>
                  </a:lnTo>
                  <a:lnTo>
                    <a:pt x="559054" y="530872"/>
                  </a:lnTo>
                  <a:lnTo>
                    <a:pt x="549529" y="528497"/>
                  </a:lnTo>
                  <a:lnTo>
                    <a:pt x="550570" y="530872"/>
                  </a:lnTo>
                  <a:lnTo>
                    <a:pt x="554824" y="536232"/>
                  </a:lnTo>
                  <a:lnTo>
                    <a:pt x="556666" y="531177"/>
                  </a:lnTo>
                  <a:lnTo>
                    <a:pt x="559841" y="534644"/>
                  </a:lnTo>
                  <a:lnTo>
                    <a:pt x="557453" y="535139"/>
                  </a:lnTo>
                  <a:lnTo>
                    <a:pt x="559346" y="536219"/>
                  </a:lnTo>
                  <a:lnTo>
                    <a:pt x="560387" y="534098"/>
                  </a:lnTo>
                  <a:lnTo>
                    <a:pt x="561721" y="534644"/>
                  </a:lnTo>
                  <a:lnTo>
                    <a:pt x="564057" y="535432"/>
                  </a:lnTo>
                  <a:lnTo>
                    <a:pt x="563168" y="534098"/>
                  </a:lnTo>
                  <a:lnTo>
                    <a:pt x="563016" y="533857"/>
                  </a:lnTo>
                  <a:lnTo>
                    <a:pt x="569658" y="535990"/>
                  </a:lnTo>
                  <a:lnTo>
                    <a:pt x="569328" y="533857"/>
                  </a:lnTo>
                  <a:lnTo>
                    <a:pt x="569188" y="533006"/>
                  </a:lnTo>
                  <a:lnTo>
                    <a:pt x="569163" y="532765"/>
                  </a:lnTo>
                  <a:lnTo>
                    <a:pt x="569163" y="533006"/>
                  </a:lnTo>
                  <a:lnTo>
                    <a:pt x="568413" y="532765"/>
                  </a:lnTo>
                  <a:lnTo>
                    <a:pt x="565937" y="531964"/>
                  </a:lnTo>
                  <a:lnTo>
                    <a:pt x="567283" y="530872"/>
                  </a:lnTo>
                  <a:lnTo>
                    <a:pt x="569163" y="529285"/>
                  </a:lnTo>
                  <a:lnTo>
                    <a:pt x="576554" y="533857"/>
                  </a:lnTo>
                  <a:close/>
                </a:path>
                <a:path w="636269" h="733425">
                  <a:moveTo>
                    <a:pt x="578167" y="564807"/>
                  </a:moveTo>
                  <a:lnTo>
                    <a:pt x="576656" y="564807"/>
                  </a:lnTo>
                  <a:lnTo>
                    <a:pt x="578142" y="565061"/>
                  </a:lnTo>
                  <a:lnTo>
                    <a:pt x="578167" y="564807"/>
                  </a:lnTo>
                  <a:close/>
                </a:path>
                <a:path w="636269" h="733425">
                  <a:moveTo>
                    <a:pt x="578446" y="608317"/>
                  </a:moveTo>
                  <a:lnTo>
                    <a:pt x="569963" y="608558"/>
                  </a:lnTo>
                  <a:lnTo>
                    <a:pt x="569963" y="613625"/>
                  </a:lnTo>
                  <a:lnTo>
                    <a:pt x="578446" y="613918"/>
                  </a:lnTo>
                  <a:lnTo>
                    <a:pt x="578446" y="608317"/>
                  </a:lnTo>
                  <a:close/>
                </a:path>
                <a:path w="636269" h="733425">
                  <a:moveTo>
                    <a:pt x="578446" y="562927"/>
                  </a:moveTo>
                  <a:lnTo>
                    <a:pt x="576313" y="563168"/>
                  </a:lnTo>
                  <a:lnTo>
                    <a:pt x="573138" y="562673"/>
                  </a:lnTo>
                  <a:lnTo>
                    <a:pt x="572871" y="564515"/>
                  </a:lnTo>
                  <a:lnTo>
                    <a:pt x="574967" y="564515"/>
                  </a:lnTo>
                  <a:lnTo>
                    <a:pt x="578218" y="564515"/>
                  </a:lnTo>
                  <a:lnTo>
                    <a:pt x="578408" y="563168"/>
                  </a:lnTo>
                  <a:lnTo>
                    <a:pt x="578446" y="562927"/>
                  </a:lnTo>
                  <a:close/>
                </a:path>
                <a:path w="636269" h="733425">
                  <a:moveTo>
                    <a:pt x="584034" y="687324"/>
                  </a:moveTo>
                  <a:lnTo>
                    <a:pt x="580821" y="686498"/>
                  </a:lnTo>
                  <a:lnTo>
                    <a:pt x="580275" y="689178"/>
                  </a:lnTo>
                  <a:lnTo>
                    <a:pt x="584034" y="687324"/>
                  </a:lnTo>
                  <a:close/>
                </a:path>
                <a:path w="636269" h="733425">
                  <a:moveTo>
                    <a:pt x="585089" y="686803"/>
                  </a:moveTo>
                  <a:lnTo>
                    <a:pt x="584034" y="687324"/>
                  </a:lnTo>
                  <a:lnTo>
                    <a:pt x="585063" y="687590"/>
                  </a:lnTo>
                  <a:lnTo>
                    <a:pt x="585089" y="686803"/>
                  </a:lnTo>
                  <a:close/>
                </a:path>
                <a:path w="636269" h="733425">
                  <a:moveTo>
                    <a:pt x="585622" y="657136"/>
                  </a:moveTo>
                  <a:lnTo>
                    <a:pt x="583882" y="657136"/>
                  </a:lnTo>
                  <a:lnTo>
                    <a:pt x="585584" y="657428"/>
                  </a:lnTo>
                  <a:lnTo>
                    <a:pt x="585622" y="657136"/>
                  </a:lnTo>
                  <a:close/>
                </a:path>
                <a:path w="636269" h="733425">
                  <a:moveTo>
                    <a:pt x="585889" y="655294"/>
                  </a:moveTo>
                  <a:lnTo>
                    <a:pt x="583755" y="655548"/>
                  </a:lnTo>
                  <a:lnTo>
                    <a:pt x="580580" y="655002"/>
                  </a:lnTo>
                  <a:lnTo>
                    <a:pt x="580301" y="656882"/>
                  </a:lnTo>
                  <a:lnTo>
                    <a:pt x="582409" y="656882"/>
                  </a:lnTo>
                  <a:lnTo>
                    <a:pt x="585660" y="656882"/>
                  </a:lnTo>
                  <a:lnTo>
                    <a:pt x="585851" y="655548"/>
                  </a:lnTo>
                  <a:lnTo>
                    <a:pt x="585889" y="655294"/>
                  </a:lnTo>
                  <a:close/>
                </a:path>
                <a:path w="636269" h="733425">
                  <a:moveTo>
                    <a:pt x="587209" y="521550"/>
                  </a:moveTo>
                  <a:lnTo>
                    <a:pt x="583996" y="519658"/>
                  </a:lnTo>
                  <a:lnTo>
                    <a:pt x="584377" y="524408"/>
                  </a:lnTo>
                  <a:lnTo>
                    <a:pt x="586397" y="524078"/>
                  </a:lnTo>
                  <a:lnTo>
                    <a:pt x="587209" y="521550"/>
                  </a:lnTo>
                  <a:close/>
                </a:path>
                <a:path w="636269" h="733425">
                  <a:moveTo>
                    <a:pt x="587502" y="572541"/>
                  </a:moveTo>
                  <a:lnTo>
                    <a:pt x="585990" y="572541"/>
                  </a:lnTo>
                  <a:lnTo>
                    <a:pt x="587476" y="572795"/>
                  </a:lnTo>
                  <a:lnTo>
                    <a:pt x="587502" y="572541"/>
                  </a:lnTo>
                  <a:close/>
                </a:path>
                <a:path w="636269" h="733425">
                  <a:moveTo>
                    <a:pt x="587717" y="687298"/>
                  </a:moveTo>
                  <a:lnTo>
                    <a:pt x="585089" y="687590"/>
                  </a:lnTo>
                  <a:lnTo>
                    <a:pt x="584796" y="697953"/>
                  </a:lnTo>
                  <a:lnTo>
                    <a:pt x="587717" y="691057"/>
                  </a:lnTo>
                  <a:lnTo>
                    <a:pt x="585343" y="690765"/>
                  </a:lnTo>
                  <a:lnTo>
                    <a:pt x="586676" y="688936"/>
                  </a:lnTo>
                  <a:lnTo>
                    <a:pt x="587527" y="687590"/>
                  </a:lnTo>
                  <a:lnTo>
                    <a:pt x="587717" y="687298"/>
                  </a:lnTo>
                  <a:close/>
                </a:path>
                <a:path w="636269" h="733425">
                  <a:moveTo>
                    <a:pt x="587717" y="672109"/>
                  </a:moveTo>
                  <a:lnTo>
                    <a:pt x="582117" y="672033"/>
                  </a:lnTo>
                  <a:lnTo>
                    <a:pt x="581748" y="673506"/>
                  </a:lnTo>
                  <a:lnTo>
                    <a:pt x="584365" y="674281"/>
                  </a:lnTo>
                  <a:lnTo>
                    <a:pt x="587717" y="672109"/>
                  </a:lnTo>
                  <a:close/>
                </a:path>
                <a:path w="636269" h="733425">
                  <a:moveTo>
                    <a:pt x="587717" y="570661"/>
                  </a:moveTo>
                  <a:lnTo>
                    <a:pt x="585584" y="570915"/>
                  </a:lnTo>
                  <a:lnTo>
                    <a:pt x="582409" y="570115"/>
                  </a:lnTo>
                  <a:lnTo>
                    <a:pt x="582193" y="572249"/>
                  </a:lnTo>
                  <a:lnTo>
                    <a:pt x="584301" y="572249"/>
                  </a:lnTo>
                  <a:lnTo>
                    <a:pt x="587527" y="572249"/>
                  </a:lnTo>
                  <a:lnTo>
                    <a:pt x="587679" y="570915"/>
                  </a:lnTo>
                  <a:lnTo>
                    <a:pt x="587717" y="570661"/>
                  </a:lnTo>
                  <a:close/>
                </a:path>
                <a:path w="636269" h="733425">
                  <a:moveTo>
                    <a:pt x="587717" y="540499"/>
                  </a:moveTo>
                  <a:lnTo>
                    <a:pt x="583996" y="540499"/>
                  </a:lnTo>
                  <a:lnTo>
                    <a:pt x="583996" y="544220"/>
                  </a:lnTo>
                  <a:lnTo>
                    <a:pt x="587717" y="544220"/>
                  </a:lnTo>
                  <a:lnTo>
                    <a:pt x="587717" y="540499"/>
                  </a:lnTo>
                  <a:close/>
                </a:path>
                <a:path w="636269" h="733425">
                  <a:moveTo>
                    <a:pt x="633933" y="691057"/>
                  </a:moveTo>
                  <a:lnTo>
                    <a:pt x="630732" y="689178"/>
                  </a:lnTo>
                  <a:lnTo>
                    <a:pt x="631088" y="693915"/>
                  </a:lnTo>
                  <a:lnTo>
                    <a:pt x="633107" y="693597"/>
                  </a:lnTo>
                  <a:lnTo>
                    <a:pt x="633933" y="691057"/>
                  </a:lnTo>
                  <a:close/>
                </a:path>
                <a:path w="636269" h="733425">
                  <a:moveTo>
                    <a:pt x="635787" y="600583"/>
                  </a:moveTo>
                  <a:lnTo>
                    <a:pt x="634961" y="596011"/>
                  </a:lnTo>
                  <a:lnTo>
                    <a:pt x="634453" y="593090"/>
                  </a:lnTo>
                  <a:lnTo>
                    <a:pt x="632079" y="596011"/>
                  </a:lnTo>
                  <a:lnTo>
                    <a:pt x="626427" y="595223"/>
                  </a:lnTo>
                  <a:lnTo>
                    <a:pt x="615061" y="593636"/>
                  </a:lnTo>
                  <a:lnTo>
                    <a:pt x="619569" y="596811"/>
                  </a:lnTo>
                  <a:lnTo>
                    <a:pt x="624382" y="595223"/>
                  </a:lnTo>
                  <a:lnTo>
                    <a:pt x="635787" y="60058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94017" y="5668124"/>
              <a:ext cx="240029" cy="735965"/>
            </a:xfrm>
            <a:custGeom>
              <a:avLst/>
              <a:gdLst/>
              <a:ahLst/>
              <a:cxnLst/>
              <a:rect l="l" t="t" r="r" b="b"/>
              <a:pathLst>
                <a:path w="240030" h="735964">
                  <a:moveTo>
                    <a:pt x="5613" y="176504"/>
                  </a:moveTo>
                  <a:lnTo>
                    <a:pt x="4102" y="176504"/>
                  </a:lnTo>
                  <a:lnTo>
                    <a:pt x="4813" y="179133"/>
                  </a:lnTo>
                  <a:lnTo>
                    <a:pt x="5613" y="176504"/>
                  </a:lnTo>
                  <a:close/>
                </a:path>
                <a:path w="240030" h="735964">
                  <a:moveTo>
                    <a:pt x="5613" y="174625"/>
                  </a:moveTo>
                  <a:lnTo>
                    <a:pt x="2387" y="174078"/>
                  </a:lnTo>
                  <a:lnTo>
                    <a:pt x="1943" y="176212"/>
                  </a:lnTo>
                  <a:lnTo>
                    <a:pt x="4025" y="176212"/>
                  </a:lnTo>
                  <a:lnTo>
                    <a:pt x="5613" y="176212"/>
                  </a:lnTo>
                  <a:lnTo>
                    <a:pt x="5613" y="174625"/>
                  </a:lnTo>
                  <a:close/>
                </a:path>
                <a:path w="240030" h="735964">
                  <a:moveTo>
                    <a:pt x="6400" y="221056"/>
                  </a:moveTo>
                  <a:lnTo>
                    <a:pt x="5613" y="217881"/>
                  </a:lnTo>
                  <a:lnTo>
                    <a:pt x="2387" y="217881"/>
                  </a:lnTo>
                  <a:lnTo>
                    <a:pt x="800" y="219163"/>
                  </a:lnTo>
                  <a:lnTo>
                    <a:pt x="0" y="221348"/>
                  </a:lnTo>
                  <a:lnTo>
                    <a:pt x="546" y="221348"/>
                  </a:lnTo>
                  <a:lnTo>
                    <a:pt x="1346" y="221602"/>
                  </a:lnTo>
                  <a:lnTo>
                    <a:pt x="1892" y="221602"/>
                  </a:lnTo>
                  <a:lnTo>
                    <a:pt x="4267" y="221348"/>
                  </a:lnTo>
                  <a:lnTo>
                    <a:pt x="6400" y="221056"/>
                  </a:lnTo>
                  <a:close/>
                </a:path>
                <a:path w="240030" h="735964">
                  <a:moveTo>
                    <a:pt x="9334" y="57988"/>
                  </a:moveTo>
                  <a:lnTo>
                    <a:pt x="6400" y="58242"/>
                  </a:lnTo>
                  <a:lnTo>
                    <a:pt x="2387" y="57188"/>
                  </a:lnTo>
                  <a:lnTo>
                    <a:pt x="1892" y="59829"/>
                  </a:lnTo>
                  <a:lnTo>
                    <a:pt x="4267" y="62255"/>
                  </a:lnTo>
                  <a:lnTo>
                    <a:pt x="8788" y="62255"/>
                  </a:lnTo>
                  <a:lnTo>
                    <a:pt x="9296" y="58242"/>
                  </a:lnTo>
                  <a:lnTo>
                    <a:pt x="9334" y="57988"/>
                  </a:lnTo>
                  <a:close/>
                </a:path>
                <a:path w="240030" h="735964">
                  <a:moveTo>
                    <a:pt x="13843" y="166636"/>
                  </a:moveTo>
                  <a:lnTo>
                    <a:pt x="13271" y="163156"/>
                  </a:lnTo>
                  <a:lnTo>
                    <a:pt x="13004" y="161518"/>
                  </a:lnTo>
                  <a:lnTo>
                    <a:pt x="9829" y="161277"/>
                  </a:lnTo>
                  <a:lnTo>
                    <a:pt x="1092" y="165290"/>
                  </a:lnTo>
                  <a:lnTo>
                    <a:pt x="5613" y="167132"/>
                  </a:lnTo>
                  <a:lnTo>
                    <a:pt x="6108" y="163156"/>
                  </a:lnTo>
                  <a:lnTo>
                    <a:pt x="13843" y="166636"/>
                  </a:lnTo>
                  <a:close/>
                </a:path>
                <a:path w="240030" h="735964">
                  <a:moveTo>
                    <a:pt x="14884" y="669467"/>
                  </a:moveTo>
                  <a:lnTo>
                    <a:pt x="9283" y="669404"/>
                  </a:lnTo>
                  <a:lnTo>
                    <a:pt x="8915" y="670890"/>
                  </a:lnTo>
                  <a:lnTo>
                    <a:pt x="11531" y="671664"/>
                  </a:lnTo>
                  <a:lnTo>
                    <a:pt x="14884" y="669467"/>
                  </a:lnTo>
                  <a:close/>
                </a:path>
                <a:path w="240030" h="735964">
                  <a:moveTo>
                    <a:pt x="14884" y="532003"/>
                  </a:moveTo>
                  <a:lnTo>
                    <a:pt x="9728" y="530440"/>
                  </a:lnTo>
                  <a:lnTo>
                    <a:pt x="9105" y="531825"/>
                  </a:lnTo>
                  <a:lnTo>
                    <a:pt x="11379" y="533298"/>
                  </a:lnTo>
                  <a:lnTo>
                    <a:pt x="14884" y="532003"/>
                  </a:lnTo>
                  <a:close/>
                </a:path>
                <a:path w="240030" h="735964">
                  <a:moveTo>
                    <a:pt x="17018" y="111074"/>
                  </a:moveTo>
                  <a:lnTo>
                    <a:pt x="14884" y="110578"/>
                  </a:lnTo>
                  <a:lnTo>
                    <a:pt x="14884" y="113207"/>
                  </a:lnTo>
                  <a:lnTo>
                    <a:pt x="11709" y="112407"/>
                  </a:lnTo>
                  <a:lnTo>
                    <a:pt x="11163" y="114300"/>
                  </a:lnTo>
                  <a:lnTo>
                    <a:pt x="13843" y="115087"/>
                  </a:lnTo>
                  <a:lnTo>
                    <a:pt x="14338" y="116433"/>
                  </a:lnTo>
                  <a:lnTo>
                    <a:pt x="16725" y="114300"/>
                  </a:lnTo>
                  <a:lnTo>
                    <a:pt x="16230" y="114300"/>
                  </a:lnTo>
                  <a:lnTo>
                    <a:pt x="16484" y="113207"/>
                  </a:lnTo>
                  <a:lnTo>
                    <a:pt x="17018" y="111074"/>
                  </a:lnTo>
                  <a:close/>
                </a:path>
                <a:path w="240030" h="735964">
                  <a:moveTo>
                    <a:pt x="18402" y="689914"/>
                  </a:moveTo>
                  <a:lnTo>
                    <a:pt x="17818" y="689762"/>
                  </a:lnTo>
                  <a:lnTo>
                    <a:pt x="17513" y="689762"/>
                  </a:lnTo>
                  <a:lnTo>
                    <a:pt x="18402" y="689914"/>
                  </a:lnTo>
                  <a:close/>
                </a:path>
                <a:path w="240030" h="735964">
                  <a:moveTo>
                    <a:pt x="18605" y="114300"/>
                  </a:moveTo>
                  <a:lnTo>
                    <a:pt x="16725" y="114300"/>
                  </a:lnTo>
                  <a:lnTo>
                    <a:pt x="16725" y="115341"/>
                  </a:lnTo>
                  <a:lnTo>
                    <a:pt x="18364" y="116433"/>
                  </a:lnTo>
                  <a:lnTo>
                    <a:pt x="18605" y="114300"/>
                  </a:lnTo>
                  <a:close/>
                </a:path>
                <a:path w="240030" h="735964">
                  <a:moveTo>
                    <a:pt x="20447" y="692188"/>
                  </a:moveTo>
                  <a:lnTo>
                    <a:pt x="14884" y="691896"/>
                  </a:lnTo>
                  <a:lnTo>
                    <a:pt x="11163" y="693788"/>
                  </a:lnTo>
                  <a:lnTo>
                    <a:pt x="9334" y="697801"/>
                  </a:lnTo>
                  <a:lnTo>
                    <a:pt x="14097" y="696963"/>
                  </a:lnTo>
                  <a:lnTo>
                    <a:pt x="17818" y="695121"/>
                  </a:lnTo>
                  <a:lnTo>
                    <a:pt x="20447" y="692188"/>
                  </a:lnTo>
                  <a:close/>
                </a:path>
                <a:path w="240030" h="735964">
                  <a:moveTo>
                    <a:pt x="20739" y="690308"/>
                  </a:moveTo>
                  <a:lnTo>
                    <a:pt x="18402" y="689914"/>
                  </a:lnTo>
                  <a:lnTo>
                    <a:pt x="19951" y="690308"/>
                  </a:lnTo>
                  <a:lnTo>
                    <a:pt x="20739" y="690308"/>
                  </a:lnTo>
                  <a:close/>
                </a:path>
                <a:path w="240030" h="735964">
                  <a:moveTo>
                    <a:pt x="22377" y="718337"/>
                  </a:moveTo>
                  <a:lnTo>
                    <a:pt x="20256" y="718337"/>
                  </a:lnTo>
                  <a:lnTo>
                    <a:pt x="22326" y="718883"/>
                  </a:lnTo>
                  <a:lnTo>
                    <a:pt x="22377" y="718337"/>
                  </a:lnTo>
                  <a:close/>
                </a:path>
                <a:path w="240030" h="735964">
                  <a:moveTo>
                    <a:pt x="22580" y="716457"/>
                  </a:moveTo>
                  <a:lnTo>
                    <a:pt x="20447" y="716749"/>
                  </a:lnTo>
                  <a:lnTo>
                    <a:pt x="17272" y="716203"/>
                  </a:lnTo>
                  <a:lnTo>
                    <a:pt x="17043" y="718045"/>
                  </a:lnTo>
                  <a:lnTo>
                    <a:pt x="19151" y="718045"/>
                  </a:lnTo>
                  <a:lnTo>
                    <a:pt x="22402" y="718045"/>
                  </a:lnTo>
                  <a:lnTo>
                    <a:pt x="22542" y="716749"/>
                  </a:lnTo>
                  <a:lnTo>
                    <a:pt x="22580" y="716457"/>
                  </a:lnTo>
                  <a:close/>
                </a:path>
                <a:path w="240030" h="735964">
                  <a:moveTo>
                    <a:pt x="23571" y="607402"/>
                  </a:moveTo>
                  <a:lnTo>
                    <a:pt x="23126" y="607314"/>
                  </a:lnTo>
                  <a:lnTo>
                    <a:pt x="18605" y="608355"/>
                  </a:lnTo>
                  <a:lnTo>
                    <a:pt x="22580" y="607555"/>
                  </a:lnTo>
                  <a:lnTo>
                    <a:pt x="23368" y="607555"/>
                  </a:lnTo>
                  <a:lnTo>
                    <a:pt x="23571" y="607402"/>
                  </a:lnTo>
                  <a:close/>
                </a:path>
                <a:path w="240030" h="735964">
                  <a:moveTo>
                    <a:pt x="23672" y="606767"/>
                  </a:moveTo>
                  <a:lnTo>
                    <a:pt x="23126" y="606767"/>
                  </a:lnTo>
                  <a:lnTo>
                    <a:pt x="23672" y="607009"/>
                  </a:lnTo>
                  <a:lnTo>
                    <a:pt x="23672" y="606767"/>
                  </a:lnTo>
                  <a:close/>
                </a:path>
                <a:path w="240030" h="735964">
                  <a:moveTo>
                    <a:pt x="24460" y="607555"/>
                  </a:moveTo>
                  <a:lnTo>
                    <a:pt x="23914" y="607314"/>
                  </a:lnTo>
                  <a:lnTo>
                    <a:pt x="23672" y="607314"/>
                  </a:lnTo>
                  <a:lnTo>
                    <a:pt x="24460" y="607555"/>
                  </a:lnTo>
                  <a:close/>
                </a:path>
                <a:path w="240030" h="735964">
                  <a:moveTo>
                    <a:pt x="25107" y="655929"/>
                  </a:moveTo>
                  <a:lnTo>
                    <a:pt x="23939" y="654291"/>
                  </a:lnTo>
                  <a:lnTo>
                    <a:pt x="20739" y="656424"/>
                  </a:lnTo>
                  <a:lnTo>
                    <a:pt x="24091" y="657821"/>
                  </a:lnTo>
                  <a:lnTo>
                    <a:pt x="25107" y="655929"/>
                  </a:lnTo>
                  <a:close/>
                </a:path>
                <a:path w="240030" h="735964">
                  <a:moveTo>
                    <a:pt x="26301" y="562165"/>
                  </a:moveTo>
                  <a:lnTo>
                    <a:pt x="24168" y="562470"/>
                  </a:lnTo>
                  <a:lnTo>
                    <a:pt x="23368" y="559536"/>
                  </a:lnTo>
                  <a:lnTo>
                    <a:pt x="22580" y="562165"/>
                  </a:lnTo>
                  <a:lnTo>
                    <a:pt x="22580" y="564057"/>
                  </a:lnTo>
                  <a:lnTo>
                    <a:pt x="25755" y="564603"/>
                  </a:lnTo>
                  <a:lnTo>
                    <a:pt x="26225" y="562470"/>
                  </a:lnTo>
                  <a:lnTo>
                    <a:pt x="26301" y="562165"/>
                  </a:lnTo>
                  <a:close/>
                </a:path>
                <a:path w="240030" h="735964">
                  <a:moveTo>
                    <a:pt x="28130" y="155663"/>
                  </a:moveTo>
                  <a:lnTo>
                    <a:pt x="22517" y="155587"/>
                  </a:lnTo>
                  <a:lnTo>
                    <a:pt x="22085" y="157060"/>
                  </a:lnTo>
                  <a:lnTo>
                    <a:pt x="24676" y="157835"/>
                  </a:lnTo>
                  <a:lnTo>
                    <a:pt x="28130" y="155663"/>
                  </a:lnTo>
                  <a:close/>
                </a:path>
                <a:path w="240030" h="735964">
                  <a:moveTo>
                    <a:pt x="30022" y="607809"/>
                  </a:moveTo>
                  <a:lnTo>
                    <a:pt x="24460" y="607555"/>
                  </a:lnTo>
                  <a:lnTo>
                    <a:pt x="28130" y="608901"/>
                  </a:lnTo>
                  <a:lnTo>
                    <a:pt x="30022" y="607809"/>
                  </a:lnTo>
                  <a:close/>
                </a:path>
                <a:path w="240030" h="735964">
                  <a:moveTo>
                    <a:pt x="30810" y="170599"/>
                  </a:moveTo>
                  <a:lnTo>
                    <a:pt x="24168" y="163957"/>
                  </a:lnTo>
                  <a:lnTo>
                    <a:pt x="22580" y="169011"/>
                  </a:lnTo>
                  <a:lnTo>
                    <a:pt x="24955" y="169011"/>
                  </a:lnTo>
                  <a:lnTo>
                    <a:pt x="24168" y="172237"/>
                  </a:lnTo>
                  <a:lnTo>
                    <a:pt x="26301" y="172732"/>
                  </a:lnTo>
                  <a:lnTo>
                    <a:pt x="30810" y="170599"/>
                  </a:lnTo>
                  <a:close/>
                </a:path>
                <a:path w="240030" h="735964">
                  <a:moveTo>
                    <a:pt x="31496" y="78524"/>
                  </a:moveTo>
                  <a:lnTo>
                    <a:pt x="28067" y="78524"/>
                  </a:lnTo>
                  <a:lnTo>
                    <a:pt x="31356" y="79324"/>
                  </a:lnTo>
                  <a:lnTo>
                    <a:pt x="31496" y="78524"/>
                  </a:lnTo>
                  <a:close/>
                </a:path>
                <a:path w="240030" h="735964">
                  <a:moveTo>
                    <a:pt x="31851" y="76644"/>
                  </a:moveTo>
                  <a:lnTo>
                    <a:pt x="29476" y="74256"/>
                  </a:lnTo>
                  <a:lnTo>
                    <a:pt x="24955" y="74256"/>
                  </a:lnTo>
                  <a:lnTo>
                    <a:pt x="24485" y="78282"/>
                  </a:lnTo>
                  <a:lnTo>
                    <a:pt x="27089" y="78282"/>
                  </a:lnTo>
                  <a:lnTo>
                    <a:pt x="31546" y="78282"/>
                  </a:lnTo>
                  <a:lnTo>
                    <a:pt x="31851" y="76644"/>
                  </a:lnTo>
                  <a:close/>
                </a:path>
                <a:path w="240030" h="735964">
                  <a:moveTo>
                    <a:pt x="33540" y="189547"/>
                  </a:moveTo>
                  <a:lnTo>
                    <a:pt x="31242" y="189547"/>
                  </a:lnTo>
                  <a:lnTo>
                    <a:pt x="33489" y="190093"/>
                  </a:lnTo>
                  <a:lnTo>
                    <a:pt x="33540" y="189547"/>
                  </a:lnTo>
                  <a:close/>
                </a:path>
                <a:path w="240030" h="735964">
                  <a:moveTo>
                    <a:pt x="33743" y="187718"/>
                  </a:moveTo>
                  <a:lnTo>
                    <a:pt x="31610" y="187960"/>
                  </a:lnTo>
                  <a:lnTo>
                    <a:pt x="28435" y="187413"/>
                  </a:lnTo>
                  <a:lnTo>
                    <a:pt x="28155" y="189306"/>
                  </a:lnTo>
                  <a:lnTo>
                    <a:pt x="30264" y="189306"/>
                  </a:lnTo>
                  <a:lnTo>
                    <a:pt x="33566" y="189306"/>
                  </a:lnTo>
                  <a:lnTo>
                    <a:pt x="33705" y="187960"/>
                  </a:lnTo>
                  <a:lnTo>
                    <a:pt x="33743" y="187718"/>
                  </a:lnTo>
                  <a:close/>
                </a:path>
                <a:path w="240030" h="735964">
                  <a:moveTo>
                    <a:pt x="36118" y="100698"/>
                  </a:moveTo>
                  <a:lnTo>
                    <a:pt x="35661" y="98018"/>
                  </a:lnTo>
                  <a:lnTo>
                    <a:pt x="35572" y="97472"/>
                  </a:lnTo>
                  <a:lnTo>
                    <a:pt x="32156" y="98018"/>
                  </a:lnTo>
                  <a:lnTo>
                    <a:pt x="31356" y="95338"/>
                  </a:lnTo>
                  <a:lnTo>
                    <a:pt x="28130" y="95592"/>
                  </a:lnTo>
                  <a:lnTo>
                    <a:pt x="25717" y="99872"/>
                  </a:lnTo>
                  <a:lnTo>
                    <a:pt x="23368" y="99060"/>
                  </a:lnTo>
                  <a:lnTo>
                    <a:pt x="20739" y="97472"/>
                  </a:lnTo>
                  <a:lnTo>
                    <a:pt x="19951" y="100152"/>
                  </a:lnTo>
                  <a:lnTo>
                    <a:pt x="18605" y="100698"/>
                  </a:lnTo>
                  <a:lnTo>
                    <a:pt x="20739" y="103085"/>
                  </a:lnTo>
                  <a:lnTo>
                    <a:pt x="18364" y="103327"/>
                  </a:lnTo>
                  <a:lnTo>
                    <a:pt x="16230" y="103632"/>
                  </a:lnTo>
                  <a:lnTo>
                    <a:pt x="17018" y="106807"/>
                  </a:lnTo>
                  <a:lnTo>
                    <a:pt x="21539" y="107594"/>
                  </a:lnTo>
                  <a:lnTo>
                    <a:pt x="20993" y="103327"/>
                  </a:lnTo>
                  <a:lnTo>
                    <a:pt x="26301" y="104965"/>
                  </a:lnTo>
                  <a:lnTo>
                    <a:pt x="26377" y="103327"/>
                  </a:lnTo>
                  <a:lnTo>
                    <a:pt x="26504" y="100698"/>
                  </a:lnTo>
                  <a:lnTo>
                    <a:pt x="36118" y="100698"/>
                  </a:lnTo>
                  <a:close/>
                </a:path>
                <a:path w="240030" h="735964">
                  <a:moveTo>
                    <a:pt x="39598" y="79070"/>
                  </a:moveTo>
                  <a:lnTo>
                    <a:pt x="37465" y="77978"/>
                  </a:lnTo>
                  <a:lnTo>
                    <a:pt x="33743" y="78524"/>
                  </a:lnTo>
                  <a:lnTo>
                    <a:pt x="33743" y="82245"/>
                  </a:lnTo>
                  <a:lnTo>
                    <a:pt x="37363" y="82245"/>
                  </a:lnTo>
                  <a:lnTo>
                    <a:pt x="31851" y="86271"/>
                  </a:lnTo>
                  <a:lnTo>
                    <a:pt x="26543" y="88938"/>
                  </a:lnTo>
                  <a:lnTo>
                    <a:pt x="19151" y="89738"/>
                  </a:lnTo>
                  <a:lnTo>
                    <a:pt x="17018" y="95592"/>
                  </a:lnTo>
                  <a:lnTo>
                    <a:pt x="23126" y="94792"/>
                  </a:lnTo>
                  <a:lnTo>
                    <a:pt x="30264" y="92659"/>
                  </a:lnTo>
                  <a:lnTo>
                    <a:pt x="31356" y="92113"/>
                  </a:lnTo>
                  <a:lnTo>
                    <a:pt x="31851" y="91871"/>
                  </a:lnTo>
                  <a:lnTo>
                    <a:pt x="31064" y="92113"/>
                  </a:lnTo>
                  <a:lnTo>
                    <a:pt x="30022" y="91325"/>
                  </a:lnTo>
                  <a:lnTo>
                    <a:pt x="30022" y="90538"/>
                  </a:lnTo>
                  <a:lnTo>
                    <a:pt x="30810" y="90538"/>
                  </a:lnTo>
                  <a:lnTo>
                    <a:pt x="31242" y="89992"/>
                  </a:lnTo>
                  <a:lnTo>
                    <a:pt x="37503" y="82245"/>
                  </a:lnTo>
                  <a:lnTo>
                    <a:pt x="39293" y="82245"/>
                  </a:lnTo>
                  <a:lnTo>
                    <a:pt x="39598" y="79070"/>
                  </a:lnTo>
                  <a:close/>
                </a:path>
                <a:path w="240030" h="735964">
                  <a:moveTo>
                    <a:pt x="41186" y="1384"/>
                  </a:moveTo>
                  <a:lnTo>
                    <a:pt x="37693" y="0"/>
                  </a:lnTo>
                  <a:lnTo>
                    <a:pt x="36677" y="1892"/>
                  </a:lnTo>
                  <a:lnTo>
                    <a:pt x="37909" y="3530"/>
                  </a:lnTo>
                  <a:lnTo>
                    <a:pt x="41186" y="1384"/>
                  </a:lnTo>
                  <a:close/>
                </a:path>
                <a:path w="240030" h="735964">
                  <a:moveTo>
                    <a:pt x="44907" y="601713"/>
                  </a:moveTo>
                  <a:lnTo>
                    <a:pt x="40640" y="601167"/>
                  </a:lnTo>
                  <a:lnTo>
                    <a:pt x="37706" y="602208"/>
                  </a:lnTo>
                  <a:lnTo>
                    <a:pt x="37465" y="605421"/>
                  </a:lnTo>
                  <a:lnTo>
                    <a:pt x="40881" y="605180"/>
                  </a:lnTo>
                  <a:lnTo>
                    <a:pt x="43815" y="604342"/>
                  </a:lnTo>
                  <a:lnTo>
                    <a:pt x="44907" y="601713"/>
                  </a:lnTo>
                  <a:close/>
                </a:path>
                <a:path w="240030" h="735964">
                  <a:moveTo>
                    <a:pt x="45148" y="211429"/>
                  </a:moveTo>
                  <a:lnTo>
                    <a:pt x="41186" y="210388"/>
                  </a:lnTo>
                  <a:lnTo>
                    <a:pt x="41186" y="213067"/>
                  </a:lnTo>
                  <a:lnTo>
                    <a:pt x="40386" y="214401"/>
                  </a:lnTo>
                  <a:lnTo>
                    <a:pt x="39293" y="215988"/>
                  </a:lnTo>
                  <a:lnTo>
                    <a:pt x="43014" y="215988"/>
                  </a:lnTo>
                  <a:lnTo>
                    <a:pt x="45148" y="213309"/>
                  </a:lnTo>
                  <a:lnTo>
                    <a:pt x="45148" y="211429"/>
                  </a:lnTo>
                  <a:close/>
                </a:path>
                <a:path w="240030" h="735964">
                  <a:moveTo>
                    <a:pt x="46736" y="724192"/>
                  </a:moveTo>
                  <a:lnTo>
                    <a:pt x="44602" y="724192"/>
                  </a:lnTo>
                  <a:lnTo>
                    <a:pt x="43815" y="721271"/>
                  </a:lnTo>
                  <a:lnTo>
                    <a:pt x="43014" y="724192"/>
                  </a:lnTo>
                  <a:lnTo>
                    <a:pt x="43014" y="726071"/>
                  </a:lnTo>
                  <a:lnTo>
                    <a:pt x="46189" y="726617"/>
                  </a:lnTo>
                  <a:lnTo>
                    <a:pt x="46736" y="724192"/>
                  </a:lnTo>
                  <a:close/>
                </a:path>
                <a:path w="240030" h="735964">
                  <a:moveTo>
                    <a:pt x="48628" y="686295"/>
                  </a:moveTo>
                  <a:lnTo>
                    <a:pt x="47371" y="682574"/>
                  </a:lnTo>
                  <a:lnTo>
                    <a:pt x="46990" y="681469"/>
                  </a:lnTo>
                  <a:lnTo>
                    <a:pt x="46736" y="680681"/>
                  </a:lnTo>
                  <a:lnTo>
                    <a:pt x="39154" y="680821"/>
                  </a:lnTo>
                  <a:lnTo>
                    <a:pt x="33045" y="681469"/>
                  </a:lnTo>
                  <a:lnTo>
                    <a:pt x="27673" y="681278"/>
                  </a:lnTo>
                  <a:lnTo>
                    <a:pt x="22326" y="678853"/>
                  </a:lnTo>
                  <a:lnTo>
                    <a:pt x="23126" y="685609"/>
                  </a:lnTo>
                  <a:lnTo>
                    <a:pt x="19951" y="687082"/>
                  </a:lnTo>
                  <a:lnTo>
                    <a:pt x="18859" y="688428"/>
                  </a:lnTo>
                  <a:lnTo>
                    <a:pt x="17830" y="689749"/>
                  </a:lnTo>
                  <a:lnTo>
                    <a:pt x="32651" y="688721"/>
                  </a:lnTo>
                  <a:lnTo>
                    <a:pt x="26301" y="686587"/>
                  </a:lnTo>
                  <a:lnTo>
                    <a:pt x="25920" y="686460"/>
                  </a:lnTo>
                  <a:lnTo>
                    <a:pt x="30264" y="684453"/>
                  </a:lnTo>
                  <a:lnTo>
                    <a:pt x="34290" y="684453"/>
                  </a:lnTo>
                  <a:lnTo>
                    <a:pt x="33197" y="682574"/>
                  </a:lnTo>
                  <a:lnTo>
                    <a:pt x="35331" y="682574"/>
                  </a:lnTo>
                  <a:lnTo>
                    <a:pt x="33743" y="682815"/>
                  </a:lnTo>
                  <a:lnTo>
                    <a:pt x="48628" y="686295"/>
                  </a:lnTo>
                  <a:close/>
                </a:path>
                <a:path w="240030" h="735964">
                  <a:moveTo>
                    <a:pt x="48628" y="88150"/>
                  </a:moveTo>
                  <a:lnTo>
                    <a:pt x="46494" y="88404"/>
                  </a:lnTo>
                  <a:lnTo>
                    <a:pt x="45694" y="85471"/>
                  </a:lnTo>
                  <a:lnTo>
                    <a:pt x="44907" y="88150"/>
                  </a:lnTo>
                  <a:lnTo>
                    <a:pt x="44907" y="89992"/>
                  </a:lnTo>
                  <a:lnTo>
                    <a:pt x="48323" y="90284"/>
                  </a:lnTo>
                  <a:lnTo>
                    <a:pt x="48590" y="88404"/>
                  </a:lnTo>
                  <a:lnTo>
                    <a:pt x="48628" y="88150"/>
                  </a:lnTo>
                  <a:close/>
                </a:path>
                <a:path w="240030" h="735964">
                  <a:moveTo>
                    <a:pt x="52298" y="33426"/>
                  </a:moveTo>
                  <a:lnTo>
                    <a:pt x="49580" y="31686"/>
                  </a:lnTo>
                  <a:lnTo>
                    <a:pt x="47625" y="33693"/>
                  </a:lnTo>
                  <a:lnTo>
                    <a:pt x="48006" y="36512"/>
                  </a:lnTo>
                  <a:lnTo>
                    <a:pt x="52298" y="37147"/>
                  </a:lnTo>
                  <a:lnTo>
                    <a:pt x="52298" y="33426"/>
                  </a:lnTo>
                  <a:close/>
                </a:path>
                <a:path w="240030" h="735964">
                  <a:moveTo>
                    <a:pt x="53936" y="135928"/>
                  </a:moveTo>
                  <a:lnTo>
                    <a:pt x="46736" y="129768"/>
                  </a:lnTo>
                  <a:lnTo>
                    <a:pt x="44907" y="131356"/>
                  </a:lnTo>
                  <a:lnTo>
                    <a:pt x="43268" y="132448"/>
                  </a:lnTo>
                  <a:lnTo>
                    <a:pt x="48323" y="132994"/>
                  </a:lnTo>
                  <a:lnTo>
                    <a:pt x="48628" y="133248"/>
                  </a:lnTo>
                  <a:lnTo>
                    <a:pt x="53936" y="135928"/>
                  </a:lnTo>
                  <a:close/>
                </a:path>
                <a:path w="240030" h="735964">
                  <a:moveTo>
                    <a:pt x="54356" y="602551"/>
                  </a:moveTo>
                  <a:lnTo>
                    <a:pt x="52298" y="603542"/>
                  </a:lnTo>
                  <a:lnTo>
                    <a:pt x="51282" y="605612"/>
                  </a:lnTo>
                  <a:lnTo>
                    <a:pt x="52997" y="604253"/>
                  </a:lnTo>
                  <a:lnTo>
                    <a:pt x="54356" y="602551"/>
                  </a:lnTo>
                  <a:close/>
                </a:path>
                <a:path w="240030" h="735964">
                  <a:moveTo>
                    <a:pt x="62115" y="585139"/>
                  </a:moveTo>
                  <a:lnTo>
                    <a:pt x="61861" y="584885"/>
                  </a:lnTo>
                  <a:lnTo>
                    <a:pt x="60032" y="583006"/>
                  </a:lnTo>
                  <a:lnTo>
                    <a:pt x="51257" y="581660"/>
                  </a:lnTo>
                  <a:lnTo>
                    <a:pt x="51257" y="586232"/>
                  </a:lnTo>
                  <a:lnTo>
                    <a:pt x="60032" y="584885"/>
                  </a:lnTo>
                  <a:lnTo>
                    <a:pt x="60820" y="587819"/>
                  </a:lnTo>
                  <a:lnTo>
                    <a:pt x="62115" y="585139"/>
                  </a:lnTo>
                  <a:close/>
                </a:path>
                <a:path w="240030" h="735964">
                  <a:moveTo>
                    <a:pt x="63487" y="720471"/>
                  </a:moveTo>
                  <a:lnTo>
                    <a:pt x="61823" y="720471"/>
                  </a:lnTo>
                  <a:lnTo>
                    <a:pt x="63461" y="720725"/>
                  </a:lnTo>
                  <a:lnTo>
                    <a:pt x="63487" y="720471"/>
                  </a:lnTo>
                  <a:close/>
                </a:path>
                <a:path w="240030" h="735964">
                  <a:moveTo>
                    <a:pt x="63754" y="718591"/>
                  </a:moveTo>
                  <a:lnTo>
                    <a:pt x="61328" y="718883"/>
                  </a:lnTo>
                  <a:lnTo>
                    <a:pt x="58394" y="718045"/>
                  </a:lnTo>
                  <a:lnTo>
                    <a:pt x="58166" y="720229"/>
                  </a:lnTo>
                  <a:lnTo>
                    <a:pt x="60286" y="720229"/>
                  </a:lnTo>
                  <a:lnTo>
                    <a:pt x="63525" y="720229"/>
                  </a:lnTo>
                  <a:lnTo>
                    <a:pt x="63703" y="718883"/>
                  </a:lnTo>
                  <a:lnTo>
                    <a:pt x="63754" y="718591"/>
                  </a:lnTo>
                  <a:close/>
                </a:path>
                <a:path w="240030" h="735964">
                  <a:moveTo>
                    <a:pt x="63754" y="629983"/>
                  </a:moveTo>
                  <a:lnTo>
                    <a:pt x="59309" y="628726"/>
                  </a:lnTo>
                  <a:lnTo>
                    <a:pt x="58674" y="630402"/>
                  </a:lnTo>
                  <a:lnTo>
                    <a:pt x="60579" y="631875"/>
                  </a:lnTo>
                  <a:lnTo>
                    <a:pt x="63754" y="629983"/>
                  </a:lnTo>
                  <a:close/>
                </a:path>
                <a:path w="240030" h="735964">
                  <a:moveTo>
                    <a:pt x="67195" y="613168"/>
                  </a:moveTo>
                  <a:lnTo>
                    <a:pt x="65620" y="613168"/>
                  </a:lnTo>
                  <a:lnTo>
                    <a:pt x="67170" y="613410"/>
                  </a:lnTo>
                  <a:lnTo>
                    <a:pt x="67195" y="613168"/>
                  </a:lnTo>
                  <a:close/>
                </a:path>
                <a:path w="240030" h="735964">
                  <a:moveTo>
                    <a:pt x="67424" y="611276"/>
                  </a:moveTo>
                  <a:lnTo>
                    <a:pt x="65341" y="611581"/>
                  </a:lnTo>
                  <a:lnTo>
                    <a:pt x="62115" y="611035"/>
                  </a:lnTo>
                  <a:lnTo>
                    <a:pt x="61899" y="612914"/>
                  </a:lnTo>
                  <a:lnTo>
                    <a:pt x="63995" y="612914"/>
                  </a:lnTo>
                  <a:lnTo>
                    <a:pt x="67221" y="612914"/>
                  </a:lnTo>
                  <a:lnTo>
                    <a:pt x="67386" y="611581"/>
                  </a:lnTo>
                  <a:lnTo>
                    <a:pt x="67424" y="611276"/>
                  </a:lnTo>
                  <a:close/>
                </a:path>
                <a:path w="240030" h="735964">
                  <a:moveTo>
                    <a:pt x="69088" y="686587"/>
                  </a:moveTo>
                  <a:lnTo>
                    <a:pt x="67551" y="686587"/>
                  </a:lnTo>
                  <a:lnTo>
                    <a:pt x="69062" y="686841"/>
                  </a:lnTo>
                  <a:lnTo>
                    <a:pt x="69088" y="686587"/>
                  </a:lnTo>
                  <a:close/>
                </a:path>
                <a:path w="240030" h="735964">
                  <a:moveTo>
                    <a:pt x="69303" y="684707"/>
                  </a:moveTo>
                  <a:lnTo>
                    <a:pt x="67170" y="684949"/>
                  </a:lnTo>
                  <a:lnTo>
                    <a:pt x="63995" y="684453"/>
                  </a:lnTo>
                  <a:lnTo>
                    <a:pt x="63779" y="686295"/>
                  </a:lnTo>
                  <a:lnTo>
                    <a:pt x="65836" y="686295"/>
                  </a:lnTo>
                  <a:lnTo>
                    <a:pt x="69113" y="686295"/>
                  </a:lnTo>
                  <a:lnTo>
                    <a:pt x="69265" y="684949"/>
                  </a:lnTo>
                  <a:lnTo>
                    <a:pt x="69303" y="684707"/>
                  </a:lnTo>
                  <a:close/>
                </a:path>
                <a:path w="240030" h="735964">
                  <a:moveTo>
                    <a:pt x="69557" y="592086"/>
                  </a:moveTo>
                  <a:lnTo>
                    <a:pt x="69303" y="590499"/>
                  </a:lnTo>
                  <a:lnTo>
                    <a:pt x="66929" y="590499"/>
                  </a:lnTo>
                  <a:lnTo>
                    <a:pt x="67716" y="587273"/>
                  </a:lnTo>
                  <a:lnTo>
                    <a:pt x="65595" y="586727"/>
                  </a:lnTo>
                  <a:lnTo>
                    <a:pt x="65595" y="589407"/>
                  </a:lnTo>
                  <a:lnTo>
                    <a:pt x="64795" y="590740"/>
                  </a:lnTo>
                  <a:lnTo>
                    <a:pt x="63754" y="592328"/>
                  </a:lnTo>
                  <a:lnTo>
                    <a:pt x="68516" y="592328"/>
                  </a:lnTo>
                  <a:lnTo>
                    <a:pt x="69557" y="592086"/>
                  </a:lnTo>
                  <a:close/>
                </a:path>
                <a:path w="240030" h="735964">
                  <a:moveTo>
                    <a:pt x="69608" y="584708"/>
                  </a:moveTo>
                  <a:lnTo>
                    <a:pt x="67437" y="582739"/>
                  </a:lnTo>
                  <a:lnTo>
                    <a:pt x="63754" y="583006"/>
                  </a:lnTo>
                  <a:lnTo>
                    <a:pt x="68846" y="585825"/>
                  </a:lnTo>
                  <a:lnTo>
                    <a:pt x="69608" y="584708"/>
                  </a:lnTo>
                  <a:close/>
                </a:path>
                <a:path w="240030" h="735964">
                  <a:moveTo>
                    <a:pt x="70104" y="524268"/>
                  </a:moveTo>
                  <a:lnTo>
                    <a:pt x="68529" y="524332"/>
                  </a:lnTo>
                  <a:lnTo>
                    <a:pt x="61874" y="524560"/>
                  </a:lnTo>
                  <a:lnTo>
                    <a:pt x="62420" y="532003"/>
                  </a:lnTo>
                  <a:lnTo>
                    <a:pt x="70104" y="524268"/>
                  </a:lnTo>
                  <a:close/>
                </a:path>
                <a:path w="240030" h="735964">
                  <a:moveTo>
                    <a:pt x="70104" y="518960"/>
                  </a:moveTo>
                  <a:lnTo>
                    <a:pt x="63207" y="520788"/>
                  </a:lnTo>
                  <a:lnTo>
                    <a:pt x="60032" y="518960"/>
                  </a:lnTo>
                  <a:lnTo>
                    <a:pt x="60032" y="521589"/>
                  </a:lnTo>
                  <a:lnTo>
                    <a:pt x="59245" y="522922"/>
                  </a:lnTo>
                  <a:lnTo>
                    <a:pt x="63754" y="522922"/>
                  </a:lnTo>
                  <a:lnTo>
                    <a:pt x="63995" y="522922"/>
                  </a:lnTo>
                  <a:lnTo>
                    <a:pt x="69532" y="522922"/>
                  </a:lnTo>
                  <a:lnTo>
                    <a:pt x="69837" y="520788"/>
                  </a:lnTo>
                  <a:lnTo>
                    <a:pt x="70104" y="518960"/>
                  </a:lnTo>
                  <a:close/>
                </a:path>
                <a:path w="240030" h="735964">
                  <a:moveTo>
                    <a:pt x="71348" y="693000"/>
                  </a:moveTo>
                  <a:lnTo>
                    <a:pt x="69303" y="694029"/>
                  </a:lnTo>
                  <a:lnTo>
                    <a:pt x="68287" y="695998"/>
                  </a:lnTo>
                  <a:lnTo>
                    <a:pt x="69989" y="694651"/>
                  </a:lnTo>
                  <a:lnTo>
                    <a:pt x="71348" y="693000"/>
                  </a:lnTo>
                  <a:close/>
                </a:path>
                <a:path w="240030" h="735964">
                  <a:moveTo>
                    <a:pt x="75958" y="565150"/>
                  </a:moveTo>
                  <a:lnTo>
                    <a:pt x="69303" y="564057"/>
                  </a:lnTo>
                  <a:lnTo>
                    <a:pt x="69303" y="565937"/>
                  </a:lnTo>
                  <a:lnTo>
                    <a:pt x="68516" y="565937"/>
                  </a:lnTo>
                  <a:lnTo>
                    <a:pt x="62420" y="566432"/>
                  </a:lnTo>
                  <a:lnTo>
                    <a:pt x="66128" y="570204"/>
                  </a:lnTo>
                  <a:lnTo>
                    <a:pt x="75958" y="565150"/>
                  </a:lnTo>
                  <a:close/>
                </a:path>
                <a:path w="240030" h="735964">
                  <a:moveTo>
                    <a:pt x="76479" y="624382"/>
                  </a:moveTo>
                  <a:lnTo>
                    <a:pt x="74904" y="624382"/>
                  </a:lnTo>
                  <a:lnTo>
                    <a:pt x="76454" y="624624"/>
                  </a:lnTo>
                  <a:lnTo>
                    <a:pt x="76479" y="624382"/>
                  </a:lnTo>
                  <a:close/>
                </a:path>
                <a:path w="240030" h="735964">
                  <a:moveTo>
                    <a:pt x="76746" y="626262"/>
                  </a:moveTo>
                  <a:lnTo>
                    <a:pt x="73571" y="625716"/>
                  </a:lnTo>
                  <a:lnTo>
                    <a:pt x="73025" y="628103"/>
                  </a:lnTo>
                  <a:lnTo>
                    <a:pt x="73571" y="630529"/>
                  </a:lnTo>
                  <a:lnTo>
                    <a:pt x="75158" y="629196"/>
                  </a:lnTo>
                  <a:lnTo>
                    <a:pt x="76746" y="628103"/>
                  </a:lnTo>
                  <a:lnTo>
                    <a:pt x="76746" y="626262"/>
                  </a:lnTo>
                  <a:close/>
                </a:path>
                <a:path w="240030" h="735964">
                  <a:moveTo>
                    <a:pt x="76746" y="622490"/>
                  </a:moveTo>
                  <a:lnTo>
                    <a:pt x="74612" y="622795"/>
                  </a:lnTo>
                  <a:lnTo>
                    <a:pt x="71437" y="622249"/>
                  </a:lnTo>
                  <a:lnTo>
                    <a:pt x="71170" y="624128"/>
                  </a:lnTo>
                  <a:lnTo>
                    <a:pt x="73279" y="624128"/>
                  </a:lnTo>
                  <a:lnTo>
                    <a:pt x="76517" y="624128"/>
                  </a:lnTo>
                  <a:lnTo>
                    <a:pt x="76695" y="622795"/>
                  </a:lnTo>
                  <a:lnTo>
                    <a:pt x="76746" y="622490"/>
                  </a:lnTo>
                  <a:close/>
                </a:path>
                <a:path w="240030" h="735964">
                  <a:moveTo>
                    <a:pt x="78041" y="576059"/>
                  </a:moveTo>
                  <a:lnTo>
                    <a:pt x="76746" y="573671"/>
                  </a:lnTo>
                  <a:lnTo>
                    <a:pt x="75958" y="572338"/>
                  </a:lnTo>
                  <a:lnTo>
                    <a:pt x="73571" y="570699"/>
                  </a:lnTo>
                  <a:lnTo>
                    <a:pt x="74866" y="573671"/>
                  </a:lnTo>
                  <a:lnTo>
                    <a:pt x="75158" y="573925"/>
                  </a:lnTo>
                  <a:lnTo>
                    <a:pt x="74866" y="575017"/>
                  </a:lnTo>
                  <a:lnTo>
                    <a:pt x="74980" y="576059"/>
                  </a:lnTo>
                  <a:lnTo>
                    <a:pt x="75412" y="577938"/>
                  </a:lnTo>
                  <a:lnTo>
                    <a:pt x="78041" y="576059"/>
                  </a:lnTo>
                  <a:close/>
                </a:path>
                <a:path w="240030" h="735964">
                  <a:moveTo>
                    <a:pt x="84188" y="225323"/>
                  </a:moveTo>
                  <a:lnTo>
                    <a:pt x="83235" y="224282"/>
                  </a:lnTo>
                  <a:lnTo>
                    <a:pt x="81762" y="222643"/>
                  </a:lnTo>
                  <a:lnTo>
                    <a:pt x="75412" y="224282"/>
                  </a:lnTo>
                  <a:lnTo>
                    <a:pt x="73025" y="221602"/>
                  </a:lnTo>
                  <a:lnTo>
                    <a:pt x="72478" y="224282"/>
                  </a:lnTo>
                  <a:lnTo>
                    <a:pt x="75653" y="225869"/>
                  </a:lnTo>
                  <a:lnTo>
                    <a:pt x="78587" y="226415"/>
                  </a:lnTo>
                  <a:lnTo>
                    <a:pt x="83642" y="226415"/>
                  </a:lnTo>
                  <a:lnTo>
                    <a:pt x="84188" y="225869"/>
                  </a:lnTo>
                  <a:lnTo>
                    <a:pt x="84188" y="225323"/>
                  </a:lnTo>
                  <a:close/>
                </a:path>
                <a:path w="240030" h="735964">
                  <a:moveTo>
                    <a:pt x="84442" y="648690"/>
                  </a:moveTo>
                  <a:lnTo>
                    <a:pt x="84188" y="648690"/>
                  </a:lnTo>
                  <a:lnTo>
                    <a:pt x="84188" y="648931"/>
                  </a:lnTo>
                  <a:lnTo>
                    <a:pt x="84442" y="648690"/>
                  </a:lnTo>
                  <a:close/>
                </a:path>
                <a:path w="240030" h="735964">
                  <a:moveTo>
                    <a:pt x="89750" y="660146"/>
                  </a:moveTo>
                  <a:lnTo>
                    <a:pt x="86029" y="660146"/>
                  </a:lnTo>
                  <a:lnTo>
                    <a:pt x="86029" y="663867"/>
                  </a:lnTo>
                  <a:lnTo>
                    <a:pt x="89750" y="663867"/>
                  </a:lnTo>
                  <a:lnTo>
                    <a:pt x="89750" y="660146"/>
                  </a:lnTo>
                  <a:close/>
                </a:path>
                <a:path w="240030" h="735964">
                  <a:moveTo>
                    <a:pt x="91884" y="643077"/>
                  </a:moveTo>
                  <a:lnTo>
                    <a:pt x="90081" y="642239"/>
                  </a:lnTo>
                  <a:lnTo>
                    <a:pt x="87858" y="641197"/>
                  </a:lnTo>
                  <a:lnTo>
                    <a:pt x="82854" y="644918"/>
                  </a:lnTo>
                  <a:lnTo>
                    <a:pt x="83096" y="640397"/>
                  </a:lnTo>
                  <a:lnTo>
                    <a:pt x="81775" y="641743"/>
                  </a:lnTo>
                  <a:lnTo>
                    <a:pt x="82054" y="647344"/>
                  </a:lnTo>
                  <a:lnTo>
                    <a:pt x="78587" y="646798"/>
                  </a:lnTo>
                  <a:lnTo>
                    <a:pt x="78587" y="644918"/>
                  </a:lnTo>
                  <a:lnTo>
                    <a:pt x="77787" y="641985"/>
                  </a:lnTo>
                  <a:lnTo>
                    <a:pt x="76746" y="644918"/>
                  </a:lnTo>
                  <a:lnTo>
                    <a:pt x="77241" y="646798"/>
                  </a:lnTo>
                  <a:lnTo>
                    <a:pt x="78587" y="647839"/>
                  </a:lnTo>
                  <a:lnTo>
                    <a:pt x="79375" y="647839"/>
                  </a:lnTo>
                  <a:lnTo>
                    <a:pt x="83896" y="647839"/>
                  </a:lnTo>
                  <a:lnTo>
                    <a:pt x="84556" y="647839"/>
                  </a:lnTo>
                  <a:lnTo>
                    <a:pt x="84683" y="647344"/>
                  </a:lnTo>
                  <a:lnTo>
                    <a:pt x="85496" y="644918"/>
                  </a:lnTo>
                  <a:lnTo>
                    <a:pt x="86029" y="643331"/>
                  </a:lnTo>
                  <a:lnTo>
                    <a:pt x="86271" y="643077"/>
                  </a:lnTo>
                  <a:lnTo>
                    <a:pt x="86817" y="642239"/>
                  </a:lnTo>
                  <a:lnTo>
                    <a:pt x="91884" y="643077"/>
                  </a:lnTo>
                  <a:close/>
                </a:path>
                <a:path w="240030" h="735964">
                  <a:moveTo>
                    <a:pt x="91884" y="537908"/>
                  </a:moveTo>
                  <a:lnTo>
                    <a:pt x="88709" y="539496"/>
                  </a:lnTo>
                  <a:lnTo>
                    <a:pt x="82550" y="538403"/>
                  </a:lnTo>
                  <a:lnTo>
                    <a:pt x="80721" y="541629"/>
                  </a:lnTo>
                  <a:lnTo>
                    <a:pt x="84683" y="545896"/>
                  </a:lnTo>
                  <a:lnTo>
                    <a:pt x="88709" y="540296"/>
                  </a:lnTo>
                  <a:lnTo>
                    <a:pt x="89763" y="539496"/>
                  </a:lnTo>
                  <a:lnTo>
                    <a:pt x="91884" y="537908"/>
                  </a:lnTo>
                  <a:close/>
                </a:path>
                <a:path w="240030" h="735964">
                  <a:moveTo>
                    <a:pt x="95846" y="719137"/>
                  </a:moveTo>
                  <a:lnTo>
                    <a:pt x="95300" y="718337"/>
                  </a:lnTo>
                  <a:lnTo>
                    <a:pt x="95605" y="718997"/>
                  </a:lnTo>
                  <a:lnTo>
                    <a:pt x="95846" y="719137"/>
                  </a:lnTo>
                  <a:close/>
                </a:path>
                <a:path w="240030" h="735964">
                  <a:moveTo>
                    <a:pt x="97434" y="648931"/>
                  </a:moveTo>
                  <a:lnTo>
                    <a:pt x="95300" y="648690"/>
                  </a:lnTo>
                  <a:lnTo>
                    <a:pt x="93167" y="645464"/>
                  </a:lnTo>
                  <a:lnTo>
                    <a:pt x="91884" y="648931"/>
                  </a:lnTo>
                  <a:lnTo>
                    <a:pt x="94018" y="649185"/>
                  </a:lnTo>
                  <a:lnTo>
                    <a:pt x="96100" y="652157"/>
                  </a:lnTo>
                  <a:lnTo>
                    <a:pt x="97434" y="648931"/>
                  </a:lnTo>
                  <a:close/>
                </a:path>
                <a:path w="240030" h="735964">
                  <a:moveTo>
                    <a:pt x="97980" y="723938"/>
                  </a:moveTo>
                  <a:lnTo>
                    <a:pt x="95605" y="718997"/>
                  </a:lnTo>
                  <a:lnTo>
                    <a:pt x="84988" y="712482"/>
                  </a:lnTo>
                  <a:lnTo>
                    <a:pt x="89750" y="716457"/>
                  </a:lnTo>
                  <a:lnTo>
                    <a:pt x="89992" y="716749"/>
                  </a:lnTo>
                  <a:lnTo>
                    <a:pt x="97980" y="723938"/>
                  </a:lnTo>
                  <a:close/>
                </a:path>
                <a:path w="240030" h="735964">
                  <a:moveTo>
                    <a:pt x="104876" y="658266"/>
                  </a:moveTo>
                  <a:lnTo>
                    <a:pt x="101701" y="658266"/>
                  </a:lnTo>
                  <a:lnTo>
                    <a:pt x="100114" y="659599"/>
                  </a:lnTo>
                  <a:lnTo>
                    <a:pt x="99326" y="662038"/>
                  </a:lnTo>
                  <a:lnTo>
                    <a:pt x="102501" y="662038"/>
                  </a:lnTo>
                  <a:lnTo>
                    <a:pt x="104089" y="660692"/>
                  </a:lnTo>
                  <a:lnTo>
                    <a:pt x="104876" y="658266"/>
                  </a:lnTo>
                  <a:close/>
                </a:path>
                <a:path w="240030" h="735964">
                  <a:moveTo>
                    <a:pt x="117081" y="653199"/>
                  </a:moveTo>
                  <a:lnTo>
                    <a:pt x="113614" y="654786"/>
                  </a:lnTo>
                  <a:lnTo>
                    <a:pt x="112814" y="654291"/>
                  </a:lnTo>
                  <a:lnTo>
                    <a:pt x="112318" y="654545"/>
                  </a:lnTo>
                  <a:lnTo>
                    <a:pt x="109943" y="655091"/>
                  </a:lnTo>
                  <a:lnTo>
                    <a:pt x="111772" y="657771"/>
                  </a:lnTo>
                  <a:lnTo>
                    <a:pt x="114160" y="656424"/>
                  </a:lnTo>
                  <a:lnTo>
                    <a:pt x="115493" y="655586"/>
                  </a:lnTo>
                  <a:lnTo>
                    <a:pt x="116014" y="654786"/>
                  </a:lnTo>
                  <a:lnTo>
                    <a:pt x="117081" y="653199"/>
                  </a:lnTo>
                  <a:close/>
                </a:path>
                <a:path w="240030" h="735964">
                  <a:moveTo>
                    <a:pt x="119761" y="565937"/>
                  </a:moveTo>
                  <a:lnTo>
                    <a:pt x="114147" y="565861"/>
                  </a:lnTo>
                  <a:lnTo>
                    <a:pt x="113766" y="567334"/>
                  </a:lnTo>
                  <a:lnTo>
                    <a:pt x="116382" y="568109"/>
                  </a:lnTo>
                  <a:lnTo>
                    <a:pt x="119761" y="565937"/>
                  </a:lnTo>
                  <a:close/>
                </a:path>
                <a:path w="240030" h="735964">
                  <a:moveTo>
                    <a:pt x="125323" y="616889"/>
                  </a:moveTo>
                  <a:lnTo>
                    <a:pt x="120980" y="615518"/>
                  </a:lnTo>
                  <a:lnTo>
                    <a:pt x="120332" y="617207"/>
                  </a:lnTo>
                  <a:lnTo>
                    <a:pt x="122174" y="618744"/>
                  </a:lnTo>
                  <a:lnTo>
                    <a:pt x="125323" y="616889"/>
                  </a:lnTo>
                  <a:close/>
                </a:path>
                <a:path w="240030" h="735964">
                  <a:moveTo>
                    <a:pt x="125501" y="691134"/>
                  </a:moveTo>
                  <a:lnTo>
                    <a:pt x="123431" y="692188"/>
                  </a:lnTo>
                  <a:lnTo>
                    <a:pt x="122440" y="694131"/>
                  </a:lnTo>
                  <a:lnTo>
                    <a:pt x="124155" y="692772"/>
                  </a:lnTo>
                  <a:lnTo>
                    <a:pt x="125501" y="691134"/>
                  </a:lnTo>
                  <a:close/>
                </a:path>
                <a:path w="240030" h="735964">
                  <a:moveTo>
                    <a:pt x="130086" y="664413"/>
                  </a:moveTo>
                  <a:lnTo>
                    <a:pt x="129781" y="662825"/>
                  </a:lnTo>
                  <a:lnTo>
                    <a:pt x="129286" y="660146"/>
                  </a:lnTo>
                  <a:lnTo>
                    <a:pt x="125323" y="658558"/>
                  </a:lnTo>
                  <a:lnTo>
                    <a:pt x="122148" y="666292"/>
                  </a:lnTo>
                  <a:lnTo>
                    <a:pt x="125564" y="665746"/>
                  </a:lnTo>
                  <a:lnTo>
                    <a:pt x="125564" y="662825"/>
                  </a:lnTo>
                  <a:lnTo>
                    <a:pt x="130086" y="664413"/>
                  </a:lnTo>
                  <a:close/>
                </a:path>
                <a:path w="240030" h="735964">
                  <a:moveTo>
                    <a:pt x="130086" y="655091"/>
                  </a:moveTo>
                  <a:lnTo>
                    <a:pt x="126657" y="655091"/>
                  </a:lnTo>
                  <a:lnTo>
                    <a:pt x="129044" y="650824"/>
                  </a:lnTo>
                  <a:lnTo>
                    <a:pt x="125069" y="649185"/>
                  </a:lnTo>
                  <a:lnTo>
                    <a:pt x="121602" y="657771"/>
                  </a:lnTo>
                  <a:lnTo>
                    <a:pt x="125323" y="658266"/>
                  </a:lnTo>
                  <a:lnTo>
                    <a:pt x="130086" y="655091"/>
                  </a:lnTo>
                  <a:close/>
                </a:path>
                <a:path w="240030" h="735964">
                  <a:moveTo>
                    <a:pt x="147891" y="623582"/>
                  </a:moveTo>
                  <a:lnTo>
                    <a:pt x="144170" y="624382"/>
                  </a:lnTo>
                  <a:lnTo>
                    <a:pt x="144170" y="626757"/>
                  </a:lnTo>
                  <a:lnTo>
                    <a:pt x="141795" y="627062"/>
                  </a:lnTo>
                  <a:lnTo>
                    <a:pt x="142290" y="629983"/>
                  </a:lnTo>
                  <a:lnTo>
                    <a:pt x="146799" y="632917"/>
                  </a:lnTo>
                  <a:lnTo>
                    <a:pt x="147891" y="623582"/>
                  </a:lnTo>
                  <a:close/>
                </a:path>
                <a:path w="240030" h="735964">
                  <a:moveTo>
                    <a:pt x="156946" y="567778"/>
                  </a:moveTo>
                  <a:lnTo>
                    <a:pt x="155194" y="567778"/>
                  </a:lnTo>
                  <a:lnTo>
                    <a:pt x="156921" y="568071"/>
                  </a:lnTo>
                  <a:lnTo>
                    <a:pt x="156946" y="567778"/>
                  </a:lnTo>
                  <a:close/>
                </a:path>
                <a:path w="240030" h="735964">
                  <a:moveTo>
                    <a:pt x="157162" y="565937"/>
                  </a:moveTo>
                  <a:lnTo>
                    <a:pt x="155028" y="566191"/>
                  </a:lnTo>
                  <a:lnTo>
                    <a:pt x="151853" y="565645"/>
                  </a:lnTo>
                  <a:lnTo>
                    <a:pt x="151638" y="567524"/>
                  </a:lnTo>
                  <a:lnTo>
                    <a:pt x="153695" y="567524"/>
                  </a:lnTo>
                  <a:lnTo>
                    <a:pt x="156972" y="567524"/>
                  </a:lnTo>
                  <a:lnTo>
                    <a:pt x="157124" y="566191"/>
                  </a:lnTo>
                  <a:lnTo>
                    <a:pt x="157162" y="565937"/>
                  </a:lnTo>
                  <a:close/>
                </a:path>
                <a:path w="240030" h="735964">
                  <a:moveTo>
                    <a:pt x="168325" y="723938"/>
                  </a:moveTo>
                  <a:lnTo>
                    <a:pt x="168033" y="723646"/>
                  </a:lnTo>
                  <a:lnTo>
                    <a:pt x="167779" y="723646"/>
                  </a:lnTo>
                  <a:lnTo>
                    <a:pt x="168325" y="723938"/>
                  </a:lnTo>
                  <a:close/>
                </a:path>
                <a:path w="240030" h="735964">
                  <a:moveTo>
                    <a:pt x="169125" y="724192"/>
                  </a:moveTo>
                  <a:lnTo>
                    <a:pt x="168579" y="723938"/>
                  </a:lnTo>
                  <a:lnTo>
                    <a:pt x="168579" y="724192"/>
                  </a:lnTo>
                  <a:lnTo>
                    <a:pt x="169125" y="724192"/>
                  </a:lnTo>
                  <a:close/>
                </a:path>
                <a:path w="240030" h="735964">
                  <a:moveTo>
                    <a:pt x="170954" y="724992"/>
                  </a:moveTo>
                  <a:lnTo>
                    <a:pt x="170713" y="724738"/>
                  </a:lnTo>
                  <a:lnTo>
                    <a:pt x="170459" y="724738"/>
                  </a:lnTo>
                  <a:lnTo>
                    <a:pt x="170954" y="724992"/>
                  </a:lnTo>
                  <a:close/>
                </a:path>
                <a:path w="240030" h="735964">
                  <a:moveTo>
                    <a:pt x="174231" y="704240"/>
                  </a:moveTo>
                  <a:lnTo>
                    <a:pt x="172300" y="705243"/>
                  </a:lnTo>
                  <a:lnTo>
                    <a:pt x="171246" y="707313"/>
                  </a:lnTo>
                  <a:lnTo>
                    <a:pt x="172885" y="705954"/>
                  </a:lnTo>
                  <a:lnTo>
                    <a:pt x="174231" y="704240"/>
                  </a:lnTo>
                  <a:close/>
                </a:path>
                <a:path w="240030" h="735964">
                  <a:moveTo>
                    <a:pt x="198069" y="686587"/>
                  </a:moveTo>
                  <a:lnTo>
                    <a:pt x="196684" y="686587"/>
                  </a:lnTo>
                  <a:lnTo>
                    <a:pt x="198043" y="686841"/>
                  </a:lnTo>
                  <a:lnTo>
                    <a:pt x="198069" y="686587"/>
                  </a:lnTo>
                  <a:close/>
                </a:path>
                <a:path w="240030" h="735964">
                  <a:moveTo>
                    <a:pt x="198297" y="684707"/>
                  </a:moveTo>
                  <a:lnTo>
                    <a:pt x="196215" y="684949"/>
                  </a:lnTo>
                  <a:lnTo>
                    <a:pt x="192989" y="684453"/>
                  </a:lnTo>
                  <a:lnTo>
                    <a:pt x="192760" y="686295"/>
                  </a:lnTo>
                  <a:lnTo>
                    <a:pt x="195122" y="686295"/>
                  </a:lnTo>
                  <a:lnTo>
                    <a:pt x="198107" y="686295"/>
                  </a:lnTo>
                  <a:lnTo>
                    <a:pt x="198259" y="684949"/>
                  </a:lnTo>
                  <a:lnTo>
                    <a:pt x="198297" y="684707"/>
                  </a:lnTo>
                  <a:close/>
                </a:path>
                <a:path w="240030" h="735964">
                  <a:moveTo>
                    <a:pt x="198564" y="733412"/>
                  </a:moveTo>
                  <a:lnTo>
                    <a:pt x="196456" y="731710"/>
                  </a:lnTo>
                  <a:lnTo>
                    <a:pt x="196710" y="732726"/>
                  </a:lnTo>
                  <a:lnTo>
                    <a:pt x="196710" y="733818"/>
                  </a:lnTo>
                  <a:lnTo>
                    <a:pt x="198297" y="733564"/>
                  </a:lnTo>
                  <a:lnTo>
                    <a:pt x="198564" y="733412"/>
                  </a:lnTo>
                  <a:close/>
                </a:path>
                <a:path w="240030" h="735964">
                  <a:moveTo>
                    <a:pt x="199390" y="734060"/>
                  </a:moveTo>
                  <a:lnTo>
                    <a:pt x="199123" y="733069"/>
                  </a:lnTo>
                  <a:lnTo>
                    <a:pt x="198564" y="733412"/>
                  </a:lnTo>
                  <a:lnTo>
                    <a:pt x="199390" y="734060"/>
                  </a:lnTo>
                  <a:close/>
                </a:path>
                <a:path w="240030" h="735964">
                  <a:moveTo>
                    <a:pt x="213182" y="729792"/>
                  </a:moveTo>
                  <a:lnTo>
                    <a:pt x="207619" y="727113"/>
                  </a:lnTo>
                  <a:lnTo>
                    <a:pt x="206527" y="730592"/>
                  </a:lnTo>
                  <a:lnTo>
                    <a:pt x="198297" y="729792"/>
                  </a:lnTo>
                  <a:lnTo>
                    <a:pt x="199123" y="733069"/>
                  </a:lnTo>
                  <a:lnTo>
                    <a:pt x="202082" y="731291"/>
                  </a:lnTo>
                  <a:lnTo>
                    <a:pt x="207035" y="732193"/>
                  </a:lnTo>
                  <a:lnTo>
                    <a:pt x="211340" y="732840"/>
                  </a:lnTo>
                  <a:lnTo>
                    <a:pt x="212280" y="731291"/>
                  </a:lnTo>
                  <a:lnTo>
                    <a:pt x="212686" y="730592"/>
                  </a:lnTo>
                  <a:lnTo>
                    <a:pt x="213182" y="729792"/>
                  </a:lnTo>
                  <a:close/>
                </a:path>
                <a:path w="240030" h="735964">
                  <a:moveTo>
                    <a:pt x="218770" y="735406"/>
                  </a:moveTo>
                  <a:lnTo>
                    <a:pt x="217030" y="735406"/>
                  </a:lnTo>
                  <a:lnTo>
                    <a:pt x="218732" y="735698"/>
                  </a:lnTo>
                  <a:lnTo>
                    <a:pt x="218770" y="735406"/>
                  </a:lnTo>
                  <a:close/>
                </a:path>
                <a:path w="240030" h="735964">
                  <a:moveTo>
                    <a:pt x="219036" y="733564"/>
                  </a:moveTo>
                  <a:lnTo>
                    <a:pt x="216903" y="733818"/>
                  </a:lnTo>
                  <a:lnTo>
                    <a:pt x="213728" y="733272"/>
                  </a:lnTo>
                  <a:lnTo>
                    <a:pt x="213448" y="735152"/>
                  </a:lnTo>
                  <a:lnTo>
                    <a:pt x="215557" y="735152"/>
                  </a:lnTo>
                  <a:lnTo>
                    <a:pt x="218808" y="735152"/>
                  </a:lnTo>
                  <a:lnTo>
                    <a:pt x="218998" y="733818"/>
                  </a:lnTo>
                  <a:lnTo>
                    <a:pt x="219036" y="733564"/>
                  </a:lnTo>
                  <a:close/>
                </a:path>
                <a:path w="240030" h="735964">
                  <a:moveTo>
                    <a:pt x="219036" y="652653"/>
                  </a:moveTo>
                  <a:lnTo>
                    <a:pt x="215861" y="652157"/>
                  </a:lnTo>
                  <a:lnTo>
                    <a:pt x="215315" y="654545"/>
                  </a:lnTo>
                  <a:lnTo>
                    <a:pt x="215557" y="656678"/>
                  </a:lnTo>
                  <a:lnTo>
                    <a:pt x="217449" y="655586"/>
                  </a:lnTo>
                  <a:lnTo>
                    <a:pt x="219036" y="654545"/>
                  </a:lnTo>
                  <a:lnTo>
                    <a:pt x="219036" y="652653"/>
                  </a:lnTo>
                  <a:close/>
                </a:path>
                <a:path w="240030" h="735964">
                  <a:moveTo>
                    <a:pt x="222478" y="727964"/>
                  </a:moveTo>
                  <a:lnTo>
                    <a:pt x="221043" y="727964"/>
                  </a:lnTo>
                  <a:lnTo>
                    <a:pt x="222453" y="728205"/>
                  </a:lnTo>
                  <a:lnTo>
                    <a:pt x="222478" y="727964"/>
                  </a:lnTo>
                  <a:close/>
                </a:path>
                <a:path w="240030" h="735964">
                  <a:moveTo>
                    <a:pt x="222745" y="726071"/>
                  </a:moveTo>
                  <a:lnTo>
                    <a:pt x="220624" y="726325"/>
                  </a:lnTo>
                  <a:lnTo>
                    <a:pt x="217449" y="725830"/>
                  </a:lnTo>
                  <a:lnTo>
                    <a:pt x="217182" y="727659"/>
                  </a:lnTo>
                  <a:lnTo>
                    <a:pt x="219278" y="727659"/>
                  </a:lnTo>
                  <a:lnTo>
                    <a:pt x="222516" y="727659"/>
                  </a:lnTo>
                  <a:lnTo>
                    <a:pt x="222707" y="726325"/>
                  </a:lnTo>
                  <a:lnTo>
                    <a:pt x="222745" y="726071"/>
                  </a:lnTo>
                  <a:close/>
                </a:path>
                <a:path w="240030" h="735964">
                  <a:moveTo>
                    <a:pt x="239712" y="223481"/>
                  </a:moveTo>
                  <a:lnTo>
                    <a:pt x="238125" y="223735"/>
                  </a:lnTo>
                  <a:lnTo>
                    <a:pt x="235750" y="223481"/>
                  </a:lnTo>
                  <a:lnTo>
                    <a:pt x="234708" y="224282"/>
                  </a:lnTo>
                  <a:lnTo>
                    <a:pt x="239471" y="224282"/>
                  </a:lnTo>
                  <a:lnTo>
                    <a:pt x="239585" y="223735"/>
                  </a:lnTo>
                  <a:lnTo>
                    <a:pt x="239712" y="223481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79386" y="5641479"/>
              <a:ext cx="360680" cy="979169"/>
            </a:xfrm>
            <a:custGeom>
              <a:avLst/>
              <a:gdLst/>
              <a:ahLst/>
              <a:cxnLst/>
              <a:rect l="l" t="t" r="r" b="b"/>
              <a:pathLst>
                <a:path w="360680" h="979170">
                  <a:moveTo>
                    <a:pt x="4381" y="33629"/>
                  </a:moveTo>
                  <a:lnTo>
                    <a:pt x="1016" y="32283"/>
                  </a:lnTo>
                  <a:lnTo>
                    <a:pt x="0" y="34239"/>
                  </a:lnTo>
                  <a:lnTo>
                    <a:pt x="1168" y="35890"/>
                  </a:lnTo>
                  <a:lnTo>
                    <a:pt x="4381" y="33629"/>
                  </a:lnTo>
                  <a:close/>
                </a:path>
                <a:path w="360680" h="979170">
                  <a:moveTo>
                    <a:pt x="69684" y="605929"/>
                  </a:moveTo>
                  <a:lnTo>
                    <a:pt x="68249" y="605929"/>
                  </a:lnTo>
                  <a:lnTo>
                    <a:pt x="69659" y="606171"/>
                  </a:lnTo>
                  <a:lnTo>
                    <a:pt x="69684" y="605929"/>
                  </a:lnTo>
                  <a:close/>
                </a:path>
                <a:path w="360680" h="979170">
                  <a:moveTo>
                    <a:pt x="69964" y="604037"/>
                  </a:moveTo>
                  <a:lnTo>
                    <a:pt x="67830" y="604291"/>
                  </a:lnTo>
                  <a:lnTo>
                    <a:pt x="64655" y="603491"/>
                  </a:lnTo>
                  <a:lnTo>
                    <a:pt x="64389" y="605624"/>
                  </a:lnTo>
                  <a:lnTo>
                    <a:pt x="66484" y="605624"/>
                  </a:lnTo>
                  <a:lnTo>
                    <a:pt x="69735" y="605624"/>
                  </a:lnTo>
                  <a:lnTo>
                    <a:pt x="69926" y="604291"/>
                  </a:lnTo>
                  <a:lnTo>
                    <a:pt x="69964" y="604037"/>
                  </a:lnTo>
                  <a:close/>
                </a:path>
                <a:path w="360680" h="979170">
                  <a:moveTo>
                    <a:pt x="71793" y="617143"/>
                  </a:moveTo>
                  <a:lnTo>
                    <a:pt x="65443" y="614464"/>
                  </a:lnTo>
                  <a:lnTo>
                    <a:pt x="69964" y="617143"/>
                  </a:lnTo>
                  <a:lnTo>
                    <a:pt x="71793" y="617143"/>
                  </a:lnTo>
                  <a:close/>
                </a:path>
                <a:path w="360680" h="979170">
                  <a:moveTo>
                    <a:pt x="74129" y="685685"/>
                  </a:moveTo>
                  <a:lnTo>
                    <a:pt x="72059" y="684491"/>
                  </a:lnTo>
                  <a:lnTo>
                    <a:pt x="68072" y="686790"/>
                  </a:lnTo>
                  <a:lnTo>
                    <a:pt x="73177" y="687425"/>
                  </a:lnTo>
                  <a:lnTo>
                    <a:pt x="74129" y="685685"/>
                  </a:lnTo>
                  <a:close/>
                </a:path>
                <a:path w="360680" h="979170">
                  <a:moveTo>
                    <a:pt x="78689" y="619772"/>
                  </a:moveTo>
                  <a:lnTo>
                    <a:pt x="77470" y="617385"/>
                  </a:lnTo>
                  <a:lnTo>
                    <a:pt x="76060" y="614464"/>
                  </a:lnTo>
                  <a:lnTo>
                    <a:pt x="73380" y="617143"/>
                  </a:lnTo>
                  <a:lnTo>
                    <a:pt x="71793" y="617143"/>
                  </a:lnTo>
                  <a:lnTo>
                    <a:pt x="72339" y="617385"/>
                  </a:lnTo>
                  <a:lnTo>
                    <a:pt x="78689" y="619772"/>
                  </a:lnTo>
                  <a:close/>
                </a:path>
                <a:path w="360680" h="979170">
                  <a:moveTo>
                    <a:pt x="79781" y="726579"/>
                  </a:moveTo>
                  <a:lnTo>
                    <a:pt x="79717" y="725792"/>
                  </a:lnTo>
                  <a:lnTo>
                    <a:pt x="79540" y="725970"/>
                  </a:lnTo>
                  <a:lnTo>
                    <a:pt x="79781" y="726579"/>
                  </a:lnTo>
                  <a:close/>
                </a:path>
                <a:path w="360680" h="979170">
                  <a:moveTo>
                    <a:pt x="79781" y="725728"/>
                  </a:moveTo>
                  <a:close/>
                </a:path>
                <a:path w="360680" h="979170">
                  <a:moveTo>
                    <a:pt x="80505" y="728675"/>
                  </a:moveTo>
                  <a:lnTo>
                    <a:pt x="78447" y="727367"/>
                  </a:lnTo>
                  <a:lnTo>
                    <a:pt x="79235" y="726274"/>
                  </a:lnTo>
                  <a:lnTo>
                    <a:pt x="79540" y="725970"/>
                  </a:lnTo>
                  <a:lnTo>
                    <a:pt x="78447" y="723099"/>
                  </a:lnTo>
                  <a:lnTo>
                    <a:pt x="73685" y="722553"/>
                  </a:lnTo>
                  <a:lnTo>
                    <a:pt x="74180" y="725233"/>
                  </a:lnTo>
                  <a:lnTo>
                    <a:pt x="73139" y="729500"/>
                  </a:lnTo>
                  <a:lnTo>
                    <a:pt x="75514" y="730046"/>
                  </a:lnTo>
                  <a:lnTo>
                    <a:pt x="77355" y="726274"/>
                  </a:lnTo>
                  <a:lnTo>
                    <a:pt x="78447" y="730542"/>
                  </a:lnTo>
                  <a:lnTo>
                    <a:pt x="80505" y="728675"/>
                  </a:lnTo>
                  <a:close/>
                </a:path>
                <a:path w="360680" h="979170">
                  <a:moveTo>
                    <a:pt x="81076" y="728167"/>
                  </a:moveTo>
                  <a:lnTo>
                    <a:pt x="80505" y="728675"/>
                  </a:lnTo>
                  <a:lnTo>
                    <a:pt x="81076" y="728167"/>
                  </a:lnTo>
                  <a:close/>
                </a:path>
                <a:path w="360680" h="979170">
                  <a:moveTo>
                    <a:pt x="82410" y="750582"/>
                  </a:moveTo>
                  <a:lnTo>
                    <a:pt x="80276" y="749795"/>
                  </a:lnTo>
                  <a:lnTo>
                    <a:pt x="79235" y="749503"/>
                  </a:lnTo>
                  <a:lnTo>
                    <a:pt x="82410" y="750582"/>
                  </a:lnTo>
                  <a:close/>
                </a:path>
                <a:path w="360680" h="979170">
                  <a:moveTo>
                    <a:pt x="83451" y="643280"/>
                  </a:moveTo>
                  <a:lnTo>
                    <a:pt x="81622" y="637705"/>
                  </a:lnTo>
                  <a:lnTo>
                    <a:pt x="76555" y="639013"/>
                  </a:lnTo>
                  <a:lnTo>
                    <a:pt x="77355" y="641692"/>
                  </a:lnTo>
                  <a:lnTo>
                    <a:pt x="83451" y="643280"/>
                  </a:lnTo>
                  <a:close/>
                </a:path>
                <a:path w="360680" h="979170">
                  <a:moveTo>
                    <a:pt x="84797" y="723900"/>
                  </a:moveTo>
                  <a:lnTo>
                    <a:pt x="83997" y="720432"/>
                  </a:lnTo>
                  <a:lnTo>
                    <a:pt x="79235" y="718832"/>
                  </a:lnTo>
                  <a:lnTo>
                    <a:pt x="79679" y="725233"/>
                  </a:lnTo>
                  <a:lnTo>
                    <a:pt x="79781" y="725728"/>
                  </a:lnTo>
                  <a:lnTo>
                    <a:pt x="82410" y="726821"/>
                  </a:lnTo>
                  <a:lnTo>
                    <a:pt x="82956" y="726274"/>
                  </a:lnTo>
                  <a:lnTo>
                    <a:pt x="84797" y="723900"/>
                  </a:lnTo>
                  <a:close/>
                </a:path>
                <a:path w="360680" h="979170">
                  <a:moveTo>
                    <a:pt x="84797" y="636879"/>
                  </a:moveTo>
                  <a:lnTo>
                    <a:pt x="82664" y="636587"/>
                  </a:lnTo>
                  <a:lnTo>
                    <a:pt x="81368" y="636879"/>
                  </a:lnTo>
                  <a:lnTo>
                    <a:pt x="81622" y="637705"/>
                  </a:lnTo>
                  <a:lnTo>
                    <a:pt x="84797" y="636879"/>
                  </a:lnTo>
                  <a:close/>
                </a:path>
                <a:path w="360680" h="979170">
                  <a:moveTo>
                    <a:pt x="85090" y="751382"/>
                  </a:moveTo>
                  <a:lnTo>
                    <a:pt x="84543" y="751128"/>
                  </a:lnTo>
                  <a:lnTo>
                    <a:pt x="84302" y="751128"/>
                  </a:lnTo>
                  <a:lnTo>
                    <a:pt x="84543" y="751382"/>
                  </a:lnTo>
                  <a:lnTo>
                    <a:pt x="85090" y="751382"/>
                  </a:lnTo>
                  <a:close/>
                </a:path>
                <a:path w="360680" h="979170">
                  <a:moveTo>
                    <a:pt x="86842" y="655294"/>
                  </a:moveTo>
                  <a:lnTo>
                    <a:pt x="83210" y="655294"/>
                  </a:lnTo>
                  <a:lnTo>
                    <a:pt x="83210" y="658507"/>
                  </a:lnTo>
                  <a:lnTo>
                    <a:pt x="74968" y="660349"/>
                  </a:lnTo>
                  <a:lnTo>
                    <a:pt x="81368" y="662228"/>
                  </a:lnTo>
                  <a:lnTo>
                    <a:pt x="83210" y="659853"/>
                  </a:lnTo>
                  <a:lnTo>
                    <a:pt x="86385" y="658507"/>
                  </a:lnTo>
                  <a:lnTo>
                    <a:pt x="86842" y="655294"/>
                  </a:lnTo>
                  <a:close/>
                </a:path>
                <a:path w="360680" h="979170">
                  <a:moveTo>
                    <a:pt x="86931" y="654748"/>
                  </a:moveTo>
                  <a:lnTo>
                    <a:pt x="85890" y="654253"/>
                  </a:lnTo>
                  <a:lnTo>
                    <a:pt x="79781" y="649935"/>
                  </a:lnTo>
                  <a:lnTo>
                    <a:pt x="79489" y="654748"/>
                  </a:lnTo>
                  <a:lnTo>
                    <a:pt x="83210" y="654748"/>
                  </a:lnTo>
                  <a:lnTo>
                    <a:pt x="86931" y="654748"/>
                  </a:lnTo>
                  <a:close/>
                </a:path>
                <a:path w="360680" h="979170">
                  <a:moveTo>
                    <a:pt x="86931" y="534390"/>
                  </a:moveTo>
                  <a:lnTo>
                    <a:pt x="83756" y="534098"/>
                  </a:lnTo>
                  <a:lnTo>
                    <a:pt x="82169" y="535736"/>
                  </a:lnTo>
                  <a:lnTo>
                    <a:pt x="81368" y="538111"/>
                  </a:lnTo>
                  <a:lnTo>
                    <a:pt x="84543" y="538111"/>
                  </a:lnTo>
                  <a:lnTo>
                    <a:pt x="86131" y="536778"/>
                  </a:lnTo>
                  <a:lnTo>
                    <a:pt x="86931" y="534390"/>
                  </a:lnTo>
                  <a:close/>
                </a:path>
                <a:path w="360680" h="979170">
                  <a:moveTo>
                    <a:pt x="88519" y="634199"/>
                  </a:moveTo>
                  <a:lnTo>
                    <a:pt x="85890" y="635292"/>
                  </a:lnTo>
                  <a:lnTo>
                    <a:pt x="78994" y="632066"/>
                  </a:lnTo>
                  <a:lnTo>
                    <a:pt x="79235" y="636092"/>
                  </a:lnTo>
                  <a:lnTo>
                    <a:pt x="82664" y="636587"/>
                  </a:lnTo>
                  <a:lnTo>
                    <a:pt x="84797" y="636092"/>
                  </a:lnTo>
                  <a:lnTo>
                    <a:pt x="86131" y="635546"/>
                  </a:lnTo>
                  <a:lnTo>
                    <a:pt x="88519" y="636092"/>
                  </a:lnTo>
                  <a:lnTo>
                    <a:pt x="88519" y="635546"/>
                  </a:lnTo>
                  <a:lnTo>
                    <a:pt x="88519" y="635292"/>
                  </a:lnTo>
                  <a:lnTo>
                    <a:pt x="88519" y="634199"/>
                  </a:lnTo>
                  <a:close/>
                </a:path>
                <a:path w="360680" h="979170">
                  <a:moveTo>
                    <a:pt x="89065" y="607758"/>
                  </a:moveTo>
                  <a:lnTo>
                    <a:pt x="87477" y="608304"/>
                  </a:lnTo>
                  <a:lnTo>
                    <a:pt x="85090" y="609650"/>
                  </a:lnTo>
                  <a:lnTo>
                    <a:pt x="82410" y="610984"/>
                  </a:lnTo>
                  <a:lnTo>
                    <a:pt x="84543" y="611530"/>
                  </a:lnTo>
                  <a:lnTo>
                    <a:pt x="86931" y="609650"/>
                  </a:lnTo>
                  <a:lnTo>
                    <a:pt x="89065" y="607758"/>
                  </a:lnTo>
                  <a:close/>
                </a:path>
                <a:path w="360680" h="979170">
                  <a:moveTo>
                    <a:pt x="89306" y="648893"/>
                  </a:moveTo>
                  <a:lnTo>
                    <a:pt x="86931" y="645414"/>
                  </a:lnTo>
                  <a:lnTo>
                    <a:pt x="83680" y="645312"/>
                  </a:lnTo>
                  <a:lnTo>
                    <a:pt x="80657" y="645871"/>
                  </a:lnTo>
                  <a:lnTo>
                    <a:pt x="80759" y="646671"/>
                  </a:lnTo>
                  <a:lnTo>
                    <a:pt x="86931" y="647306"/>
                  </a:lnTo>
                  <a:lnTo>
                    <a:pt x="87172" y="647306"/>
                  </a:lnTo>
                  <a:lnTo>
                    <a:pt x="86931" y="650227"/>
                  </a:lnTo>
                  <a:lnTo>
                    <a:pt x="88811" y="649135"/>
                  </a:lnTo>
                  <a:lnTo>
                    <a:pt x="89306" y="648893"/>
                  </a:lnTo>
                  <a:close/>
                </a:path>
                <a:path w="360680" h="979170">
                  <a:moveTo>
                    <a:pt x="107569" y="642493"/>
                  </a:moveTo>
                  <a:lnTo>
                    <a:pt x="105537" y="643534"/>
                  </a:lnTo>
                  <a:lnTo>
                    <a:pt x="104521" y="645502"/>
                  </a:lnTo>
                  <a:lnTo>
                    <a:pt x="106222" y="644144"/>
                  </a:lnTo>
                  <a:lnTo>
                    <a:pt x="107569" y="642493"/>
                  </a:lnTo>
                  <a:close/>
                </a:path>
                <a:path w="360680" h="979170">
                  <a:moveTo>
                    <a:pt x="109664" y="632180"/>
                  </a:moveTo>
                  <a:lnTo>
                    <a:pt x="103949" y="621652"/>
                  </a:lnTo>
                  <a:lnTo>
                    <a:pt x="103644" y="628357"/>
                  </a:lnTo>
                  <a:lnTo>
                    <a:pt x="106032" y="633107"/>
                  </a:lnTo>
                  <a:lnTo>
                    <a:pt x="109664" y="632180"/>
                  </a:lnTo>
                  <a:close/>
                </a:path>
                <a:path w="360680" h="979170">
                  <a:moveTo>
                    <a:pt x="109753" y="563219"/>
                  </a:moveTo>
                  <a:lnTo>
                    <a:pt x="107886" y="558406"/>
                  </a:lnTo>
                  <a:lnTo>
                    <a:pt x="107365" y="557060"/>
                  </a:lnTo>
                  <a:lnTo>
                    <a:pt x="102057" y="556514"/>
                  </a:lnTo>
                  <a:lnTo>
                    <a:pt x="97002" y="563219"/>
                  </a:lnTo>
                  <a:lnTo>
                    <a:pt x="103644" y="564553"/>
                  </a:lnTo>
                  <a:lnTo>
                    <a:pt x="101269" y="558406"/>
                  </a:lnTo>
                  <a:lnTo>
                    <a:pt x="109753" y="563219"/>
                  </a:lnTo>
                  <a:close/>
                </a:path>
                <a:path w="360680" h="979170">
                  <a:moveTo>
                    <a:pt x="111290" y="751662"/>
                  </a:moveTo>
                  <a:lnTo>
                    <a:pt x="109258" y="752716"/>
                  </a:lnTo>
                  <a:lnTo>
                    <a:pt x="108242" y="754684"/>
                  </a:lnTo>
                  <a:lnTo>
                    <a:pt x="109943" y="753325"/>
                  </a:lnTo>
                  <a:lnTo>
                    <a:pt x="111290" y="751662"/>
                  </a:lnTo>
                  <a:close/>
                </a:path>
                <a:path w="360680" h="979170">
                  <a:moveTo>
                    <a:pt x="112128" y="668629"/>
                  </a:moveTo>
                  <a:lnTo>
                    <a:pt x="108712" y="670217"/>
                  </a:lnTo>
                  <a:lnTo>
                    <a:pt x="107911" y="669721"/>
                  </a:lnTo>
                  <a:lnTo>
                    <a:pt x="107365" y="669975"/>
                  </a:lnTo>
                  <a:lnTo>
                    <a:pt x="105232" y="670521"/>
                  </a:lnTo>
                  <a:lnTo>
                    <a:pt x="106819" y="672896"/>
                  </a:lnTo>
                  <a:lnTo>
                    <a:pt x="109258" y="671855"/>
                  </a:lnTo>
                  <a:lnTo>
                    <a:pt x="110540" y="671017"/>
                  </a:lnTo>
                  <a:lnTo>
                    <a:pt x="111061" y="670217"/>
                  </a:lnTo>
                  <a:lnTo>
                    <a:pt x="112128" y="668629"/>
                  </a:lnTo>
                  <a:close/>
                </a:path>
                <a:path w="360680" h="979170">
                  <a:moveTo>
                    <a:pt x="114261" y="630986"/>
                  </a:moveTo>
                  <a:lnTo>
                    <a:pt x="109258" y="626465"/>
                  </a:lnTo>
                  <a:lnTo>
                    <a:pt x="109728" y="632155"/>
                  </a:lnTo>
                  <a:lnTo>
                    <a:pt x="114261" y="630986"/>
                  </a:lnTo>
                  <a:close/>
                </a:path>
                <a:path w="360680" h="979170">
                  <a:moveTo>
                    <a:pt x="114808" y="618972"/>
                  </a:moveTo>
                  <a:lnTo>
                    <a:pt x="111887" y="619277"/>
                  </a:lnTo>
                  <a:lnTo>
                    <a:pt x="108407" y="618731"/>
                  </a:lnTo>
                  <a:lnTo>
                    <a:pt x="109258" y="622744"/>
                  </a:lnTo>
                  <a:lnTo>
                    <a:pt x="112433" y="622744"/>
                  </a:lnTo>
                  <a:lnTo>
                    <a:pt x="114020" y="621411"/>
                  </a:lnTo>
                  <a:lnTo>
                    <a:pt x="114706" y="619277"/>
                  </a:lnTo>
                  <a:lnTo>
                    <a:pt x="114808" y="618972"/>
                  </a:lnTo>
                  <a:close/>
                </a:path>
                <a:path w="360680" h="979170">
                  <a:moveTo>
                    <a:pt x="116649" y="647306"/>
                  </a:moveTo>
                  <a:lnTo>
                    <a:pt x="112928" y="645668"/>
                  </a:lnTo>
                  <a:lnTo>
                    <a:pt x="106578" y="650227"/>
                  </a:lnTo>
                  <a:lnTo>
                    <a:pt x="111086" y="651027"/>
                  </a:lnTo>
                  <a:lnTo>
                    <a:pt x="111086" y="647801"/>
                  </a:lnTo>
                  <a:lnTo>
                    <a:pt x="116395" y="649935"/>
                  </a:lnTo>
                  <a:lnTo>
                    <a:pt x="116598" y="647801"/>
                  </a:lnTo>
                  <a:lnTo>
                    <a:pt x="116649" y="647306"/>
                  </a:lnTo>
                  <a:close/>
                </a:path>
                <a:path w="360680" h="979170">
                  <a:moveTo>
                    <a:pt x="127800" y="751078"/>
                  </a:moveTo>
                  <a:lnTo>
                    <a:pt x="125183" y="744435"/>
                  </a:lnTo>
                  <a:lnTo>
                    <a:pt x="120662" y="747115"/>
                  </a:lnTo>
                  <a:lnTo>
                    <a:pt x="121970" y="750773"/>
                  </a:lnTo>
                  <a:lnTo>
                    <a:pt x="127355" y="751230"/>
                  </a:lnTo>
                  <a:lnTo>
                    <a:pt x="127800" y="751078"/>
                  </a:lnTo>
                  <a:close/>
                </a:path>
                <a:path w="360680" h="979170">
                  <a:moveTo>
                    <a:pt x="128054" y="649135"/>
                  </a:moveTo>
                  <a:lnTo>
                    <a:pt x="123291" y="651573"/>
                  </a:lnTo>
                  <a:lnTo>
                    <a:pt x="120370" y="643534"/>
                  </a:lnTo>
                  <a:lnTo>
                    <a:pt x="118783" y="649135"/>
                  </a:lnTo>
                  <a:lnTo>
                    <a:pt x="119875" y="650227"/>
                  </a:lnTo>
                  <a:lnTo>
                    <a:pt x="127558" y="653402"/>
                  </a:lnTo>
                  <a:lnTo>
                    <a:pt x="127762" y="651573"/>
                  </a:lnTo>
                  <a:lnTo>
                    <a:pt x="128054" y="649135"/>
                  </a:lnTo>
                  <a:close/>
                </a:path>
                <a:path w="360680" h="979170">
                  <a:moveTo>
                    <a:pt x="128892" y="750671"/>
                  </a:moveTo>
                  <a:lnTo>
                    <a:pt x="127800" y="751078"/>
                  </a:lnTo>
                  <a:lnTo>
                    <a:pt x="128358" y="752475"/>
                  </a:lnTo>
                  <a:lnTo>
                    <a:pt x="128892" y="750671"/>
                  </a:lnTo>
                  <a:close/>
                </a:path>
                <a:path w="360680" h="979170">
                  <a:moveTo>
                    <a:pt x="129717" y="632066"/>
                  </a:moveTo>
                  <a:lnTo>
                    <a:pt x="128028" y="632066"/>
                  </a:lnTo>
                  <a:lnTo>
                    <a:pt x="129692" y="632320"/>
                  </a:lnTo>
                  <a:lnTo>
                    <a:pt x="129717" y="632066"/>
                  </a:lnTo>
                  <a:close/>
                </a:path>
                <a:path w="360680" h="979170">
                  <a:moveTo>
                    <a:pt x="129946" y="630186"/>
                  </a:moveTo>
                  <a:lnTo>
                    <a:pt x="127812" y="630478"/>
                  </a:lnTo>
                  <a:lnTo>
                    <a:pt x="124637" y="629932"/>
                  </a:lnTo>
                  <a:lnTo>
                    <a:pt x="124409" y="631825"/>
                  </a:lnTo>
                  <a:lnTo>
                    <a:pt x="126466" y="631825"/>
                  </a:lnTo>
                  <a:lnTo>
                    <a:pt x="129743" y="631825"/>
                  </a:lnTo>
                  <a:lnTo>
                    <a:pt x="129908" y="630478"/>
                  </a:lnTo>
                  <a:lnTo>
                    <a:pt x="129946" y="630186"/>
                  </a:lnTo>
                  <a:close/>
                </a:path>
                <a:path w="360680" h="979170">
                  <a:moveTo>
                    <a:pt x="131711" y="749642"/>
                  </a:moveTo>
                  <a:lnTo>
                    <a:pt x="129946" y="747115"/>
                  </a:lnTo>
                  <a:lnTo>
                    <a:pt x="128892" y="750671"/>
                  </a:lnTo>
                  <a:lnTo>
                    <a:pt x="131711" y="749642"/>
                  </a:lnTo>
                  <a:close/>
                </a:path>
                <a:path w="360680" h="979170">
                  <a:moveTo>
                    <a:pt x="135496" y="722553"/>
                  </a:moveTo>
                  <a:lnTo>
                    <a:pt x="132029" y="721067"/>
                  </a:lnTo>
                  <a:lnTo>
                    <a:pt x="131025" y="722972"/>
                  </a:lnTo>
                  <a:lnTo>
                    <a:pt x="132257" y="724674"/>
                  </a:lnTo>
                  <a:lnTo>
                    <a:pt x="135496" y="722553"/>
                  </a:lnTo>
                  <a:close/>
                </a:path>
                <a:path w="360680" h="979170">
                  <a:moveTo>
                    <a:pt x="135496" y="654748"/>
                  </a:moveTo>
                  <a:lnTo>
                    <a:pt x="131279" y="656082"/>
                  </a:lnTo>
                  <a:lnTo>
                    <a:pt x="120916" y="651268"/>
                  </a:lnTo>
                  <a:lnTo>
                    <a:pt x="122504" y="658507"/>
                  </a:lnTo>
                  <a:lnTo>
                    <a:pt x="125971" y="656082"/>
                  </a:lnTo>
                  <a:lnTo>
                    <a:pt x="133362" y="658215"/>
                  </a:lnTo>
                  <a:lnTo>
                    <a:pt x="135496" y="654748"/>
                  </a:lnTo>
                  <a:close/>
                </a:path>
                <a:path w="360680" h="979170">
                  <a:moveTo>
                    <a:pt x="137109" y="754608"/>
                  </a:moveTo>
                  <a:lnTo>
                    <a:pt x="135674" y="754608"/>
                  </a:lnTo>
                  <a:lnTo>
                    <a:pt x="137083" y="754849"/>
                  </a:lnTo>
                  <a:lnTo>
                    <a:pt x="137109" y="754608"/>
                  </a:lnTo>
                  <a:close/>
                </a:path>
                <a:path w="360680" h="979170">
                  <a:moveTo>
                    <a:pt x="137375" y="752716"/>
                  </a:moveTo>
                  <a:lnTo>
                    <a:pt x="135255" y="752970"/>
                  </a:lnTo>
                  <a:lnTo>
                    <a:pt x="132080" y="752475"/>
                  </a:lnTo>
                  <a:lnTo>
                    <a:pt x="131813" y="754303"/>
                  </a:lnTo>
                  <a:lnTo>
                    <a:pt x="133908" y="754303"/>
                  </a:lnTo>
                  <a:lnTo>
                    <a:pt x="137147" y="754303"/>
                  </a:lnTo>
                  <a:lnTo>
                    <a:pt x="137337" y="752970"/>
                  </a:lnTo>
                  <a:lnTo>
                    <a:pt x="137375" y="752716"/>
                  </a:lnTo>
                  <a:close/>
                </a:path>
                <a:path w="360680" h="979170">
                  <a:moveTo>
                    <a:pt x="141097" y="156171"/>
                  </a:moveTo>
                  <a:lnTo>
                    <a:pt x="137883" y="155625"/>
                  </a:lnTo>
                  <a:lnTo>
                    <a:pt x="137375" y="158000"/>
                  </a:lnTo>
                  <a:lnTo>
                    <a:pt x="137629" y="160439"/>
                  </a:lnTo>
                  <a:lnTo>
                    <a:pt x="139509" y="159092"/>
                  </a:lnTo>
                  <a:lnTo>
                    <a:pt x="141097" y="158000"/>
                  </a:lnTo>
                  <a:lnTo>
                    <a:pt x="141097" y="156171"/>
                  </a:lnTo>
                  <a:close/>
                </a:path>
                <a:path w="360680" h="979170">
                  <a:moveTo>
                    <a:pt x="142722" y="603592"/>
                  </a:moveTo>
                  <a:lnTo>
                    <a:pt x="142392" y="603250"/>
                  </a:lnTo>
                  <a:lnTo>
                    <a:pt x="142722" y="603592"/>
                  </a:lnTo>
                  <a:close/>
                </a:path>
                <a:path w="360680" h="979170">
                  <a:moveTo>
                    <a:pt x="143484" y="604583"/>
                  </a:moveTo>
                  <a:lnTo>
                    <a:pt x="142938" y="603796"/>
                  </a:lnTo>
                  <a:lnTo>
                    <a:pt x="142722" y="603592"/>
                  </a:lnTo>
                  <a:lnTo>
                    <a:pt x="142938" y="604037"/>
                  </a:lnTo>
                  <a:lnTo>
                    <a:pt x="143192" y="604291"/>
                  </a:lnTo>
                  <a:lnTo>
                    <a:pt x="143192" y="604583"/>
                  </a:lnTo>
                  <a:lnTo>
                    <a:pt x="143484" y="604583"/>
                  </a:lnTo>
                  <a:close/>
                </a:path>
                <a:path w="360680" h="979170">
                  <a:moveTo>
                    <a:pt x="144818" y="570153"/>
                  </a:moveTo>
                  <a:lnTo>
                    <a:pt x="142684" y="570407"/>
                  </a:lnTo>
                  <a:lnTo>
                    <a:pt x="141897" y="567486"/>
                  </a:lnTo>
                  <a:lnTo>
                    <a:pt x="141097" y="570153"/>
                  </a:lnTo>
                  <a:lnTo>
                    <a:pt x="141097" y="571995"/>
                  </a:lnTo>
                  <a:lnTo>
                    <a:pt x="144272" y="572541"/>
                  </a:lnTo>
                  <a:lnTo>
                    <a:pt x="144754" y="570407"/>
                  </a:lnTo>
                  <a:lnTo>
                    <a:pt x="144818" y="570153"/>
                  </a:lnTo>
                  <a:close/>
                </a:path>
                <a:path w="360680" h="979170">
                  <a:moveTo>
                    <a:pt x="146659" y="598436"/>
                  </a:moveTo>
                  <a:lnTo>
                    <a:pt x="144526" y="598436"/>
                  </a:lnTo>
                  <a:lnTo>
                    <a:pt x="143725" y="595515"/>
                  </a:lnTo>
                  <a:lnTo>
                    <a:pt x="142938" y="598436"/>
                  </a:lnTo>
                  <a:lnTo>
                    <a:pt x="142938" y="600316"/>
                  </a:lnTo>
                  <a:lnTo>
                    <a:pt x="146113" y="600824"/>
                  </a:lnTo>
                  <a:lnTo>
                    <a:pt x="146659" y="598436"/>
                  </a:lnTo>
                  <a:close/>
                </a:path>
                <a:path w="360680" h="979170">
                  <a:moveTo>
                    <a:pt x="146862" y="668705"/>
                  </a:moveTo>
                  <a:lnTo>
                    <a:pt x="144818" y="669721"/>
                  </a:lnTo>
                  <a:lnTo>
                    <a:pt x="143802" y="671791"/>
                  </a:lnTo>
                  <a:lnTo>
                    <a:pt x="145503" y="670420"/>
                  </a:lnTo>
                  <a:lnTo>
                    <a:pt x="146862" y="668705"/>
                  </a:lnTo>
                  <a:close/>
                </a:path>
                <a:path w="360680" h="979170">
                  <a:moveTo>
                    <a:pt x="148297" y="628357"/>
                  </a:moveTo>
                  <a:lnTo>
                    <a:pt x="146278" y="628357"/>
                  </a:lnTo>
                  <a:lnTo>
                    <a:pt x="148247" y="628853"/>
                  </a:lnTo>
                  <a:lnTo>
                    <a:pt x="148297" y="628357"/>
                  </a:lnTo>
                  <a:close/>
                </a:path>
                <a:path w="360680" h="979170">
                  <a:moveTo>
                    <a:pt x="148501" y="626465"/>
                  </a:moveTo>
                  <a:lnTo>
                    <a:pt x="146405" y="626719"/>
                  </a:lnTo>
                  <a:lnTo>
                    <a:pt x="143192" y="626224"/>
                  </a:lnTo>
                  <a:lnTo>
                    <a:pt x="142963" y="628053"/>
                  </a:lnTo>
                  <a:lnTo>
                    <a:pt x="145072" y="628053"/>
                  </a:lnTo>
                  <a:lnTo>
                    <a:pt x="148323" y="628053"/>
                  </a:lnTo>
                  <a:lnTo>
                    <a:pt x="148463" y="626719"/>
                  </a:lnTo>
                  <a:lnTo>
                    <a:pt x="148501" y="626465"/>
                  </a:lnTo>
                  <a:close/>
                </a:path>
                <a:path w="360680" h="979170">
                  <a:moveTo>
                    <a:pt x="148501" y="619518"/>
                  </a:moveTo>
                  <a:lnTo>
                    <a:pt x="147980" y="619302"/>
                  </a:lnTo>
                  <a:lnTo>
                    <a:pt x="142938" y="617143"/>
                  </a:lnTo>
                  <a:lnTo>
                    <a:pt x="141617" y="619302"/>
                  </a:lnTo>
                  <a:lnTo>
                    <a:pt x="136804" y="616826"/>
                  </a:lnTo>
                  <a:lnTo>
                    <a:pt x="135496" y="618972"/>
                  </a:lnTo>
                  <a:lnTo>
                    <a:pt x="137083" y="623239"/>
                  </a:lnTo>
                  <a:lnTo>
                    <a:pt x="148501" y="619518"/>
                  </a:lnTo>
                  <a:close/>
                </a:path>
                <a:path w="360680" h="979170">
                  <a:moveTo>
                    <a:pt x="150977" y="687895"/>
                  </a:moveTo>
                  <a:lnTo>
                    <a:pt x="149580" y="685330"/>
                  </a:lnTo>
                  <a:lnTo>
                    <a:pt x="144818" y="686790"/>
                  </a:lnTo>
                  <a:lnTo>
                    <a:pt x="149288" y="689914"/>
                  </a:lnTo>
                  <a:lnTo>
                    <a:pt x="150977" y="687895"/>
                  </a:lnTo>
                  <a:close/>
                </a:path>
                <a:path w="360680" h="979170">
                  <a:moveTo>
                    <a:pt x="152654" y="696417"/>
                  </a:moveTo>
                  <a:lnTo>
                    <a:pt x="150380" y="692391"/>
                  </a:lnTo>
                  <a:lnTo>
                    <a:pt x="149733" y="697534"/>
                  </a:lnTo>
                  <a:lnTo>
                    <a:pt x="151472" y="698500"/>
                  </a:lnTo>
                  <a:lnTo>
                    <a:pt x="152654" y="696417"/>
                  </a:lnTo>
                  <a:close/>
                </a:path>
                <a:path w="360680" h="979170">
                  <a:moveTo>
                    <a:pt x="154101" y="713232"/>
                  </a:moveTo>
                  <a:lnTo>
                    <a:pt x="148501" y="713232"/>
                  </a:lnTo>
                  <a:lnTo>
                    <a:pt x="148793" y="715365"/>
                  </a:lnTo>
                  <a:lnTo>
                    <a:pt x="148247" y="718540"/>
                  </a:lnTo>
                  <a:lnTo>
                    <a:pt x="150380" y="718832"/>
                  </a:lnTo>
                  <a:lnTo>
                    <a:pt x="150926" y="716165"/>
                  </a:lnTo>
                  <a:lnTo>
                    <a:pt x="153555" y="715619"/>
                  </a:lnTo>
                  <a:lnTo>
                    <a:pt x="154101" y="713232"/>
                  </a:lnTo>
                  <a:close/>
                </a:path>
                <a:path w="360680" h="979170">
                  <a:moveTo>
                    <a:pt x="156235" y="754608"/>
                  </a:moveTo>
                  <a:lnTo>
                    <a:pt x="153555" y="751636"/>
                  </a:lnTo>
                  <a:lnTo>
                    <a:pt x="147701" y="752475"/>
                  </a:lnTo>
                  <a:lnTo>
                    <a:pt x="148793" y="758329"/>
                  </a:lnTo>
                  <a:lnTo>
                    <a:pt x="151968" y="758075"/>
                  </a:lnTo>
                  <a:lnTo>
                    <a:pt x="154889" y="756983"/>
                  </a:lnTo>
                  <a:lnTo>
                    <a:pt x="156235" y="754608"/>
                  </a:lnTo>
                  <a:close/>
                </a:path>
                <a:path w="360680" h="979170">
                  <a:moveTo>
                    <a:pt x="158064" y="645414"/>
                  </a:moveTo>
                  <a:lnTo>
                    <a:pt x="157518" y="645172"/>
                  </a:lnTo>
                  <a:lnTo>
                    <a:pt x="158064" y="645414"/>
                  </a:lnTo>
                  <a:close/>
                </a:path>
                <a:path w="360680" h="979170">
                  <a:moveTo>
                    <a:pt x="159054" y="648436"/>
                  </a:moveTo>
                  <a:lnTo>
                    <a:pt x="158889" y="648093"/>
                  </a:lnTo>
                  <a:lnTo>
                    <a:pt x="158521" y="647306"/>
                  </a:lnTo>
                  <a:lnTo>
                    <a:pt x="157543" y="645248"/>
                  </a:lnTo>
                  <a:lnTo>
                    <a:pt x="155689" y="644626"/>
                  </a:lnTo>
                  <a:lnTo>
                    <a:pt x="157429" y="647941"/>
                  </a:lnTo>
                  <a:lnTo>
                    <a:pt x="154343" y="651027"/>
                  </a:lnTo>
                  <a:lnTo>
                    <a:pt x="155689" y="653402"/>
                  </a:lnTo>
                  <a:lnTo>
                    <a:pt x="159054" y="648436"/>
                  </a:lnTo>
                  <a:close/>
                </a:path>
                <a:path w="360680" h="979170">
                  <a:moveTo>
                    <a:pt x="159956" y="647306"/>
                  </a:moveTo>
                  <a:lnTo>
                    <a:pt x="159651" y="647547"/>
                  </a:lnTo>
                  <a:lnTo>
                    <a:pt x="159054" y="648436"/>
                  </a:lnTo>
                  <a:lnTo>
                    <a:pt x="159156" y="648639"/>
                  </a:lnTo>
                  <a:lnTo>
                    <a:pt x="159956" y="647306"/>
                  </a:lnTo>
                  <a:close/>
                </a:path>
                <a:path w="360680" h="979170">
                  <a:moveTo>
                    <a:pt x="161544" y="620864"/>
                  </a:moveTo>
                  <a:lnTo>
                    <a:pt x="155930" y="620610"/>
                  </a:lnTo>
                  <a:lnTo>
                    <a:pt x="151422" y="621652"/>
                  </a:lnTo>
                  <a:lnTo>
                    <a:pt x="148501" y="624586"/>
                  </a:lnTo>
                  <a:lnTo>
                    <a:pt x="155689" y="623785"/>
                  </a:lnTo>
                  <a:lnTo>
                    <a:pt x="160197" y="629399"/>
                  </a:lnTo>
                  <a:lnTo>
                    <a:pt x="161074" y="623785"/>
                  </a:lnTo>
                  <a:lnTo>
                    <a:pt x="161544" y="620864"/>
                  </a:lnTo>
                  <a:close/>
                </a:path>
                <a:path w="360680" h="979170">
                  <a:moveTo>
                    <a:pt x="161785" y="747115"/>
                  </a:moveTo>
                  <a:lnTo>
                    <a:pt x="159651" y="747369"/>
                  </a:lnTo>
                  <a:lnTo>
                    <a:pt x="158864" y="744435"/>
                  </a:lnTo>
                  <a:lnTo>
                    <a:pt x="158064" y="747115"/>
                  </a:lnTo>
                  <a:lnTo>
                    <a:pt x="158064" y="749007"/>
                  </a:lnTo>
                  <a:lnTo>
                    <a:pt x="161239" y="749249"/>
                  </a:lnTo>
                  <a:lnTo>
                    <a:pt x="161709" y="747369"/>
                  </a:lnTo>
                  <a:lnTo>
                    <a:pt x="161785" y="747115"/>
                  </a:lnTo>
                  <a:close/>
                </a:path>
                <a:path w="360680" h="979170">
                  <a:moveTo>
                    <a:pt x="260807" y="107061"/>
                  </a:moveTo>
                  <a:lnTo>
                    <a:pt x="258432" y="107061"/>
                  </a:lnTo>
                  <a:lnTo>
                    <a:pt x="259219" y="103835"/>
                  </a:lnTo>
                  <a:lnTo>
                    <a:pt x="257086" y="103289"/>
                  </a:lnTo>
                  <a:lnTo>
                    <a:pt x="254952" y="107302"/>
                  </a:lnTo>
                  <a:lnTo>
                    <a:pt x="260019" y="112369"/>
                  </a:lnTo>
                  <a:lnTo>
                    <a:pt x="260807" y="107061"/>
                  </a:lnTo>
                  <a:close/>
                </a:path>
                <a:path w="360680" h="979170">
                  <a:moveTo>
                    <a:pt x="260997" y="220802"/>
                  </a:moveTo>
                  <a:lnTo>
                    <a:pt x="258927" y="221805"/>
                  </a:lnTo>
                  <a:lnTo>
                    <a:pt x="257937" y="223875"/>
                  </a:lnTo>
                  <a:lnTo>
                    <a:pt x="259651" y="222516"/>
                  </a:lnTo>
                  <a:lnTo>
                    <a:pt x="260997" y="220802"/>
                  </a:lnTo>
                  <a:close/>
                </a:path>
                <a:path w="360680" h="979170">
                  <a:moveTo>
                    <a:pt x="266115" y="84086"/>
                  </a:moveTo>
                  <a:lnTo>
                    <a:pt x="260807" y="88353"/>
                  </a:lnTo>
                  <a:lnTo>
                    <a:pt x="261848" y="88353"/>
                  </a:lnTo>
                  <a:lnTo>
                    <a:pt x="262940" y="88607"/>
                  </a:lnTo>
                  <a:lnTo>
                    <a:pt x="262648" y="90233"/>
                  </a:lnTo>
                  <a:lnTo>
                    <a:pt x="258673" y="88607"/>
                  </a:lnTo>
                  <a:lnTo>
                    <a:pt x="254165" y="95046"/>
                  </a:lnTo>
                  <a:lnTo>
                    <a:pt x="258927" y="95846"/>
                  </a:lnTo>
                  <a:lnTo>
                    <a:pt x="264236" y="95300"/>
                  </a:lnTo>
                  <a:lnTo>
                    <a:pt x="265074" y="90233"/>
                  </a:lnTo>
                  <a:lnTo>
                    <a:pt x="266115" y="84086"/>
                  </a:lnTo>
                  <a:close/>
                </a:path>
                <a:path w="360680" h="979170">
                  <a:moveTo>
                    <a:pt x="267233" y="208356"/>
                  </a:moveTo>
                  <a:lnTo>
                    <a:pt x="266014" y="206654"/>
                  </a:lnTo>
                  <a:lnTo>
                    <a:pt x="262648" y="208749"/>
                  </a:lnTo>
                  <a:lnTo>
                    <a:pt x="266166" y="210248"/>
                  </a:lnTo>
                  <a:lnTo>
                    <a:pt x="267233" y="208356"/>
                  </a:lnTo>
                  <a:close/>
                </a:path>
                <a:path w="360680" h="979170">
                  <a:moveTo>
                    <a:pt x="270154" y="108889"/>
                  </a:moveTo>
                  <a:lnTo>
                    <a:pt x="267881" y="108889"/>
                  </a:lnTo>
                  <a:lnTo>
                    <a:pt x="270090" y="109435"/>
                  </a:lnTo>
                  <a:lnTo>
                    <a:pt x="270154" y="108889"/>
                  </a:lnTo>
                  <a:close/>
                </a:path>
                <a:path w="360680" h="979170">
                  <a:moveTo>
                    <a:pt x="270383" y="107061"/>
                  </a:moveTo>
                  <a:lnTo>
                    <a:pt x="268249" y="107302"/>
                  </a:lnTo>
                  <a:lnTo>
                    <a:pt x="265074" y="106756"/>
                  </a:lnTo>
                  <a:lnTo>
                    <a:pt x="264807" y="108648"/>
                  </a:lnTo>
                  <a:lnTo>
                    <a:pt x="266915" y="108648"/>
                  </a:lnTo>
                  <a:lnTo>
                    <a:pt x="270179" y="108648"/>
                  </a:lnTo>
                  <a:lnTo>
                    <a:pt x="270344" y="107302"/>
                  </a:lnTo>
                  <a:lnTo>
                    <a:pt x="270383" y="107061"/>
                  </a:lnTo>
                  <a:close/>
                </a:path>
                <a:path w="360680" h="979170">
                  <a:moveTo>
                    <a:pt x="272859" y="138671"/>
                  </a:moveTo>
                  <a:lnTo>
                    <a:pt x="271691" y="136956"/>
                  </a:lnTo>
                  <a:lnTo>
                    <a:pt x="268503" y="139052"/>
                  </a:lnTo>
                  <a:lnTo>
                    <a:pt x="271843" y="140576"/>
                  </a:lnTo>
                  <a:lnTo>
                    <a:pt x="272859" y="138671"/>
                  </a:lnTo>
                  <a:close/>
                </a:path>
                <a:path w="360680" h="979170">
                  <a:moveTo>
                    <a:pt x="280733" y="107924"/>
                  </a:moveTo>
                  <a:lnTo>
                    <a:pt x="275945" y="107061"/>
                  </a:lnTo>
                  <a:lnTo>
                    <a:pt x="276491" y="104076"/>
                  </a:lnTo>
                  <a:lnTo>
                    <a:pt x="273265" y="101942"/>
                  </a:lnTo>
                  <a:lnTo>
                    <a:pt x="272224" y="105168"/>
                  </a:lnTo>
                  <a:lnTo>
                    <a:pt x="275183" y="107759"/>
                  </a:lnTo>
                  <a:lnTo>
                    <a:pt x="279247" y="108407"/>
                  </a:lnTo>
                  <a:lnTo>
                    <a:pt x="280733" y="107924"/>
                  </a:lnTo>
                  <a:close/>
                </a:path>
                <a:path w="360680" h="979170">
                  <a:moveTo>
                    <a:pt x="314680" y="32842"/>
                  </a:moveTo>
                  <a:lnTo>
                    <a:pt x="302475" y="27774"/>
                  </a:lnTo>
                  <a:lnTo>
                    <a:pt x="309676" y="31750"/>
                  </a:lnTo>
                  <a:lnTo>
                    <a:pt x="309918" y="32042"/>
                  </a:lnTo>
                  <a:lnTo>
                    <a:pt x="311505" y="35217"/>
                  </a:lnTo>
                  <a:lnTo>
                    <a:pt x="313347" y="33629"/>
                  </a:lnTo>
                  <a:lnTo>
                    <a:pt x="314680" y="32842"/>
                  </a:lnTo>
                  <a:close/>
                </a:path>
                <a:path w="360680" h="979170">
                  <a:moveTo>
                    <a:pt x="315480" y="115049"/>
                  </a:moveTo>
                  <a:lnTo>
                    <a:pt x="303530" y="111823"/>
                  </a:lnTo>
                  <a:lnTo>
                    <a:pt x="304076" y="114795"/>
                  </a:lnTo>
                  <a:lnTo>
                    <a:pt x="305409" y="115290"/>
                  </a:lnTo>
                  <a:lnTo>
                    <a:pt x="306197" y="116382"/>
                  </a:lnTo>
                  <a:lnTo>
                    <a:pt x="305955" y="118516"/>
                  </a:lnTo>
                  <a:lnTo>
                    <a:pt x="309676" y="118516"/>
                  </a:lnTo>
                  <a:lnTo>
                    <a:pt x="315480" y="115049"/>
                  </a:lnTo>
                  <a:close/>
                </a:path>
                <a:path w="360680" h="979170">
                  <a:moveTo>
                    <a:pt x="318681" y="24307"/>
                  </a:moveTo>
                  <a:lnTo>
                    <a:pt x="317169" y="24307"/>
                  </a:lnTo>
                  <a:lnTo>
                    <a:pt x="318655" y="24561"/>
                  </a:lnTo>
                  <a:lnTo>
                    <a:pt x="318681" y="24307"/>
                  </a:lnTo>
                  <a:close/>
                </a:path>
                <a:path w="360680" h="979170">
                  <a:moveTo>
                    <a:pt x="318947" y="22428"/>
                  </a:moveTo>
                  <a:lnTo>
                    <a:pt x="316814" y="22669"/>
                  </a:lnTo>
                  <a:lnTo>
                    <a:pt x="313639" y="22174"/>
                  </a:lnTo>
                  <a:lnTo>
                    <a:pt x="313385" y="24015"/>
                  </a:lnTo>
                  <a:lnTo>
                    <a:pt x="315480" y="24015"/>
                  </a:lnTo>
                  <a:lnTo>
                    <a:pt x="318719" y="24015"/>
                  </a:lnTo>
                  <a:lnTo>
                    <a:pt x="318909" y="22669"/>
                  </a:lnTo>
                  <a:lnTo>
                    <a:pt x="318947" y="22428"/>
                  </a:lnTo>
                  <a:close/>
                </a:path>
                <a:path w="360680" h="979170">
                  <a:moveTo>
                    <a:pt x="320789" y="829868"/>
                  </a:moveTo>
                  <a:lnTo>
                    <a:pt x="317614" y="829564"/>
                  </a:lnTo>
                  <a:lnTo>
                    <a:pt x="316026" y="831202"/>
                  </a:lnTo>
                  <a:lnTo>
                    <a:pt x="315226" y="833589"/>
                  </a:lnTo>
                  <a:lnTo>
                    <a:pt x="318401" y="833589"/>
                  </a:lnTo>
                  <a:lnTo>
                    <a:pt x="319989" y="832243"/>
                  </a:lnTo>
                  <a:lnTo>
                    <a:pt x="320789" y="829868"/>
                  </a:lnTo>
                  <a:close/>
                </a:path>
                <a:path w="360680" h="979170">
                  <a:moveTo>
                    <a:pt x="320789" y="521296"/>
                  </a:moveTo>
                  <a:lnTo>
                    <a:pt x="317614" y="520750"/>
                  </a:lnTo>
                  <a:lnTo>
                    <a:pt x="317068" y="523176"/>
                  </a:lnTo>
                  <a:lnTo>
                    <a:pt x="317360" y="525310"/>
                  </a:lnTo>
                  <a:lnTo>
                    <a:pt x="319201" y="524217"/>
                  </a:lnTo>
                  <a:lnTo>
                    <a:pt x="320789" y="523176"/>
                  </a:lnTo>
                  <a:lnTo>
                    <a:pt x="320789" y="521296"/>
                  </a:lnTo>
                  <a:close/>
                </a:path>
                <a:path w="360680" h="979170">
                  <a:moveTo>
                    <a:pt x="322668" y="45097"/>
                  </a:moveTo>
                  <a:lnTo>
                    <a:pt x="318947" y="45643"/>
                  </a:lnTo>
                  <a:lnTo>
                    <a:pt x="318947" y="42468"/>
                  </a:lnTo>
                  <a:lnTo>
                    <a:pt x="317068" y="41376"/>
                  </a:lnTo>
                  <a:lnTo>
                    <a:pt x="317068" y="44056"/>
                  </a:lnTo>
                  <a:lnTo>
                    <a:pt x="316268" y="45389"/>
                  </a:lnTo>
                  <a:lnTo>
                    <a:pt x="315226" y="46977"/>
                  </a:lnTo>
                  <a:lnTo>
                    <a:pt x="318160" y="46736"/>
                  </a:lnTo>
                  <a:lnTo>
                    <a:pt x="322122" y="47777"/>
                  </a:lnTo>
                  <a:lnTo>
                    <a:pt x="322326" y="46736"/>
                  </a:lnTo>
                  <a:lnTo>
                    <a:pt x="322554" y="45643"/>
                  </a:lnTo>
                  <a:lnTo>
                    <a:pt x="322668" y="45097"/>
                  </a:lnTo>
                  <a:close/>
                </a:path>
                <a:path w="360680" h="979170">
                  <a:moveTo>
                    <a:pt x="324281" y="731888"/>
                  </a:moveTo>
                  <a:lnTo>
                    <a:pt x="322554" y="731888"/>
                  </a:lnTo>
                  <a:lnTo>
                    <a:pt x="324256" y="732180"/>
                  </a:lnTo>
                  <a:lnTo>
                    <a:pt x="324281" y="731888"/>
                  </a:lnTo>
                  <a:close/>
                </a:path>
                <a:path w="360680" h="979170">
                  <a:moveTo>
                    <a:pt x="324510" y="730046"/>
                  </a:moveTo>
                  <a:lnTo>
                    <a:pt x="322376" y="730300"/>
                  </a:lnTo>
                  <a:lnTo>
                    <a:pt x="319201" y="729754"/>
                  </a:lnTo>
                  <a:lnTo>
                    <a:pt x="318973" y="731634"/>
                  </a:lnTo>
                  <a:lnTo>
                    <a:pt x="321081" y="731634"/>
                  </a:lnTo>
                  <a:lnTo>
                    <a:pt x="324319" y="731634"/>
                  </a:lnTo>
                  <a:lnTo>
                    <a:pt x="324472" y="730300"/>
                  </a:lnTo>
                  <a:lnTo>
                    <a:pt x="324510" y="730046"/>
                  </a:lnTo>
                  <a:close/>
                </a:path>
                <a:path w="360680" h="979170">
                  <a:moveTo>
                    <a:pt x="325869" y="9359"/>
                  </a:moveTo>
                  <a:lnTo>
                    <a:pt x="322668" y="7493"/>
                  </a:lnTo>
                  <a:lnTo>
                    <a:pt x="323024" y="12217"/>
                  </a:lnTo>
                  <a:lnTo>
                    <a:pt x="325043" y="11887"/>
                  </a:lnTo>
                  <a:lnTo>
                    <a:pt x="325869" y="9359"/>
                  </a:lnTo>
                  <a:close/>
                </a:path>
                <a:path w="360680" h="979170">
                  <a:moveTo>
                    <a:pt x="328231" y="974775"/>
                  </a:moveTo>
                  <a:lnTo>
                    <a:pt x="324510" y="974775"/>
                  </a:lnTo>
                  <a:lnTo>
                    <a:pt x="324510" y="978547"/>
                  </a:lnTo>
                  <a:lnTo>
                    <a:pt x="328231" y="978547"/>
                  </a:lnTo>
                  <a:lnTo>
                    <a:pt x="328231" y="974775"/>
                  </a:lnTo>
                  <a:close/>
                </a:path>
                <a:path w="360680" h="979170">
                  <a:moveTo>
                    <a:pt x="330111" y="897636"/>
                  </a:moveTo>
                  <a:lnTo>
                    <a:pt x="325056" y="899807"/>
                  </a:lnTo>
                  <a:lnTo>
                    <a:pt x="324751" y="899515"/>
                  </a:lnTo>
                  <a:lnTo>
                    <a:pt x="318947" y="893914"/>
                  </a:lnTo>
                  <a:lnTo>
                    <a:pt x="318947" y="897636"/>
                  </a:lnTo>
                  <a:lnTo>
                    <a:pt x="322122" y="897636"/>
                  </a:lnTo>
                  <a:lnTo>
                    <a:pt x="319989" y="902741"/>
                  </a:lnTo>
                  <a:lnTo>
                    <a:pt x="322668" y="903236"/>
                  </a:lnTo>
                  <a:lnTo>
                    <a:pt x="323164" y="899515"/>
                  </a:lnTo>
                  <a:lnTo>
                    <a:pt x="329565" y="901407"/>
                  </a:lnTo>
                  <a:lnTo>
                    <a:pt x="329793" y="899807"/>
                  </a:lnTo>
                  <a:lnTo>
                    <a:pt x="330111" y="897636"/>
                  </a:lnTo>
                  <a:close/>
                </a:path>
                <a:path w="360680" h="979170">
                  <a:moveTo>
                    <a:pt x="335915" y="2133"/>
                  </a:moveTo>
                  <a:lnTo>
                    <a:pt x="323164" y="0"/>
                  </a:lnTo>
                  <a:lnTo>
                    <a:pt x="322668" y="1879"/>
                  </a:lnTo>
                  <a:lnTo>
                    <a:pt x="326390" y="4559"/>
                  </a:lnTo>
                  <a:lnTo>
                    <a:pt x="330111" y="6946"/>
                  </a:lnTo>
                  <a:lnTo>
                    <a:pt x="335673" y="7493"/>
                  </a:lnTo>
                  <a:lnTo>
                    <a:pt x="335915" y="2133"/>
                  </a:lnTo>
                  <a:close/>
                </a:path>
                <a:path w="360680" h="979170">
                  <a:moveTo>
                    <a:pt x="339394" y="11214"/>
                  </a:moveTo>
                  <a:lnTo>
                    <a:pt x="335673" y="11214"/>
                  </a:lnTo>
                  <a:lnTo>
                    <a:pt x="335673" y="14935"/>
                  </a:lnTo>
                  <a:lnTo>
                    <a:pt x="339394" y="14935"/>
                  </a:lnTo>
                  <a:lnTo>
                    <a:pt x="339394" y="11214"/>
                  </a:lnTo>
                  <a:close/>
                </a:path>
                <a:path w="360680" h="979170">
                  <a:moveTo>
                    <a:pt x="342836" y="754608"/>
                  </a:moveTo>
                  <a:lnTo>
                    <a:pt x="341401" y="754608"/>
                  </a:lnTo>
                  <a:lnTo>
                    <a:pt x="342811" y="754849"/>
                  </a:lnTo>
                  <a:lnTo>
                    <a:pt x="342836" y="754608"/>
                  </a:lnTo>
                  <a:close/>
                </a:path>
                <a:path w="360680" h="979170">
                  <a:moveTo>
                    <a:pt x="343115" y="752716"/>
                  </a:moveTo>
                  <a:lnTo>
                    <a:pt x="340982" y="752970"/>
                  </a:lnTo>
                  <a:lnTo>
                    <a:pt x="338048" y="752182"/>
                  </a:lnTo>
                  <a:lnTo>
                    <a:pt x="337566" y="754303"/>
                  </a:lnTo>
                  <a:lnTo>
                    <a:pt x="339636" y="754303"/>
                  </a:lnTo>
                  <a:lnTo>
                    <a:pt x="342887" y="754303"/>
                  </a:lnTo>
                  <a:lnTo>
                    <a:pt x="343077" y="752970"/>
                  </a:lnTo>
                  <a:lnTo>
                    <a:pt x="343115" y="752716"/>
                  </a:lnTo>
                  <a:close/>
                </a:path>
                <a:path w="360680" h="979170">
                  <a:moveTo>
                    <a:pt x="347078" y="52590"/>
                  </a:moveTo>
                  <a:lnTo>
                    <a:pt x="340982" y="54965"/>
                  </a:lnTo>
                  <a:lnTo>
                    <a:pt x="345744" y="46431"/>
                  </a:lnTo>
                  <a:lnTo>
                    <a:pt x="339636" y="48869"/>
                  </a:lnTo>
                  <a:lnTo>
                    <a:pt x="339636" y="56311"/>
                  </a:lnTo>
                  <a:lnTo>
                    <a:pt x="343903" y="56857"/>
                  </a:lnTo>
                  <a:lnTo>
                    <a:pt x="346532" y="55803"/>
                  </a:lnTo>
                  <a:lnTo>
                    <a:pt x="346671" y="54965"/>
                  </a:lnTo>
                  <a:lnTo>
                    <a:pt x="347078" y="52590"/>
                  </a:lnTo>
                  <a:close/>
                </a:path>
                <a:path w="360680" h="979170">
                  <a:moveTo>
                    <a:pt x="348919" y="938999"/>
                  </a:moveTo>
                  <a:lnTo>
                    <a:pt x="345249" y="938999"/>
                  </a:lnTo>
                  <a:lnTo>
                    <a:pt x="345249" y="942771"/>
                  </a:lnTo>
                  <a:lnTo>
                    <a:pt x="348919" y="942771"/>
                  </a:lnTo>
                  <a:lnTo>
                    <a:pt x="348919" y="938999"/>
                  </a:lnTo>
                  <a:close/>
                </a:path>
                <a:path w="360680" h="979170">
                  <a:moveTo>
                    <a:pt x="348919" y="707326"/>
                  </a:moveTo>
                  <a:lnTo>
                    <a:pt x="345249" y="705739"/>
                  </a:lnTo>
                  <a:lnTo>
                    <a:pt x="338594" y="710260"/>
                  </a:lnTo>
                  <a:lnTo>
                    <a:pt x="343357" y="711098"/>
                  </a:lnTo>
                  <a:lnTo>
                    <a:pt x="343357" y="708126"/>
                  </a:lnTo>
                  <a:lnTo>
                    <a:pt x="348424" y="710260"/>
                  </a:lnTo>
                  <a:lnTo>
                    <a:pt x="348780" y="708126"/>
                  </a:lnTo>
                  <a:lnTo>
                    <a:pt x="348919" y="707326"/>
                  </a:lnTo>
                  <a:close/>
                </a:path>
                <a:path w="360680" h="979170">
                  <a:moveTo>
                    <a:pt x="349605" y="584682"/>
                  </a:moveTo>
                  <a:lnTo>
                    <a:pt x="348437" y="582993"/>
                  </a:lnTo>
                  <a:lnTo>
                    <a:pt x="345249" y="585089"/>
                  </a:lnTo>
                  <a:lnTo>
                    <a:pt x="348589" y="586587"/>
                  </a:lnTo>
                  <a:lnTo>
                    <a:pt x="349605" y="584682"/>
                  </a:lnTo>
                  <a:close/>
                </a:path>
                <a:path w="360680" h="979170">
                  <a:moveTo>
                    <a:pt x="350875" y="106032"/>
                  </a:moveTo>
                  <a:lnTo>
                    <a:pt x="348919" y="107061"/>
                  </a:lnTo>
                  <a:lnTo>
                    <a:pt x="347865" y="109118"/>
                  </a:lnTo>
                  <a:lnTo>
                    <a:pt x="349529" y="107746"/>
                  </a:lnTo>
                  <a:lnTo>
                    <a:pt x="350875" y="106032"/>
                  </a:lnTo>
                  <a:close/>
                </a:path>
                <a:path w="360680" h="979170">
                  <a:moveTo>
                    <a:pt x="352412" y="976655"/>
                  </a:moveTo>
                  <a:lnTo>
                    <a:pt x="350748" y="976655"/>
                  </a:lnTo>
                  <a:lnTo>
                    <a:pt x="352386" y="976909"/>
                  </a:lnTo>
                  <a:lnTo>
                    <a:pt x="352412" y="976655"/>
                  </a:lnTo>
                  <a:close/>
                </a:path>
                <a:path w="360680" h="979170">
                  <a:moveTo>
                    <a:pt x="352412" y="854125"/>
                  </a:moveTo>
                  <a:lnTo>
                    <a:pt x="350685" y="854125"/>
                  </a:lnTo>
                  <a:lnTo>
                    <a:pt x="352386" y="854417"/>
                  </a:lnTo>
                  <a:lnTo>
                    <a:pt x="352412" y="854125"/>
                  </a:lnTo>
                  <a:close/>
                </a:path>
                <a:path w="360680" h="979170">
                  <a:moveTo>
                    <a:pt x="352640" y="974775"/>
                  </a:moveTo>
                  <a:lnTo>
                    <a:pt x="350558" y="975067"/>
                  </a:lnTo>
                  <a:lnTo>
                    <a:pt x="347332" y="974280"/>
                  </a:lnTo>
                  <a:lnTo>
                    <a:pt x="347103" y="976414"/>
                  </a:lnTo>
                  <a:lnTo>
                    <a:pt x="349211" y="976414"/>
                  </a:lnTo>
                  <a:lnTo>
                    <a:pt x="352437" y="976414"/>
                  </a:lnTo>
                  <a:lnTo>
                    <a:pt x="352602" y="975067"/>
                  </a:lnTo>
                  <a:lnTo>
                    <a:pt x="352640" y="974775"/>
                  </a:lnTo>
                  <a:close/>
                </a:path>
                <a:path w="360680" h="979170">
                  <a:moveTo>
                    <a:pt x="352640" y="852284"/>
                  </a:moveTo>
                  <a:lnTo>
                    <a:pt x="350558" y="852538"/>
                  </a:lnTo>
                  <a:lnTo>
                    <a:pt x="347332" y="851992"/>
                  </a:lnTo>
                  <a:lnTo>
                    <a:pt x="347103" y="853871"/>
                  </a:lnTo>
                  <a:lnTo>
                    <a:pt x="349211" y="853871"/>
                  </a:lnTo>
                  <a:lnTo>
                    <a:pt x="352450" y="853871"/>
                  </a:lnTo>
                  <a:lnTo>
                    <a:pt x="352602" y="852538"/>
                  </a:lnTo>
                  <a:lnTo>
                    <a:pt x="352640" y="852284"/>
                  </a:lnTo>
                  <a:close/>
                </a:path>
                <a:path w="360680" h="979170">
                  <a:moveTo>
                    <a:pt x="356133" y="103289"/>
                  </a:moveTo>
                  <a:lnTo>
                    <a:pt x="354406" y="103289"/>
                  </a:lnTo>
                  <a:lnTo>
                    <a:pt x="356108" y="103581"/>
                  </a:lnTo>
                  <a:lnTo>
                    <a:pt x="356133" y="103289"/>
                  </a:lnTo>
                  <a:close/>
                </a:path>
                <a:path w="360680" h="979170">
                  <a:moveTo>
                    <a:pt x="356362" y="101447"/>
                  </a:moveTo>
                  <a:lnTo>
                    <a:pt x="354228" y="101701"/>
                  </a:lnTo>
                  <a:lnTo>
                    <a:pt x="351053" y="101155"/>
                  </a:lnTo>
                  <a:lnTo>
                    <a:pt x="350824" y="103035"/>
                  </a:lnTo>
                  <a:lnTo>
                    <a:pt x="352933" y="103035"/>
                  </a:lnTo>
                  <a:lnTo>
                    <a:pt x="356171" y="103035"/>
                  </a:lnTo>
                  <a:lnTo>
                    <a:pt x="356323" y="101701"/>
                  </a:lnTo>
                  <a:lnTo>
                    <a:pt x="356362" y="101447"/>
                  </a:lnTo>
                  <a:close/>
                </a:path>
                <a:path w="360680" h="979170">
                  <a:moveTo>
                    <a:pt x="358241" y="880567"/>
                  </a:moveTo>
                  <a:lnTo>
                    <a:pt x="354774" y="880313"/>
                  </a:lnTo>
                  <a:lnTo>
                    <a:pt x="356908" y="874407"/>
                  </a:lnTo>
                  <a:lnTo>
                    <a:pt x="352640" y="874953"/>
                  </a:lnTo>
                  <a:lnTo>
                    <a:pt x="352145" y="878179"/>
                  </a:lnTo>
                  <a:lnTo>
                    <a:pt x="356108" y="886167"/>
                  </a:lnTo>
                  <a:lnTo>
                    <a:pt x="358241" y="880567"/>
                  </a:lnTo>
                  <a:close/>
                </a:path>
                <a:path w="360680" h="979170">
                  <a:moveTo>
                    <a:pt x="358495" y="670763"/>
                  </a:moveTo>
                  <a:lnTo>
                    <a:pt x="354520" y="671855"/>
                  </a:lnTo>
                  <a:lnTo>
                    <a:pt x="354520" y="675030"/>
                  </a:lnTo>
                  <a:lnTo>
                    <a:pt x="355866" y="676617"/>
                  </a:lnTo>
                  <a:lnTo>
                    <a:pt x="358241" y="677468"/>
                  </a:lnTo>
                  <a:lnTo>
                    <a:pt x="357949" y="674484"/>
                  </a:lnTo>
                  <a:lnTo>
                    <a:pt x="358495" y="670763"/>
                  </a:lnTo>
                  <a:close/>
                </a:path>
                <a:path w="360680" h="979170">
                  <a:moveTo>
                    <a:pt x="360375" y="47231"/>
                  </a:moveTo>
                  <a:lnTo>
                    <a:pt x="348424" y="44056"/>
                  </a:lnTo>
                  <a:lnTo>
                    <a:pt x="348919" y="46977"/>
                  </a:lnTo>
                  <a:lnTo>
                    <a:pt x="350253" y="47231"/>
                  </a:lnTo>
                  <a:lnTo>
                    <a:pt x="351053" y="48564"/>
                  </a:lnTo>
                  <a:lnTo>
                    <a:pt x="350799" y="50698"/>
                  </a:lnTo>
                  <a:lnTo>
                    <a:pt x="354520" y="50698"/>
                  </a:lnTo>
                  <a:lnTo>
                    <a:pt x="360375" y="47231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44296" y="5641365"/>
              <a:ext cx="581660" cy="1141730"/>
            </a:xfrm>
            <a:custGeom>
              <a:avLst/>
              <a:gdLst/>
              <a:ahLst/>
              <a:cxnLst/>
              <a:rect l="l" t="t" r="r" b="b"/>
              <a:pathLst>
                <a:path w="581660" h="1141729">
                  <a:moveTo>
                    <a:pt x="5613" y="1136662"/>
                  </a:moveTo>
                  <a:lnTo>
                    <a:pt x="2679" y="1133436"/>
                  </a:lnTo>
                  <a:lnTo>
                    <a:pt x="1346" y="1136662"/>
                  </a:lnTo>
                  <a:lnTo>
                    <a:pt x="0" y="1139596"/>
                  </a:lnTo>
                  <a:lnTo>
                    <a:pt x="1892" y="1139596"/>
                  </a:lnTo>
                  <a:lnTo>
                    <a:pt x="2679" y="1139888"/>
                  </a:lnTo>
                  <a:lnTo>
                    <a:pt x="3721" y="1138555"/>
                  </a:lnTo>
                  <a:lnTo>
                    <a:pt x="4267" y="1137208"/>
                  </a:lnTo>
                  <a:lnTo>
                    <a:pt x="5613" y="1136662"/>
                  </a:lnTo>
                  <a:close/>
                </a:path>
                <a:path w="581660" h="1141729">
                  <a:moveTo>
                    <a:pt x="145211" y="1140142"/>
                  </a:moveTo>
                  <a:lnTo>
                    <a:pt x="144411" y="1138008"/>
                  </a:lnTo>
                  <a:lnTo>
                    <a:pt x="140449" y="1136662"/>
                  </a:lnTo>
                  <a:lnTo>
                    <a:pt x="140995" y="1139050"/>
                  </a:lnTo>
                  <a:lnTo>
                    <a:pt x="142036" y="1140383"/>
                  </a:lnTo>
                  <a:lnTo>
                    <a:pt x="142824" y="1140929"/>
                  </a:lnTo>
                  <a:lnTo>
                    <a:pt x="144957" y="1140929"/>
                  </a:lnTo>
                  <a:lnTo>
                    <a:pt x="145211" y="1140142"/>
                  </a:lnTo>
                  <a:close/>
                </a:path>
                <a:path w="581660" h="1141729">
                  <a:moveTo>
                    <a:pt x="179743" y="1138555"/>
                  </a:moveTo>
                  <a:lnTo>
                    <a:pt x="179489" y="1138555"/>
                  </a:lnTo>
                  <a:lnTo>
                    <a:pt x="176022" y="1140383"/>
                  </a:lnTo>
                  <a:lnTo>
                    <a:pt x="174675" y="1136662"/>
                  </a:lnTo>
                  <a:lnTo>
                    <a:pt x="174180" y="1139342"/>
                  </a:lnTo>
                  <a:lnTo>
                    <a:pt x="175221" y="1140929"/>
                  </a:lnTo>
                  <a:lnTo>
                    <a:pt x="178396" y="1140929"/>
                  </a:lnTo>
                  <a:lnTo>
                    <a:pt x="178701" y="1140383"/>
                  </a:lnTo>
                  <a:lnTo>
                    <a:pt x="179743" y="1138555"/>
                  </a:lnTo>
                  <a:close/>
                </a:path>
                <a:path w="581660" h="1141729">
                  <a:moveTo>
                    <a:pt x="196456" y="1140383"/>
                  </a:moveTo>
                  <a:lnTo>
                    <a:pt x="194322" y="1140688"/>
                  </a:lnTo>
                  <a:lnTo>
                    <a:pt x="193535" y="1137704"/>
                  </a:lnTo>
                  <a:lnTo>
                    <a:pt x="192735" y="1140383"/>
                  </a:lnTo>
                  <a:lnTo>
                    <a:pt x="192735" y="1140929"/>
                  </a:lnTo>
                  <a:lnTo>
                    <a:pt x="192989" y="1141183"/>
                  </a:lnTo>
                  <a:lnTo>
                    <a:pt x="196215" y="1141183"/>
                  </a:lnTo>
                  <a:lnTo>
                    <a:pt x="196215" y="1140929"/>
                  </a:lnTo>
                  <a:lnTo>
                    <a:pt x="196456" y="1140688"/>
                  </a:lnTo>
                  <a:lnTo>
                    <a:pt x="196456" y="1140383"/>
                  </a:lnTo>
                  <a:close/>
                </a:path>
                <a:path w="581660" h="1141729">
                  <a:moveTo>
                    <a:pt x="209753" y="1137704"/>
                  </a:moveTo>
                  <a:lnTo>
                    <a:pt x="204152" y="1134783"/>
                  </a:lnTo>
                  <a:lnTo>
                    <a:pt x="203111" y="1136116"/>
                  </a:lnTo>
                  <a:lnTo>
                    <a:pt x="195910" y="1138250"/>
                  </a:lnTo>
                  <a:lnTo>
                    <a:pt x="198589" y="1141183"/>
                  </a:lnTo>
                  <a:lnTo>
                    <a:pt x="200431" y="1141183"/>
                  </a:lnTo>
                  <a:lnTo>
                    <a:pt x="201764" y="1138250"/>
                  </a:lnTo>
                  <a:lnTo>
                    <a:pt x="209753" y="1137704"/>
                  </a:lnTo>
                  <a:close/>
                </a:path>
                <a:path w="581660" h="1141729">
                  <a:moveTo>
                    <a:pt x="244525" y="181876"/>
                  </a:moveTo>
                  <a:lnTo>
                    <a:pt x="235204" y="180835"/>
                  </a:lnTo>
                  <a:lnTo>
                    <a:pt x="235991" y="184556"/>
                  </a:lnTo>
                  <a:lnTo>
                    <a:pt x="237083" y="184556"/>
                  </a:lnTo>
                  <a:lnTo>
                    <a:pt x="238125" y="184810"/>
                  </a:lnTo>
                  <a:lnTo>
                    <a:pt x="237883" y="186448"/>
                  </a:lnTo>
                  <a:lnTo>
                    <a:pt x="241604" y="186448"/>
                  </a:lnTo>
                  <a:lnTo>
                    <a:pt x="244525" y="181876"/>
                  </a:lnTo>
                  <a:close/>
                </a:path>
                <a:path w="581660" h="1141729">
                  <a:moveTo>
                    <a:pt x="297078" y="175501"/>
                  </a:moveTo>
                  <a:lnTo>
                    <a:pt x="293090" y="177076"/>
                  </a:lnTo>
                  <a:lnTo>
                    <a:pt x="297078" y="175501"/>
                  </a:lnTo>
                  <a:close/>
                </a:path>
                <a:path w="581660" h="1141729">
                  <a:moveTo>
                    <a:pt x="301332" y="1141183"/>
                  </a:moveTo>
                  <a:lnTo>
                    <a:pt x="300240" y="1136916"/>
                  </a:lnTo>
                  <a:lnTo>
                    <a:pt x="290423" y="1134783"/>
                  </a:lnTo>
                  <a:lnTo>
                    <a:pt x="288290" y="1138555"/>
                  </a:lnTo>
                  <a:lnTo>
                    <a:pt x="293890" y="1136916"/>
                  </a:lnTo>
                  <a:lnTo>
                    <a:pt x="295224" y="1139596"/>
                  </a:lnTo>
                  <a:lnTo>
                    <a:pt x="297611" y="1141183"/>
                  </a:lnTo>
                  <a:lnTo>
                    <a:pt x="301332" y="1141183"/>
                  </a:lnTo>
                  <a:close/>
                </a:path>
                <a:path w="581660" h="1141729">
                  <a:moveTo>
                    <a:pt x="305054" y="131724"/>
                  </a:moveTo>
                  <a:lnTo>
                    <a:pt x="301574" y="132524"/>
                  </a:lnTo>
                  <a:lnTo>
                    <a:pt x="293890" y="129044"/>
                  </a:lnTo>
                  <a:lnTo>
                    <a:pt x="295732" y="135445"/>
                  </a:lnTo>
                  <a:lnTo>
                    <a:pt x="300240" y="135699"/>
                  </a:lnTo>
                  <a:lnTo>
                    <a:pt x="304749" y="135699"/>
                  </a:lnTo>
                  <a:lnTo>
                    <a:pt x="304990" y="132524"/>
                  </a:lnTo>
                  <a:lnTo>
                    <a:pt x="305054" y="131724"/>
                  </a:lnTo>
                  <a:close/>
                </a:path>
                <a:path w="581660" h="1141729">
                  <a:moveTo>
                    <a:pt x="306095" y="173901"/>
                  </a:moveTo>
                  <a:lnTo>
                    <a:pt x="303161" y="173101"/>
                  </a:lnTo>
                  <a:lnTo>
                    <a:pt x="297078" y="175501"/>
                  </a:lnTo>
                  <a:lnTo>
                    <a:pt x="303161" y="178701"/>
                  </a:lnTo>
                  <a:lnTo>
                    <a:pt x="302374" y="175501"/>
                  </a:lnTo>
                  <a:lnTo>
                    <a:pt x="306095" y="173901"/>
                  </a:lnTo>
                  <a:close/>
                </a:path>
                <a:path w="581660" h="1141729">
                  <a:moveTo>
                    <a:pt x="308775" y="73533"/>
                  </a:moveTo>
                  <a:lnTo>
                    <a:pt x="307213" y="73533"/>
                  </a:lnTo>
                  <a:lnTo>
                    <a:pt x="307924" y="76212"/>
                  </a:lnTo>
                  <a:lnTo>
                    <a:pt x="308775" y="73533"/>
                  </a:lnTo>
                  <a:close/>
                </a:path>
                <a:path w="581660" h="1141729">
                  <a:moveTo>
                    <a:pt x="308775" y="71653"/>
                  </a:moveTo>
                  <a:lnTo>
                    <a:pt x="305549" y="71107"/>
                  </a:lnTo>
                  <a:lnTo>
                    <a:pt x="305104" y="73240"/>
                  </a:lnTo>
                  <a:lnTo>
                    <a:pt x="307136" y="73240"/>
                  </a:lnTo>
                  <a:lnTo>
                    <a:pt x="308775" y="73240"/>
                  </a:lnTo>
                  <a:lnTo>
                    <a:pt x="308775" y="71653"/>
                  </a:lnTo>
                  <a:close/>
                </a:path>
                <a:path w="581660" h="1141729">
                  <a:moveTo>
                    <a:pt x="310857" y="212585"/>
                  </a:moveTo>
                  <a:lnTo>
                    <a:pt x="309270" y="213131"/>
                  </a:lnTo>
                  <a:lnTo>
                    <a:pt x="306882" y="214477"/>
                  </a:lnTo>
                  <a:lnTo>
                    <a:pt x="304507" y="216065"/>
                  </a:lnTo>
                  <a:lnTo>
                    <a:pt x="306641" y="216306"/>
                  </a:lnTo>
                  <a:lnTo>
                    <a:pt x="308775" y="214477"/>
                  </a:lnTo>
                  <a:lnTo>
                    <a:pt x="310857" y="212585"/>
                  </a:lnTo>
                  <a:close/>
                </a:path>
                <a:path w="581660" h="1141729">
                  <a:moveTo>
                    <a:pt x="316712" y="62318"/>
                  </a:moveTo>
                  <a:lnTo>
                    <a:pt x="308775" y="60185"/>
                  </a:lnTo>
                  <a:lnTo>
                    <a:pt x="308775" y="70065"/>
                  </a:lnTo>
                  <a:lnTo>
                    <a:pt x="316712" y="62318"/>
                  </a:lnTo>
                  <a:close/>
                </a:path>
                <a:path w="581660" h="1141729">
                  <a:moveTo>
                    <a:pt x="317233" y="119138"/>
                  </a:moveTo>
                  <a:lnTo>
                    <a:pt x="316865" y="116370"/>
                  </a:lnTo>
                  <a:lnTo>
                    <a:pt x="312445" y="113030"/>
                  </a:lnTo>
                  <a:lnTo>
                    <a:pt x="315214" y="118859"/>
                  </a:lnTo>
                  <a:lnTo>
                    <a:pt x="317233" y="119138"/>
                  </a:lnTo>
                  <a:close/>
                </a:path>
                <a:path w="581660" h="1141729">
                  <a:moveTo>
                    <a:pt x="329450" y="39357"/>
                  </a:moveTo>
                  <a:lnTo>
                    <a:pt x="328371" y="33502"/>
                  </a:lnTo>
                  <a:lnTo>
                    <a:pt x="325843" y="39357"/>
                  </a:lnTo>
                  <a:lnTo>
                    <a:pt x="328371" y="39357"/>
                  </a:lnTo>
                  <a:lnTo>
                    <a:pt x="329450" y="39357"/>
                  </a:lnTo>
                  <a:close/>
                </a:path>
                <a:path w="581660" h="1141729">
                  <a:moveTo>
                    <a:pt x="329844" y="41465"/>
                  </a:moveTo>
                  <a:lnTo>
                    <a:pt x="329501" y="39598"/>
                  </a:lnTo>
                  <a:lnTo>
                    <a:pt x="328536" y="39598"/>
                  </a:lnTo>
                  <a:lnTo>
                    <a:pt x="329844" y="41465"/>
                  </a:lnTo>
                  <a:close/>
                </a:path>
                <a:path w="581660" h="1141729">
                  <a:moveTo>
                    <a:pt x="331101" y="43243"/>
                  </a:moveTo>
                  <a:lnTo>
                    <a:pt x="329844" y="41465"/>
                  </a:lnTo>
                  <a:lnTo>
                    <a:pt x="330250" y="43624"/>
                  </a:lnTo>
                  <a:lnTo>
                    <a:pt x="331101" y="43243"/>
                  </a:lnTo>
                  <a:close/>
                </a:path>
                <a:path w="581660" h="1141729">
                  <a:moveTo>
                    <a:pt x="333184" y="161886"/>
                  </a:moveTo>
                  <a:lnTo>
                    <a:pt x="331673" y="161886"/>
                  </a:lnTo>
                  <a:lnTo>
                    <a:pt x="332384" y="164515"/>
                  </a:lnTo>
                  <a:lnTo>
                    <a:pt x="333184" y="161886"/>
                  </a:lnTo>
                  <a:close/>
                </a:path>
                <a:path w="581660" h="1141729">
                  <a:moveTo>
                    <a:pt x="333184" y="160007"/>
                  </a:moveTo>
                  <a:lnTo>
                    <a:pt x="330009" y="159461"/>
                  </a:lnTo>
                  <a:lnTo>
                    <a:pt x="329526" y="161594"/>
                  </a:lnTo>
                  <a:lnTo>
                    <a:pt x="331597" y="161594"/>
                  </a:lnTo>
                  <a:lnTo>
                    <a:pt x="333184" y="161594"/>
                  </a:lnTo>
                  <a:lnTo>
                    <a:pt x="333184" y="160007"/>
                  </a:lnTo>
                  <a:close/>
                </a:path>
                <a:path w="581660" h="1141729">
                  <a:moveTo>
                    <a:pt x="333971" y="47091"/>
                  </a:moveTo>
                  <a:lnTo>
                    <a:pt x="325983" y="43865"/>
                  </a:lnTo>
                  <a:lnTo>
                    <a:pt x="322021" y="45212"/>
                  </a:lnTo>
                  <a:lnTo>
                    <a:pt x="322262" y="47345"/>
                  </a:lnTo>
                  <a:lnTo>
                    <a:pt x="321475" y="50571"/>
                  </a:lnTo>
                  <a:lnTo>
                    <a:pt x="323900" y="50812"/>
                  </a:lnTo>
                  <a:lnTo>
                    <a:pt x="324396" y="49479"/>
                  </a:lnTo>
                  <a:lnTo>
                    <a:pt x="323900" y="47091"/>
                  </a:lnTo>
                  <a:lnTo>
                    <a:pt x="333971" y="47091"/>
                  </a:lnTo>
                  <a:close/>
                </a:path>
                <a:path w="581660" h="1141729">
                  <a:moveTo>
                    <a:pt x="335013" y="41490"/>
                  </a:moveTo>
                  <a:lnTo>
                    <a:pt x="331101" y="43243"/>
                  </a:lnTo>
                  <a:lnTo>
                    <a:pt x="333425" y="46545"/>
                  </a:lnTo>
                  <a:lnTo>
                    <a:pt x="335013" y="41490"/>
                  </a:lnTo>
                  <a:close/>
                </a:path>
                <a:path w="581660" h="1141729">
                  <a:moveTo>
                    <a:pt x="342455" y="139166"/>
                  </a:moveTo>
                  <a:lnTo>
                    <a:pt x="337197" y="140614"/>
                  </a:lnTo>
                  <a:lnTo>
                    <a:pt x="336588" y="142189"/>
                  </a:lnTo>
                  <a:lnTo>
                    <a:pt x="338912" y="142252"/>
                  </a:lnTo>
                  <a:lnTo>
                    <a:pt x="342455" y="139166"/>
                  </a:lnTo>
                  <a:close/>
                </a:path>
                <a:path w="581660" h="1141729">
                  <a:moveTo>
                    <a:pt x="350939" y="16141"/>
                  </a:moveTo>
                  <a:lnTo>
                    <a:pt x="341668" y="15049"/>
                  </a:lnTo>
                  <a:lnTo>
                    <a:pt x="342455" y="18821"/>
                  </a:lnTo>
                  <a:lnTo>
                    <a:pt x="343801" y="18821"/>
                  </a:lnTo>
                  <a:lnTo>
                    <a:pt x="344843" y="19062"/>
                  </a:lnTo>
                  <a:lnTo>
                    <a:pt x="344347" y="20650"/>
                  </a:lnTo>
                  <a:lnTo>
                    <a:pt x="348018" y="20650"/>
                  </a:lnTo>
                  <a:lnTo>
                    <a:pt x="350939" y="16141"/>
                  </a:lnTo>
                  <a:close/>
                </a:path>
                <a:path w="581660" h="1141729">
                  <a:moveTo>
                    <a:pt x="484733" y="231546"/>
                  </a:moveTo>
                  <a:lnTo>
                    <a:pt x="479132" y="231444"/>
                  </a:lnTo>
                  <a:lnTo>
                    <a:pt x="478764" y="232854"/>
                  </a:lnTo>
                  <a:lnTo>
                    <a:pt x="481380" y="233616"/>
                  </a:lnTo>
                  <a:lnTo>
                    <a:pt x="484733" y="231546"/>
                  </a:lnTo>
                  <a:close/>
                </a:path>
                <a:path w="581660" h="1141729">
                  <a:moveTo>
                    <a:pt x="486359" y="210705"/>
                  </a:moveTo>
                  <a:lnTo>
                    <a:pt x="484619" y="210705"/>
                  </a:lnTo>
                  <a:lnTo>
                    <a:pt x="486321" y="210997"/>
                  </a:lnTo>
                  <a:lnTo>
                    <a:pt x="486359" y="210705"/>
                  </a:lnTo>
                  <a:close/>
                </a:path>
                <a:path w="581660" h="1141729">
                  <a:moveTo>
                    <a:pt x="486625" y="208864"/>
                  </a:moveTo>
                  <a:lnTo>
                    <a:pt x="484492" y="209118"/>
                  </a:lnTo>
                  <a:lnTo>
                    <a:pt x="481317" y="208572"/>
                  </a:lnTo>
                  <a:lnTo>
                    <a:pt x="481037" y="210451"/>
                  </a:lnTo>
                  <a:lnTo>
                    <a:pt x="483146" y="210451"/>
                  </a:lnTo>
                  <a:lnTo>
                    <a:pt x="486397" y="210451"/>
                  </a:lnTo>
                  <a:lnTo>
                    <a:pt x="486587" y="209118"/>
                  </a:lnTo>
                  <a:lnTo>
                    <a:pt x="486625" y="208864"/>
                  </a:lnTo>
                  <a:close/>
                </a:path>
                <a:path w="581660" h="1141729">
                  <a:moveTo>
                    <a:pt x="487121" y="92735"/>
                  </a:moveTo>
                  <a:lnTo>
                    <a:pt x="484492" y="91389"/>
                  </a:lnTo>
                  <a:lnTo>
                    <a:pt x="484733" y="95961"/>
                  </a:lnTo>
                  <a:lnTo>
                    <a:pt x="474116" y="95415"/>
                  </a:lnTo>
                  <a:lnTo>
                    <a:pt x="483692" y="100228"/>
                  </a:lnTo>
                  <a:lnTo>
                    <a:pt x="486625" y="95961"/>
                  </a:lnTo>
                  <a:lnTo>
                    <a:pt x="487121" y="92735"/>
                  </a:lnTo>
                  <a:close/>
                </a:path>
                <a:path w="581660" h="1141729">
                  <a:moveTo>
                    <a:pt x="490588" y="87376"/>
                  </a:moveTo>
                  <a:lnTo>
                    <a:pt x="486079" y="87668"/>
                  </a:lnTo>
                  <a:lnTo>
                    <a:pt x="484733" y="84747"/>
                  </a:lnTo>
                  <a:lnTo>
                    <a:pt x="480225" y="89014"/>
                  </a:lnTo>
                  <a:lnTo>
                    <a:pt x="487121" y="90347"/>
                  </a:lnTo>
                  <a:lnTo>
                    <a:pt x="490347" y="92189"/>
                  </a:lnTo>
                  <a:lnTo>
                    <a:pt x="490562" y="87668"/>
                  </a:lnTo>
                  <a:lnTo>
                    <a:pt x="490588" y="87376"/>
                  </a:lnTo>
                  <a:close/>
                </a:path>
                <a:path w="581660" h="1141729">
                  <a:moveTo>
                    <a:pt x="495109" y="232587"/>
                  </a:moveTo>
                  <a:lnTo>
                    <a:pt x="485825" y="231546"/>
                  </a:lnTo>
                  <a:lnTo>
                    <a:pt x="486625" y="235267"/>
                  </a:lnTo>
                  <a:lnTo>
                    <a:pt x="487667" y="235267"/>
                  </a:lnTo>
                  <a:lnTo>
                    <a:pt x="488708" y="235559"/>
                  </a:lnTo>
                  <a:lnTo>
                    <a:pt x="488454" y="237147"/>
                  </a:lnTo>
                  <a:lnTo>
                    <a:pt x="492175" y="237147"/>
                  </a:lnTo>
                  <a:lnTo>
                    <a:pt x="495109" y="232587"/>
                  </a:lnTo>
                  <a:close/>
                </a:path>
                <a:path w="581660" h="1141729">
                  <a:moveTo>
                    <a:pt x="498284" y="1120394"/>
                  </a:moveTo>
                  <a:lnTo>
                    <a:pt x="498030" y="1119847"/>
                  </a:lnTo>
                  <a:lnTo>
                    <a:pt x="497738" y="1119847"/>
                  </a:lnTo>
                  <a:lnTo>
                    <a:pt x="494309" y="1118501"/>
                  </a:lnTo>
                  <a:lnTo>
                    <a:pt x="494563" y="1119847"/>
                  </a:lnTo>
                  <a:lnTo>
                    <a:pt x="495896" y="1121435"/>
                  </a:lnTo>
                  <a:lnTo>
                    <a:pt x="496697" y="1121181"/>
                  </a:lnTo>
                  <a:lnTo>
                    <a:pt x="497484" y="1120635"/>
                  </a:lnTo>
                  <a:lnTo>
                    <a:pt x="498284" y="1120394"/>
                  </a:lnTo>
                  <a:close/>
                </a:path>
                <a:path w="581660" h="1141729">
                  <a:moveTo>
                    <a:pt x="507314" y="192049"/>
                  </a:moveTo>
                  <a:lnTo>
                    <a:pt x="505968" y="190957"/>
                  </a:lnTo>
                  <a:lnTo>
                    <a:pt x="505726" y="190715"/>
                  </a:lnTo>
                  <a:lnTo>
                    <a:pt x="506437" y="190474"/>
                  </a:lnTo>
                  <a:lnTo>
                    <a:pt x="505180" y="190411"/>
                  </a:lnTo>
                  <a:lnTo>
                    <a:pt x="507314" y="192049"/>
                  </a:lnTo>
                  <a:close/>
                </a:path>
                <a:path w="581660" h="1141729">
                  <a:moveTo>
                    <a:pt x="513956" y="187490"/>
                  </a:moveTo>
                  <a:lnTo>
                    <a:pt x="507060" y="190169"/>
                  </a:lnTo>
                  <a:lnTo>
                    <a:pt x="507314" y="190169"/>
                  </a:lnTo>
                  <a:lnTo>
                    <a:pt x="506437" y="190474"/>
                  </a:lnTo>
                  <a:lnTo>
                    <a:pt x="511822" y="190715"/>
                  </a:lnTo>
                  <a:lnTo>
                    <a:pt x="511035" y="192049"/>
                  </a:lnTo>
                  <a:lnTo>
                    <a:pt x="513956" y="187490"/>
                  </a:lnTo>
                  <a:close/>
                </a:path>
                <a:path w="581660" h="1141729">
                  <a:moveTo>
                    <a:pt x="515823" y="108038"/>
                  </a:moveTo>
                  <a:lnTo>
                    <a:pt x="511035" y="107175"/>
                  </a:lnTo>
                  <a:lnTo>
                    <a:pt x="511581" y="104190"/>
                  </a:lnTo>
                  <a:lnTo>
                    <a:pt x="508355" y="102057"/>
                  </a:lnTo>
                  <a:lnTo>
                    <a:pt x="507314" y="105283"/>
                  </a:lnTo>
                  <a:lnTo>
                    <a:pt x="510273" y="107873"/>
                  </a:lnTo>
                  <a:lnTo>
                    <a:pt x="514337" y="108521"/>
                  </a:lnTo>
                  <a:lnTo>
                    <a:pt x="515823" y="108038"/>
                  </a:lnTo>
                  <a:close/>
                </a:path>
                <a:path w="581660" h="1141729">
                  <a:moveTo>
                    <a:pt x="516369" y="176822"/>
                  </a:moveTo>
                  <a:lnTo>
                    <a:pt x="514756" y="176822"/>
                  </a:lnTo>
                  <a:lnTo>
                    <a:pt x="516343" y="177076"/>
                  </a:lnTo>
                  <a:lnTo>
                    <a:pt x="516369" y="176822"/>
                  </a:lnTo>
                  <a:close/>
                </a:path>
                <a:path w="581660" h="1141729">
                  <a:moveTo>
                    <a:pt x="516585" y="174942"/>
                  </a:moveTo>
                  <a:lnTo>
                    <a:pt x="514451" y="175234"/>
                  </a:lnTo>
                  <a:lnTo>
                    <a:pt x="511276" y="174688"/>
                  </a:lnTo>
                  <a:lnTo>
                    <a:pt x="511060" y="176568"/>
                  </a:lnTo>
                  <a:lnTo>
                    <a:pt x="513168" y="176568"/>
                  </a:lnTo>
                  <a:lnTo>
                    <a:pt x="516394" y="176568"/>
                  </a:lnTo>
                  <a:lnTo>
                    <a:pt x="516547" y="175234"/>
                  </a:lnTo>
                  <a:lnTo>
                    <a:pt x="516585" y="174942"/>
                  </a:lnTo>
                  <a:close/>
                </a:path>
                <a:path w="581660" h="1141729">
                  <a:moveTo>
                    <a:pt x="516890" y="86880"/>
                  </a:moveTo>
                  <a:lnTo>
                    <a:pt x="514756" y="86588"/>
                  </a:lnTo>
                  <a:lnTo>
                    <a:pt x="512864" y="92481"/>
                  </a:lnTo>
                  <a:lnTo>
                    <a:pt x="512203" y="90843"/>
                  </a:lnTo>
                  <a:lnTo>
                    <a:pt x="509689" y="84455"/>
                  </a:lnTo>
                  <a:lnTo>
                    <a:pt x="507314" y="84747"/>
                  </a:lnTo>
                  <a:lnTo>
                    <a:pt x="506768" y="88468"/>
                  </a:lnTo>
                  <a:lnTo>
                    <a:pt x="509689" y="88468"/>
                  </a:lnTo>
                  <a:lnTo>
                    <a:pt x="511035" y="90347"/>
                  </a:lnTo>
                  <a:lnTo>
                    <a:pt x="509689" y="90843"/>
                  </a:lnTo>
                  <a:lnTo>
                    <a:pt x="507314" y="90347"/>
                  </a:lnTo>
                  <a:lnTo>
                    <a:pt x="507314" y="92189"/>
                  </a:lnTo>
                  <a:lnTo>
                    <a:pt x="508355" y="93281"/>
                  </a:lnTo>
                  <a:lnTo>
                    <a:pt x="516089" y="96456"/>
                  </a:lnTo>
                  <a:lnTo>
                    <a:pt x="516547" y="92481"/>
                  </a:lnTo>
                  <a:lnTo>
                    <a:pt x="516585" y="92189"/>
                  </a:lnTo>
                  <a:lnTo>
                    <a:pt x="514997" y="91694"/>
                  </a:lnTo>
                  <a:lnTo>
                    <a:pt x="514565" y="90843"/>
                  </a:lnTo>
                  <a:lnTo>
                    <a:pt x="514477" y="90347"/>
                  </a:lnTo>
                  <a:lnTo>
                    <a:pt x="514756" y="88468"/>
                  </a:lnTo>
                  <a:lnTo>
                    <a:pt x="515797" y="88468"/>
                  </a:lnTo>
                  <a:lnTo>
                    <a:pt x="516890" y="86880"/>
                  </a:lnTo>
                  <a:close/>
                </a:path>
                <a:path w="581660" h="1141729">
                  <a:moveTo>
                    <a:pt x="524027" y="156286"/>
                  </a:moveTo>
                  <a:lnTo>
                    <a:pt x="523697" y="154152"/>
                  </a:lnTo>
                  <a:lnTo>
                    <a:pt x="523062" y="149974"/>
                  </a:lnTo>
                  <a:lnTo>
                    <a:pt x="517893" y="147040"/>
                  </a:lnTo>
                  <a:lnTo>
                    <a:pt x="511073" y="146862"/>
                  </a:lnTo>
                  <a:lnTo>
                    <a:pt x="505180" y="148793"/>
                  </a:lnTo>
                  <a:lnTo>
                    <a:pt x="508647" y="156781"/>
                  </a:lnTo>
                  <a:lnTo>
                    <a:pt x="506514" y="158419"/>
                  </a:lnTo>
                  <a:lnTo>
                    <a:pt x="511035" y="161886"/>
                  </a:lnTo>
                  <a:lnTo>
                    <a:pt x="509447" y="154152"/>
                  </a:lnTo>
                  <a:lnTo>
                    <a:pt x="522439" y="160794"/>
                  </a:lnTo>
                  <a:lnTo>
                    <a:pt x="524027" y="156286"/>
                  </a:lnTo>
                  <a:close/>
                </a:path>
                <a:path w="581660" h="1141729">
                  <a:moveTo>
                    <a:pt x="538111" y="222211"/>
                  </a:moveTo>
                  <a:lnTo>
                    <a:pt x="537324" y="218198"/>
                  </a:lnTo>
                  <a:lnTo>
                    <a:pt x="533311" y="216065"/>
                  </a:lnTo>
                  <a:lnTo>
                    <a:pt x="535444" y="220078"/>
                  </a:lnTo>
                  <a:lnTo>
                    <a:pt x="529882" y="222211"/>
                  </a:lnTo>
                  <a:lnTo>
                    <a:pt x="538111" y="222211"/>
                  </a:lnTo>
                  <a:close/>
                </a:path>
                <a:path w="581660" h="1141729">
                  <a:moveTo>
                    <a:pt x="539165" y="208864"/>
                  </a:moveTo>
                  <a:lnTo>
                    <a:pt x="536232" y="209118"/>
                  </a:lnTo>
                  <a:lnTo>
                    <a:pt x="532269" y="208026"/>
                  </a:lnTo>
                  <a:lnTo>
                    <a:pt x="531723" y="210705"/>
                  </a:lnTo>
                  <a:lnTo>
                    <a:pt x="532815" y="210705"/>
                  </a:lnTo>
                  <a:lnTo>
                    <a:pt x="533857" y="210997"/>
                  </a:lnTo>
                  <a:lnTo>
                    <a:pt x="533603" y="212585"/>
                  </a:lnTo>
                  <a:lnTo>
                    <a:pt x="524573" y="213131"/>
                  </a:lnTo>
                  <a:lnTo>
                    <a:pt x="535444" y="215519"/>
                  </a:lnTo>
                  <a:lnTo>
                    <a:pt x="539165" y="214477"/>
                  </a:lnTo>
                  <a:lnTo>
                    <a:pt x="539165" y="209118"/>
                  </a:lnTo>
                  <a:lnTo>
                    <a:pt x="539165" y="208864"/>
                  </a:lnTo>
                  <a:close/>
                </a:path>
                <a:path w="581660" h="1141729">
                  <a:moveTo>
                    <a:pt x="546595" y="5715"/>
                  </a:moveTo>
                  <a:lnTo>
                    <a:pt x="543915" y="2794"/>
                  </a:lnTo>
                  <a:lnTo>
                    <a:pt x="538111" y="3581"/>
                  </a:lnTo>
                  <a:lnTo>
                    <a:pt x="539165" y="9436"/>
                  </a:lnTo>
                  <a:lnTo>
                    <a:pt x="542632" y="9194"/>
                  </a:lnTo>
                  <a:lnTo>
                    <a:pt x="545261" y="8153"/>
                  </a:lnTo>
                  <a:lnTo>
                    <a:pt x="546595" y="5715"/>
                  </a:lnTo>
                  <a:close/>
                </a:path>
                <a:path w="581660" h="1141729">
                  <a:moveTo>
                    <a:pt x="549529" y="23622"/>
                  </a:moveTo>
                  <a:lnTo>
                    <a:pt x="545007" y="18021"/>
                  </a:lnTo>
                  <a:lnTo>
                    <a:pt x="541045" y="16929"/>
                  </a:lnTo>
                  <a:lnTo>
                    <a:pt x="540499" y="13703"/>
                  </a:lnTo>
                  <a:lnTo>
                    <a:pt x="539165" y="15049"/>
                  </a:lnTo>
                  <a:lnTo>
                    <a:pt x="537819" y="16141"/>
                  </a:lnTo>
                  <a:lnTo>
                    <a:pt x="540499" y="18516"/>
                  </a:lnTo>
                  <a:lnTo>
                    <a:pt x="549529" y="23622"/>
                  </a:lnTo>
                  <a:close/>
                </a:path>
                <a:path w="581660" h="1141729">
                  <a:moveTo>
                    <a:pt x="550100" y="607872"/>
                  </a:moveTo>
                  <a:lnTo>
                    <a:pt x="548271" y="607872"/>
                  </a:lnTo>
                  <a:lnTo>
                    <a:pt x="550075" y="608177"/>
                  </a:lnTo>
                  <a:lnTo>
                    <a:pt x="550100" y="607872"/>
                  </a:lnTo>
                  <a:close/>
                </a:path>
                <a:path w="581660" h="1141729">
                  <a:moveTo>
                    <a:pt x="550316" y="606044"/>
                  </a:moveTo>
                  <a:lnTo>
                    <a:pt x="548182" y="606285"/>
                  </a:lnTo>
                  <a:lnTo>
                    <a:pt x="545007" y="605739"/>
                  </a:lnTo>
                  <a:lnTo>
                    <a:pt x="544791" y="607631"/>
                  </a:lnTo>
                  <a:lnTo>
                    <a:pt x="546849" y="607631"/>
                  </a:lnTo>
                  <a:lnTo>
                    <a:pt x="550125" y="607631"/>
                  </a:lnTo>
                  <a:lnTo>
                    <a:pt x="550278" y="606285"/>
                  </a:lnTo>
                  <a:lnTo>
                    <a:pt x="550316" y="606044"/>
                  </a:lnTo>
                  <a:close/>
                </a:path>
                <a:path w="581660" h="1141729">
                  <a:moveTo>
                    <a:pt x="551167" y="230809"/>
                  </a:moveTo>
                  <a:lnTo>
                    <a:pt x="548627" y="230632"/>
                  </a:lnTo>
                  <a:lnTo>
                    <a:pt x="544766" y="229654"/>
                  </a:lnTo>
                  <a:lnTo>
                    <a:pt x="543674" y="229158"/>
                  </a:lnTo>
                  <a:lnTo>
                    <a:pt x="542086" y="224053"/>
                  </a:lnTo>
                  <a:lnTo>
                    <a:pt x="541045" y="227825"/>
                  </a:lnTo>
                  <a:lnTo>
                    <a:pt x="542632" y="228320"/>
                  </a:lnTo>
                  <a:lnTo>
                    <a:pt x="543001" y="229158"/>
                  </a:lnTo>
                  <a:lnTo>
                    <a:pt x="542950" y="230886"/>
                  </a:lnTo>
                  <a:lnTo>
                    <a:pt x="542874" y="231546"/>
                  </a:lnTo>
                  <a:lnTo>
                    <a:pt x="550024" y="230886"/>
                  </a:lnTo>
                  <a:lnTo>
                    <a:pt x="551167" y="230809"/>
                  </a:lnTo>
                  <a:close/>
                </a:path>
                <a:path w="581660" h="1141729">
                  <a:moveTo>
                    <a:pt x="551929" y="269189"/>
                  </a:moveTo>
                  <a:lnTo>
                    <a:pt x="550418" y="269189"/>
                  </a:lnTo>
                  <a:lnTo>
                    <a:pt x="551903" y="269443"/>
                  </a:lnTo>
                  <a:lnTo>
                    <a:pt x="551929" y="269189"/>
                  </a:lnTo>
                  <a:close/>
                </a:path>
                <a:path w="581660" h="1141729">
                  <a:moveTo>
                    <a:pt x="552157" y="267309"/>
                  </a:moveTo>
                  <a:lnTo>
                    <a:pt x="550075" y="267563"/>
                  </a:lnTo>
                  <a:lnTo>
                    <a:pt x="546849" y="267055"/>
                  </a:lnTo>
                  <a:lnTo>
                    <a:pt x="546620" y="268897"/>
                  </a:lnTo>
                  <a:lnTo>
                    <a:pt x="548728" y="268897"/>
                  </a:lnTo>
                  <a:lnTo>
                    <a:pt x="551967" y="268897"/>
                  </a:lnTo>
                  <a:lnTo>
                    <a:pt x="552119" y="267563"/>
                  </a:lnTo>
                  <a:lnTo>
                    <a:pt x="552157" y="267309"/>
                  </a:lnTo>
                  <a:close/>
                </a:path>
                <a:path w="581660" h="1141729">
                  <a:moveTo>
                    <a:pt x="552157" y="182422"/>
                  </a:moveTo>
                  <a:lnTo>
                    <a:pt x="550075" y="182676"/>
                  </a:lnTo>
                  <a:lnTo>
                    <a:pt x="549224" y="179743"/>
                  </a:lnTo>
                  <a:lnTo>
                    <a:pt x="548436" y="182422"/>
                  </a:lnTo>
                  <a:lnTo>
                    <a:pt x="548436" y="184556"/>
                  </a:lnTo>
                  <a:lnTo>
                    <a:pt x="551662" y="184810"/>
                  </a:lnTo>
                  <a:lnTo>
                    <a:pt x="552094" y="182676"/>
                  </a:lnTo>
                  <a:lnTo>
                    <a:pt x="552157" y="182422"/>
                  </a:lnTo>
                  <a:close/>
                </a:path>
                <a:path w="581660" h="1141729">
                  <a:moveTo>
                    <a:pt x="552157" y="1993"/>
                  </a:moveTo>
                  <a:lnTo>
                    <a:pt x="548271" y="0"/>
                  </a:lnTo>
                  <a:lnTo>
                    <a:pt x="547573" y="1689"/>
                  </a:lnTo>
                  <a:lnTo>
                    <a:pt x="549160" y="3530"/>
                  </a:lnTo>
                  <a:lnTo>
                    <a:pt x="552157" y="1993"/>
                  </a:lnTo>
                  <a:close/>
                </a:path>
                <a:path w="581660" h="1141729">
                  <a:moveTo>
                    <a:pt x="552437" y="108216"/>
                  </a:moveTo>
                  <a:lnTo>
                    <a:pt x="551688" y="107175"/>
                  </a:lnTo>
                  <a:lnTo>
                    <a:pt x="550316" y="105283"/>
                  </a:lnTo>
                  <a:lnTo>
                    <a:pt x="550316" y="107175"/>
                  </a:lnTo>
                  <a:lnTo>
                    <a:pt x="549529" y="107175"/>
                  </a:lnTo>
                  <a:lnTo>
                    <a:pt x="546849" y="105041"/>
                  </a:lnTo>
                  <a:lnTo>
                    <a:pt x="546595" y="105283"/>
                  </a:lnTo>
                  <a:lnTo>
                    <a:pt x="546379" y="107467"/>
                  </a:lnTo>
                  <a:lnTo>
                    <a:pt x="549732" y="108699"/>
                  </a:lnTo>
                  <a:lnTo>
                    <a:pt x="552437" y="108216"/>
                  </a:lnTo>
                  <a:close/>
                </a:path>
                <a:path w="581660" h="1141729">
                  <a:moveTo>
                    <a:pt x="554532" y="171767"/>
                  </a:moveTo>
                  <a:lnTo>
                    <a:pt x="541286" y="173101"/>
                  </a:lnTo>
                  <a:lnTo>
                    <a:pt x="546595" y="174942"/>
                  </a:lnTo>
                  <a:lnTo>
                    <a:pt x="548728" y="175729"/>
                  </a:lnTo>
                  <a:lnTo>
                    <a:pt x="549224" y="176822"/>
                  </a:lnTo>
                  <a:lnTo>
                    <a:pt x="552157" y="176822"/>
                  </a:lnTo>
                  <a:lnTo>
                    <a:pt x="554532" y="171767"/>
                  </a:lnTo>
                  <a:close/>
                </a:path>
                <a:path w="581660" h="1141729">
                  <a:moveTo>
                    <a:pt x="557466" y="349262"/>
                  </a:moveTo>
                  <a:lnTo>
                    <a:pt x="552157" y="351942"/>
                  </a:lnTo>
                  <a:lnTo>
                    <a:pt x="552157" y="357505"/>
                  </a:lnTo>
                  <a:lnTo>
                    <a:pt x="557466" y="360184"/>
                  </a:lnTo>
                  <a:lnTo>
                    <a:pt x="557466" y="349262"/>
                  </a:lnTo>
                  <a:close/>
                </a:path>
                <a:path w="581660" h="1141729">
                  <a:moveTo>
                    <a:pt x="557491" y="504342"/>
                  </a:moveTo>
                  <a:lnTo>
                    <a:pt x="555980" y="504342"/>
                  </a:lnTo>
                  <a:lnTo>
                    <a:pt x="557466" y="504596"/>
                  </a:lnTo>
                  <a:lnTo>
                    <a:pt x="557491" y="504342"/>
                  </a:lnTo>
                  <a:close/>
                </a:path>
                <a:path w="581660" h="1141729">
                  <a:moveTo>
                    <a:pt x="557491" y="397040"/>
                  </a:moveTo>
                  <a:lnTo>
                    <a:pt x="556056" y="397040"/>
                  </a:lnTo>
                  <a:lnTo>
                    <a:pt x="557466" y="397281"/>
                  </a:lnTo>
                  <a:lnTo>
                    <a:pt x="557491" y="397040"/>
                  </a:lnTo>
                  <a:close/>
                </a:path>
                <a:path w="581660" h="1141729">
                  <a:moveTo>
                    <a:pt x="557758" y="532625"/>
                  </a:moveTo>
                  <a:lnTo>
                    <a:pt x="555625" y="532866"/>
                  </a:lnTo>
                  <a:lnTo>
                    <a:pt x="554837" y="529945"/>
                  </a:lnTo>
                  <a:lnTo>
                    <a:pt x="554037" y="532625"/>
                  </a:lnTo>
                  <a:lnTo>
                    <a:pt x="554037" y="534504"/>
                  </a:lnTo>
                  <a:lnTo>
                    <a:pt x="557212" y="535000"/>
                  </a:lnTo>
                  <a:lnTo>
                    <a:pt x="557695" y="532866"/>
                  </a:lnTo>
                  <a:lnTo>
                    <a:pt x="557758" y="532625"/>
                  </a:lnTo>
                  <a:close/>
                </a:path>
                <a:path w="581660" h="1141729">
                  <a:moveTo>
                    <a:pt x="557758" y="502462"/>
                  </a:moveTo>
                  <a:lnTo>
                    <a:pt x="555625" y="502704"/>
                  </a:lnTo>
                  <a:lnTo>
                    <a:pt x="552450" y="502208"/>
                  </a:lnTo>
                  <a:lnTo>
                    <a:pt x="552196" y="504050"/>
                  </a:lnTo>
                  <a:lnTo>
                    <a:pt x="554291" y="504050"/>
                  </a:lnTo>
                  <a:lnTo>
                    <a:pt x="557530" y="504050"/>
                  </a:lnTo>
                  <a:lnTo>
                    <a:pt x="557720" y="502704"/>
                  </a:lnTo>
                  <a:lnTo>
                    <a:pt x="557758" y="502462"/>
                  </a:lnTo>
                  <a:close/>
                </a:path>
                <a:path w="581660" h="1141729">
                  <a:moveTo>
                    <a:pt x="557758" y="395147"/>
                  </a:moveTo>
                  <a:lnTo>
                    <a:pt x="555625" y="395452"/>
                  </a:lnTo>
                  <a:lnTo>
                    <a:pt x="552450" y="394906"/>
                  </a:lnTo>
                  <a:lnTo>
                    <a:pt x="552196" y="396735"/>
                  </a:lnTo>
                  <a:lnTo>
                    <a:pt x="554291" y="396735"/>
                  </a:lnTo>
                  <a:lnTo>
                    <a:pt x="557530" y="396735"/>
                  </a:lnTo>
                  <a:lnTo>
                    <a:pt x="557707" y="395452"/>
                  </a:lnTo>
                  <a:lnTo>
                    <a:pt x="557758" y="395147"/>
                  </a:lnTo>
                  <a:close/>
                </a:path>
                <a:path w="581660" h="1141729">
                  <a:moveTo>
                    <a:pt x="557758" y="56426"/>
                  </a:moveTo>
                  <a:lnTo>
                    <a:pt x="552437" y="54838"/>
                  </a:lnTo>
                  <a:lnTo>
                    <a:pt x="551764" y="56146"/>
                  </a:lnTo>
                  <a:lnTo>
                    <a:pt x="554088" y="57607"/>
                  </a:lnTo>
                  <a:lnTo>
                    <a:pt x="557758" y="56426"/>
                  </a:lnTo>
                  <a:close/>
                </a:path>
                <a:path w="581660" h="1141729">
                  <a:moveTo>
                    <a:pt x="557936" y="469417"/>
                  </a:moveTo>
                  <a:lnTo>
                    <a:pt x="555879" y="470408"/>
                  </a:lnTo>
                  <a:lnTo>
                    <a:pt x="554863" y="472503"/>
                  </a:lnTo>
                  <a:lnTo>
                    <a:pt x="556577" y="471144"/>
                  </a:lnTo>
                  <a:lnTo>
                    <a:pt x="557936" y="469417"/>
                  </a:lnTo>
                  <a:close/>
                </a:path>
                <a:path w="581660" h="1141729">
                  <a:moveTo>
                    <a:pt x="557936" y="83693"/>
                  </a:moveTo>
                  <a:lnTo>
                    <a:pt x="555879" y="84747"/>
                  </a:lnTo>
                  <a:lnTo>
                    <a:pt x="554863" y="86690"/>
                  </a:lnTo>
                  <a:lnTo>
                    <a:pt x="556577" y="85331"/>
                  </a:lnTo>
                  <a:lnTo>
                    <a:pt x="557936" y="83693"/>
                  </a:lnTo>
                  <a:close/>
                </a:path>
                <a:path w="581660" h="1141729">
                  <a:moveTo>
                    <a:pt x="559371" y="453593"/>
                  </a:moveTo>
                  <a:lnTo>
                    <a:pt x="557644" y="453593"/>
                  </a:lnTo>
                  <a:lnTo>
                    <a:pt x="559346" y="453885"/>
                  </a:lnTo>
                  <a:lnTo>
                    <a:pt x="559371" y="453593"/>
                  </a:lnTo>
                  <a:close/>
                </a:path>
                <a:path w="581660" h="1141729">
                  <a:moveTo>
                    <a:pt x="559600" y="451751"/>
                  </a:moveTo>
                  <a:lnTo>
                    <a:pt x="557466" y="452005"/>
                  </a:lnTo>
                  <a:lnTo>
                    <a:pt x="554291" y="451459"/>
                  </a:lnTo>
                  <a:lnTo>
                    <a:pt x="554062" y="453339"/>
                  </a:lnTo>
                  <a:lnTo>
                    <a:pt x="556171" y="453339"/>
                  </a:lnTo>
                  <a:lnTo>
                    <a:pt x="559409" y="453339"/>
                  </a:lnTo>
                  <a:lnTo>
                    <a:pt x="559562" y="452005"/>
                  </a:lnTo>
                  <a:lnTo>
                    <a:pt x="559600" y="451751"/>
                  </a:lnTo>
                  <a:close/>
                </a:path>
                <a:path w="581660" h="1141729">
                  <a:moveTo>
                    <a:pt x="561162" y="318325"/>
                  </a:moveTo>
                  <a:lnTo>
                    <a:pt x="559346" y="319354"/>
                  </a:lnTo>
                  <a:lnTo>
                    <a:pt x="561162" y="318325"/>
                  </a:lnTo>
                  <a:close/>
                </a:path>
                <a:path w="581660" h="1141729">
                  <a:moveTo>
                    <a:pt x="561479" y="319900"/>
                  </a:moveTo>
                  <a:lnTo>
                    <a:pt x="561187" y="318325"/>
                  </a:lnTo>
                  <a:lnTo>
                    <a:pt x="561479" y="319900"/>
                  </a:lnTo>
                  <a:close/>
                </a:path>
                <a:path w="581660" h="1141729">
                  <a:moveTo>
                    <a:pt x="561657" y="170192"/>
                  </a:moveTo>
                  <a:lnTo>
                    <a:pt x="559600" y="171221"/>
                  </a:lnTo>
                  <a:lnTo>
                    <a:pt x="558584" y="173278"/>
                  </a:lnTo>
                  <a:lnTo>
                    <a:pt x="560298" y="171907"/>
                  </a:lnTo>
                  <a:lnTo>
                    <a:pt x="561657" y="170192"/>
                  </a:lnTo>
                  <a:close/>
                </a:path>
                <a:path w="581660" h="1141729">
                  <a:moveTo>
                    <a:pt x="562051" y="317677"/>
                  </a:moveTo>
                  <a:lnTo>
                    <a:pt x="560692" y="315874"/>
                  </a:lnTo>
                  <a:lnTo>
                    <a:pt x="561149" y="318223"/>
                  </a:lnTo>
                  <a:lnTo>
                    <a:pt x="562051" y="317677"/>
                  </a:lnTo>
                  <a:close/>
                </a:path>
                <a:path w="581660" h="1141729">
                  <a:moveTo>
                    <a:pt x="563321" y="284124"/>
                  </a:moveTo>
                  <a:lnTo>
                    <a:pt x="561187" y="284378"/>
                  </a:lnTo>
                  <a:lnTo>
                    <a:pt x="560387" y="281444"/>
                  </a:lnTo>
                  <a:lnTo>
                    <a:pt x="559600" y="284124"/>
                  </a:lnTo>
                  <a:lnTo>
                    <a:pt x="559600" y="286016"/>
                  </a:lnTo>
                  <a:lnTo>
                    <a:pt x="562775" y="286512"/>
                  </a:lnTo>
                  <a:lnTo>
                    <a:pt x="563257" y="284378"/>
                  </a:lnTo>
                  <a:lnTo>
                    <a:pt x="563321" y="284124"/>
                  </a:lnTo>
                  <a:close/>
                </a:path>
                <a:path w="581660" h="1141729">
                  <a:moveTo>
                    <a:pt x="564362" y="800061"/>
                  </a:moveTo>
                  <a:lnTo>
                    <a:pt x="564007" y="798728"/>
                  </a:lnTo>
                  <a:lnTo>
                    <a:pt x="563321" y="796099"/>
                  </a:lnTo>
                  <a:lnTo>
                    <a:pt x="559600" y="794461"/>
                  </a:lnTo>
                  <a:lnTo>
                    <a:pt x="556171" y="802195"/>
                  </a:lnTo>
                  <a:lnTo>
                    <a:pt x="559600" y="801700"/>
                  </a:lnTo>
                  <a:lnTo>
                    <a:pt x="559892" y="798728"/>
                  </a:lnTo>
                  <a:lnTo>
                    <a:pt x="564362" y="800061"/>
                  </a:lnTo>
                  <a:close/>
                </a:path>
                <a:path w="581660" h="1141729">
                  <a:moveTo>
                    <a:pt x="567042" y="496849"/>
                  </a:moveTo>
                  <a:lnTo>
                    <a:pt x="561428" y="496747"/>
                  </a:lnTo>
                  <a:lnTo>
                    <a:pt x="561060" y="498157"/>
                  </a:lnTo>
                  <a:lnTo>
                    <a:pt x="563676" y="498919"/>
                  </a:lnTo>
                  <a:lnTo>
                    <a:pt x="567042" y="496849"/>
                  </a:lnTo>
                  <a:close/>
                </a:path>
                <a:path w="581660" h="1141729">
                  <a:moveTo>
                    <a:pt x="568871" y="937285"/>
                  </a:moveTo>
                  <a:lnTo>
                    <a:pt x="564108" y="936980"/>
                  </a:lnTo>
                  <a:lnTo>
                    <a:pt x="561187" y="938326"/>
                  </a:lnTo>
                  <a:lnTo>
                    <a:pt x="559600" y="941006"/>
                  </a:lnTo>
                  <a:lnTo>
                    <a:pt x="564362" y="941247"/>
                  </a:lnTo>
                  <a:lnTo>
                    <a:pt x="567283" y="939965"/>
                  </a:lnTo>
                  <a:lnTo>
                    <a:pt x="568871" y="937285"/>
                  </a:lnTo>
                  <a:close/>
                </a:path>
                <a:path w="581660" h="1141729">
                  <a:moveTo>
                    <a:pt x="568871" y="335127"/>
                  </a:moveTo>
                  <a:lnTo>
                    <a:pt x="567042" y="335127"/>
                  </a:lnTo>
                  <a:lnTo>
                    <a:pt x="566788" y="333489"/>
                  </a:lnTo>
                  <a:lnTo>
                    <a:pt x="565200" y="333235"/>
                  </a:lnTo>
                  <a:lnTo>
                    <a:pt x="565200" y="335127"/>
                  </a:lnTo>
                  <a:lnTo>
                    <a:pt x="563562" y="335368"/>
                  </a:lnTo>
                  <a:lnTo>
                    <a:pt x="563321" y="336956"/>
                  </a:lnTo>
                  <a:lnTo>
                    <a:pt x="565200" y="336956"/>
                  </a:lnTo>
                  <a:lnTo>
                    <a:pt x="565454" y="338543"/>
                  </a:lnTo>
                  <a:lnTo>
                    <a:pt x="567042" y="338848"/>
                  </a:lnTo>
                  <a:lnTo>
                    <a:pt x="567042" y="336956"/>
                  </a:lnTo>
                  <a:lnTo>
                    <a:pt x="568629" y="336410"/>
                  </a:lnTo>
                  <a:lnTo>
                    <a:pt x="568871" y="335127"/>
                  </a:lnTo>
                  <a:close/>
                </a:path>
                <a:path w="581660" h="1141729">
                  <a:moveTo>
                    <a:pt x="570509" y="312699"/>
                  </a:moveTo>
                  <a:lnTo>
                    <a:pt x="562051" y="317677"/>
                  </a:lnTo>
                  <a:lnTo>
                    <a:pt x="565200" y="321779"/>
                  </a:lnTo>
                  <a:lnTo>
                    <a:pt x="566242" y="321233"/>
                  </a:lnTo>
                  <a:lnTo>
                    <a:pt x="570509" y="312699"/>
                  </a:lnTo>
                  <a:close/>
                </a:path>
                <a:path w="581660" h="1141729">
                  <a:moveTo>
                    <a:pt x="570534" y="848626"/>
                  </a:moveTo>
                  <a:lnTo>
                    <a:pt x="568871" y="848626"/>
                  </a:lnTo>
                  <a:lnTo>
                    <a:pt x="570509" y="848931"/>
                  </a:lnTo>
                  <a:lnTo>
                    <a:pt x="570534" y="848626"/>
                  </a:lnTo>
                  <a:close/>
                </a:path>
                <a:path w="581660" h="1141729">
                  <a:moveTo>
                    <a:pt x="570763" y="846797"/>
                  </a:moveTo>
                  <a:lnTo>
                    <a:pt x="568629" y="847039"/>
                  </a:lnTo>
                  <a:lnTo>
                    <a:pt x="565454" y="846493"/>
                  </a:lnTo>
                  <a:lnTo>
                    <a:pt x="565226" y="848385"/>
                  </a:lnTo>
                  <a:lnTo>
                    <a:pt x="567588" y="848385"/>
                  </a:lnTo>
                  <a:lnTo>
                    <a:pt x="570572" y="848385"/>
                  </a:lnTo>
                  <a:lnTo>
                    <a:pt x="570725" y="847039"/>
                  </a:lnTo>
                  <a:lnTo>
                    <a:pt x="570763" y="846797"/>
                  </a:lnTo>
                  <a:close/>
                </a:path>
                <a:path w="581660" h="1141729">
                  <a:moveTo>
                    <a:pt x="571550" y="55372"/>
                  </a:moveTo>
                  <a:lnTo>
                    <a:pt x="567042" y="55372"/>
                  </a:lnTo>
                  <a:lnTo>
                    <a:pt x="563321" y="54584"/>
                  </a:lnTo>
                  <a:lnTo>
                    <a:pt x="561733" y="60680"/>
                  </a:lnTo>
                  <a:lnTo>
                    <a:pt x="569417" y="57264"/>
                  </a:lnTo>
                  <a:lnTo>
                    <a:pt x="570763" y="60185"/>
                  </a:lnTo>
                  <a:lnTo>
                    <a:pt x="571233" y="57264"/>
                  </a:lnTo>
                  <a:lnTo>
                    <a:pt x="571550" y="55372"/>
                  </a:lnTo>
                  <a:close/>
                </a:path>
                <a:path w="581660" h="1141729">
                  <a:moveTo>
                    <a:pt x="572350" y="521957"/>
                  </a:moveTo>
                  <a:lnTo>
                    <a:pt x="565200" y="516051"/>
                  </a:lnTo>
                  <a:lnTo>
                    <a:pt x="563321" y="517385"/>
                  </a:lnTo>
                  <a:lnTo>
                    <a:pt x="561733" y="518731"/>
                  </a:lnTo>
                  <a:lnTo>
                    <a:pt x="566788" y="519277"/>
                  </a:lnTo>
                  <a:lnTo>
                    <a:pt x="567042" y="519277"/>
                  </a:lnTo>
                  <a:lnTo>
                    <a:pt x="572350" y="521957"/>
                  </a:lnTo>
                  <a:close/>
                </a:path>
                <a:path w="581660" h="1141729">
                  <a:moveTo>
                    <a:pt x="572376" y="809142"/>
                  </a:moveTo>
                  <a:lnTo>
                    <a:pt x="570712" y="809142"/>
                  </a:lnTo>
                  <a:lnTo>
                    <a:pt x="572350" y="809447"/>
                  </a:lnTo>
                  <a:lnTo>
                    <a:pt x="572376" y="809142"/>
                  </a:lnTo>
                  <a:close/>
                </a:path>
                <a:path w="581660" h="1141729">
                  <a:moveTo>
                    <a:pt x="572592" y="807313"/>
                  </a:moveTo>
                  <a:lnTo>
                    <a:pt x="570509" y="807554"/>
                  </a:lnTo>
                  <a:lnTo>
                    <a:pt x="567283" y="807008"/>
                  </a:lnTo>
                  <a:lnTo>
                    <a:pt x="567067" y="808901"/>
                  </a:lnTo>
                  <a:lnTo>
                    <a:pt x="569417" y="808901"/>
                  </a:lnTo>
                  <a:lnTo>
                    <a:pt x="572401" y="808901"/>
                  </a:lnTo>
                  <a:lnTo>
                    <a:pt x="572554" y="807554"/>
                  </a:lnTo>
                  <a:lnTo>
                    <a:pt x="572592" y="807313"/>
                  </a:lnTo>
                  <a:close/>
                </a:path>
                <a:path w="581660" h="1141729">
                  <a:moveTo>
                    <a:pt x="574484" y="295046"/>
                  </a:moveTo>
                  <a:lnTo>
                    <a:pt x="567283" y="295884"/>
                  </a:lnTo>
                  <a:lnTo>
                    <a:pt x="565200" y="293458"/>
                  </a:lnTo>
                  <a:lnTo>
                    <a:pt x="564654" y="292912"/>
                  </a:lnTo>
                  <a:lnTo>
                    <a:pt x="565696" y="289979"/>
                  </a:lnTo>
                  <a:lnTo>
                    <a:pt x="560692" y="287604"/>
                  </a:lnTo>
                  <a:lnTo>
                    <a:pt x="553745" y="287845"/>
                  </a:lnTo>
                  <a:lnTo>
                    <a:pt x="552157" y="287845"/>
                  </a:lnTo>
                  <a:lnTo>
                    <a:pt x="556691" y="291033"/>
                  </a:lnTo>
                  <a:lnTo>
                    <a:pt x="562495" y="293801"/>
                  </a:lnTo>
                  <a:lnTo>
                    <a:pt x="566839" y="296875"/>
                  </a:lnTo>
                  <a:lnTo>
                    <a:pt x="567042" y="300939"/>
                  </a:lnTo>
                  <a:lnTo>
                    <a:pt x="570509" y="300647"/>
                  </a:lnTo>
                  <a:lnTo>
                    <a:pt x="573392" y="299605"/>
                  </a:lnTo>
                  <a:lnTo>
                    <a:pt x="574484" y="297218"/>
                  </a:lnTo>
                  <a:lnTo>
                    <a:pt x="574484" y="295884"/>
                  </a:lnTo>
                  <a:lnTo>
                    <a:pt x="574484" y="295046"/>
                  </a:lnTo>
                  <a:close/>
                </a:path>
                <a:path w="581660" h="1141729">
                  <a:moveTo>
                    <a:pt x="574649" y="350926"/>
                  </a:moveTo>
                  <a:lnTo>
                    <a:pt x="572592" y="351942"/>
                  </a:lnTo>
                  <a:lnTo>
                    <a:pt x="571588" y="354012"/>
                  </a:lnTo>
                  <a:lnTo>
                    <a:pt x="573290" y="352640"/>
                  </a:lnTo>
                  <a:lnTo>
                    <a:pt x="574649" y="350926"/>
                  </a:lnTo>
                  <a:close/>
                </a:path>
                <a:path w="581660" h="1141729">
                  <a:moveTo>
                    <a:pt x="574725" y="184315"/>
                  </a:moveTo>
                  <a:lnTo>
                    <a:pt x="568972" y="184238"/>
                  </a:lnTo>
                  <a:lnTo>
                    <a:pt x="568566" y="185712"/>
                  </a:lnTo>
                  <a:lnTo>
                    <a:pt x="571220" y="186486"/>
                  </a:lnTo>
                  <a:lnTo>
                    <a:pt x="574725" y="184315"/>
                  </a:lnTo>
                  <a:close/>
                </a:path>
                <a:path w="581660" h="1141729">
                  <a:moveTo>
                    <a:pt x="576097" y="387667"/>
                  </a:moveTo>
                  <a:lnTo>
                    <a:pt x="574370" y="387667"/>
                  </a:lnTo>
                  <a:lnTo>
                    <a:pt x="576072" y="387959"/>
                  </a:lnTo>
                  <a:lnTo>
                    <a:pt x="576097" y="387667"/>
                  </a:lnTo>
                  <a:close/>
                </a:path>
                <a:path w="581660" h="1141729">
                  <a:moveTo>
                    <a:pt x="576313" y="1002919"/>
                  </a:moveTo>
                  <a:lnTo>
                    <a:pt x="571550" y="1002919"/>
                  </a:lnTo>
                  <a:lnTo>
                    <a:pt x="565696" y="1003757"/>
                  </a:lnTo>
                  <a:lnTo>
                    <a:pt x="563321" y="1001077"/>
                  </a:lnTo>
                  <a:lnTo>
                    <a:pt x="564108" y="1007186"/>
                  </a:lnTo>
                  <a:lnTo>
                    <a:pt x="575030" y="1007478"/>
                  </a:lnTo>
                  <a:lnTo>
                    <a:pt x="576072" y="1003757"/>
                  </a:lnTo>
                  <a:lnTo>
                    <a:pt x="576313" y="1002919"/>
                  </a:lnTo>
                  <a:close/>
                </a:path>
                <a:path w="581660" h="1141729">
                  <a:moveTo>
                    <a:pt x="576313" y="385826"/>
                  </a:moveTo>
                  <a:lnTo>
                    <a:pt x="574179" y="386080"/>
                  </a:lnTo>
                  <a:lnTo>
                    <a:pt x="571309" y="385533"/>
                  </a:lnTo>
                  <a:lnTo>
                    <a:pt x="570826" y="387413"/>
                  </a:lnTo>
                  <a:lnTo>
                    <a:pt x="572897" y="387413"/>
                  </a:lnTo>
                  <a:lnTo>
                    <a:pt x="576122" y="387413"/>
                  </a:lnTo>
                  <a:lnTo>
                    <a:pt x="576275" y="386080"/>
                  </a:lnTo>
                  <a:lnTo>
                    <a:pt x="576313" y="385826"/>
                  </a:lnTo>
                  <a:close/>
                </a:path>
                <a:path w="581660" h="1141729">
                  <a:moveTo>
                    <a:pt x="576313" y="107416"/>
                  </a:moveTo>
                  <a:lnTo>
                    <a:pt x="573392" y="107416"/>
                  </a:lnTo>
                  <a:lnTo>
                    <a:pt x="569963" y="106870"/>
                  </a:lnTo>
                  <a:lnTo>
                    <a:pt x="570763" y="111137"/>
                  </a:lnTo>
                  <a:lnTo>
                    <a:pt x="573938" y="111137"/>
                  </a:lnTo>
                  <a:lnTo>
                    <a:pt x="575525" y="109804"/>
                  </a:lnTo>
                  <a:lnTo>
                    <a:pt x="576313" y="107416"/>
                  </a:lnTo>
                  <a:close/>
                </a:path>
                <a:path w="581660" h="1141729">
                  <a:moveTo>
                    <a:pt x="576618" y="65798"/>
                  </a:moveTo>
                  <a:lnTo>
                    <a:pt x="574484" y="66040"/>
                  </a:lnTo>
                  <a:lnTo>
                    <a:pt x="573684" y="63119"/>
                  </a:lnTo>
                  <a:lnTo>
                    <a:pt x="572897" y="65798"/>
                  </a:lnTo>
                  <a:lnTo>
                    <a:pt x="572897" y="67627"/>
                  </a:lnTo>
                  <a:lnTo>
                    <a:pt x="576072" y="68173"/>
                  </a:lnTo>
                  <a:lnTo>
                    <a:pt x="576554" y="66040"/>
                  </a:lnTo>
                  <a:lnTo>
                    <a:pt x="576618" y="65798"/>
                  </a:lnTo>
                  <a:close/>
                </a:path>
                <a:path w="581660" h="1141729">
                  <a:moveTo>
                    <a:pt x="576630" y="574865"/>
                  </a:moveTo>
                  <a:lnTo>
                    <a:pt x="574725" y="575881"/>
                  </a:lnTo>
                  <a:lnTo>
                    <a:pt x="573570" y="577951"/>
                  </a:lnTo>
                  <a:lnTo>
                    <a:pt x="575221" y="576580"/>
                  </a:lnTo>
                  <a:lnTo>
                    <a:pt x="576630" y="574865"/>
                  </a:lnTo>
                  <a:close/>
                </a:path>
                <a:path w="581660" h="1141729">
                  <a:moveTo>
                    <a:pt x="579488" y="785672"/>
                  </a:moveTo>
                  <a:lnTo>
                    <a:pt x="572592" y="784885"/>
                  </a:lnTo>
                  <a:lnTo>
                    <a:pt x="572592" y="786714"/>
                  </a:lnTo>
                  <a:lnTo>
                    <a:pt x="572096" y="787019"/>
                  </a:lnTo>
                  <a:lnTo>
                    <a:pt x="571309" y="786472"/>
                  </a:lnTo>
                  <a:lnTo>
                    <a:pt x="570763" y="786714"/>
                  </a:lnTo>
                  <a:lnTo>
                    <a:pt x="569175" y="787260"/>
                  </a:lnTo>
                  <a:lnTo>
                    <a:pt x="568083" y="790740"/>
                  </a:lnTo>
                  <a:lnTo>
                    <a:pt x="570763" y="790486"/>
                  </a:lnTo>
                  <a:lnTo>
                    <a:pt x="569175" y="790486"/>
                  </a:lnTo>
                  <a:lnTo>
                    <a:pt x="576592" y="787019"/>
                  </a:lnTo>
                  <a:lnTo>
                    <a:pt x="579488" y="785672"/>
                  </a:lnTo>
                  <a:close/>
                </a:path>
                <a:path w="581660" h="1141729">
                  <a:moveTo>
                    <a:pt x="580034" y="663930"/>
                  </a:moveTo>
                  <a:lnTo>
                    <a:pt x="579488" y="653821"/>
                  </a:lnTo>
                  <a:lnTo>
                    <a:pt x="576618" y="660463"/>
                  </a:lnTo>
                  <a:lnTo>
                    <a:pt x="576072" y="661555"/>
                  </a:lnTo>
                  <a:lnTo>
                    <a:pt x="577113" y="664476"/>
                  </a:lnTo>
                  <a:lnTo>
                    <a:pt x="580034" y="663930"/>
                  </a:lnTo>
                  <a:close/>
                </a:path>
                <a:path w="581660" h="1141729">
                  <a:moveTo>
                    <a:pt x="581380" y="598805"/>
                  </a:moveTo>
                  <a:lnTo>
                    <a:pt x="570509" y="599097"/>
                  </a:lnTo>
                  <a:lnTo>
                    <a:pt x="571004" y="602272"/>
                  </a:lnTo>
                  <a:lnTo>
                    <a:pt x="573392" y="602818"/>
                  </a:lnTo>
                  <a:lnTo>
                    <a:pt x="574484" y="604951"/>
                  </a:lnTo>
                  <a:lnTo>
                    <a:pt x="578446" y="604151"/>
                  </a:lnTo>
                  <a:lnTo>
                    <a:pt x="581380" y="598805"/>
                  </a:lnTo>
                  <a:close/>
                </a:path>
                <a:path w="581660" h="1141729">
                  <a:moveTo>
                    <a:pt x="581621" y="109004"/>
                  </a:moveTo>
                  <a:lnTo>
                    <a:pt x="580339" y="107175"/>
                  </a:lnTo>
                  <a:lnTo>
                    <a:pt x="578993" y="105537"/>
                  </a:lnTo>
                  <a:lnTo>
                    <a:pt x="578700" y="110642"/>
                  </a:lnTo>
                  <a:lnTo>
                    <a:pt x="578446" y="110896"/>
                  </a:lnTo>
                  <a:lnTo>
                    <a:pt x="575818" y="116497"/>
                  </a:lnTo>
                  <a:lnTo>
                    <a:pt x="581621" y="109004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78700" y="5644400"/>
              <a:ext cx="307340" cy="245745"/>
            </a:xfrm>
            <a:custGeom>
              <a:avLst/>
              <a:gdLst/>
              <a:ahLst/>
              <a:cxnLst/>
              <a:rect l="l" t="t" r="r" b="b"/>
              <a:pathLst>
                <a:path w="307340" h="245745">
                  <a:moveTo>
                    <a:pt x="10922" y="47777"/>
                  </a:moveTo>
                  <a:lnTo>
                    <a:pt x="6108" y="48082"/>
                  </a:lnTo>
                  <a:lnTo>
                    <a:pt x="5067" y="44856"/>
                  </a:lnTo>
                  <a:lnTo>
                    <a:pt x="1587" y="44056"/>
                  </a:lnTo>
                  <a:lnTo>
                    <a:pt x="0" y="48628"/>
                  </a:lnTo>
                  <a:lnTo>
                    <a:pt x="9575" y="52044"/>
                  </a:lnTo>
                  <a:lnTo>
                    <a:pt x="10820" y="48082"/>
                  </a:lnTo>
                  <a:lnTo>
                    <a:pt x="10922" y="47777"/>
                  </a:lnTo>
                  <a:close/>
                </a:path>
                <a:path w="307340" h="245745">
                  <a:moveTo>
                    <a:pt x="16471" y="83553"/>
                  </a:moveTo>
                  <a:lnTo>
                    <a:pt x="13296" y="83045"/>
                  </a:lnTo>
                  <a:lnTo>
                    <a:pt x="12750" y="85432"/>
                  </a:lnTo>
                  <a:lnTo>
                    <a:pt x="13004" y="87566"/>
                  </a:lnTo>
                  <a:lnTo>
                    <a:pt x="14884" y="86525"/>
                  </a:lnTo>
                  <a:lnTo>
                    <a:pt x="16471" y="85432"/>
                  </a:lnTo>
                  <a:lnTo>
                    <a:pt x="16471" y="83553"/>
                  </a:lnTo>
                  <a:close/>
                </a:path>
                <a:path w="307340" h="245745">
                  <a:moveTo>
                    <a:pt x="17272" y="227164"/>
                  </a:moveTo>
                  <a:lnTo>
                    <a:pt x="10922" y="226618"/>
                  </a:lnTo>
                  <a:lnTo>
                    <a:pt x="6400" y="228752"/>
                  </a:lnTo>
                  <a:lnTo>
                    <a:pt x="13792" y="236486"/>
                  </a:lnTo>
                  <a:lnTo>
                    <a:pt x="14643" y="232232"/>
                  </a:lnTo>
                  <a:lnTo>
                    <a:pt x="10617" y="231686"/>
                  </a:lnTo>
                  <a:lnTo>
                    <a:pt x="17272" y="227164"/>
                  </a:lnTo>
                  <a:close/>
                </a:path>
                <a:path w="307340" h="245745">
                  <a:moveTo>
                    <a:pt x="22326" y="2933"/>
                  </a:moveTo>
                  <a:lnTo>
                    <a:pt x="20193" y="1892"/>
                  </a:lnTo>
                  <a:lnTo>
                    <a:pt x="16471" y="2679"/>
                  </a:lnTo>
                  <a:lnTo>
                    <a:pt x="16471" y="6400"/>
                  </a:lnTo>
                  <a:lnTo>
                    <a:pt x="22034" y="6400"/>
                  </a:lnTo>
                  <a:lnTo>
                    <a:pt x="22326" y="2933"/>
                  </a:lnTo>
                  <a:close/>
                </a:path>
                <a:path w="307340" h="245745">
                  <a:moveTo>
                    <a:pt x="23126" y="44310"/>
                  </a:moveTo>
                  <a:lnTo>
                    <a:pt x="20193" y="45948"/>
                  </a:lnTo>
                  <a:lnTo>
                    <a:pt x="19646" y="46189"/>
                  </a:lnTo>
                  <a:lnTo>
                    <a:pt x="18859" y="45643"/>
                  </a:lnTo>
                  <a:lnTo>
                    <a:pt x="18313" y="45948"/>
                  </a:lnTo>
                  <a:lnTo>
                    <a:pt x="15925" y="46443"/>
                  </a:lnTo>
                  <a:lnTo>
                    <a:pt x="17818" y="49123"/>
                  </a:lnTo>
                  <a:lnTo>
                    <a:pt x="20193" y="47777"/>
                  </a:lnTo>
                  <a:lnTo>
                    <a:pt x="21539" y="46990"/>
                  </a:lnTo>
                  <a:lnTo>
                    <a:pt x="22009" y="46189"/>
                  </a:lnTo>
                  <a:lnTo>
                    <a:pt x="23126" y="44310"/>
                  </a:lnTo>
                  <a:close/>
                </a:path>
                <a:path w="307340" h="245745">
                  <a:moveTo>
                    <a:pt x="23914" y="189014"/>
                  </a:moveTo>
                  <a:lnTo>
                    <a:pt x="22402" y="189014"/>
                  </a:lnTo>
                  <a:lnTo>
                    <a:pt x="23126" y="191643"/>
                  </a:lnTo>
                  <a:lnTo>
                    <a:pt x="23914" y="189014"/>
                  </a:lnTo>
                  <a:close/>
                </a:path>
                <a:path w="307340" h="245745">
                  <a:moveTo>
                    <a:pt x="23914" y="187134"/>
                  </a:moveTo>
                  <a:lnTo>
                    <a:pt x="20739" y="186588"/>
                  </a:lnTo>
                  <a:lnTo>
                    <a:pt x="20256" y="188722"/>
                  </a:lnTo>
                  <a:lnTo>
                    <a:pt x="22326" y="188722"/>
                  </a:lnTo>
                  <a:lnTo>
                    <a:pt x="23914" y="188722"/>
                  </a:lnTo>
                  <a:lnTo>
                    <a:pt x="23914" y="187134"/>
                  </a:lnTo>
                  <a:close/>
                </a:path>
                <a:path w="307340" h="245745">
                  <a:moveTo>
                    <a:pt x="25527" y="209550"/>
                  </a:moveTo>
                  <a:lnTo>
                    <a:pt x="23863" y="209550"/>
                  </a:lnTo>
                  <a:lnTo>
                    <a:pt x="25501" y="209804"/>
                  </a:lnTo>
                  <a:lnTo>
                    <a:pt x="25527" y="209550"/>
                  </a:lnTo>
                  <a:close/>
                </a:path>
                <a:path w="307340" h="245745">
                  <a:moveTo>
                    <a:pt x="25755" y="207670"/>
                  </a:moveTo>
                  <a:lnTo>
                    <a:pt x="23622" y="207962"/>
                  </a:lnTo>
                  <a:lnTo>
                    <a:pt x="20447" y="207416"/>
                  </a:lnTo>
                  <a:lnTo>
                    <a:pt x="20218" y="209308"/>
                  </a:lnTo>
                  <a:lnTo>
                    <a:pt x="22326" y="209308"/>
                  </a:lnTo>
                  <a:lnTo>
                    <a:pt x="25552" y="209308"/>
                  </a:lnTo>
                  <a:lnTo>
                    <a:pt x="25717" y="207962"/>
                  </a:lnTo>
                  <a:lnTo>
                    <a:pt x="25755" y="207670"/>
                  </a:lnTo>
                  <a:close/>
                </a:path>
                <a:path w="307340" h="245745">
                  <a:moveTo>
                    <a:pt x="27813" y="191681"/>
                  </a:moveTo>
                  <a:lnTo>
                    <a:pt x="25755" y="192735"/>
                  </a:lnTo>
                  <a:lnTo>
                    <a:pt x="24739" y="194703"/>
                  </a:lnTo>
                  <a:lnTo>
                    <a:pt x="26454" y="193344"/>
                  </a:lnTo>
                  <a:lnTo>
                    <a:pt x="27813" y="191681"/>
                  </a:lnTo>
                  <a:close/>
                </a:path>
                <a:path w="307340" h="245745">
                  <a:moveTo>
                    <a:pt x="30810" y="55016"/>
                  </a:moveTo>
                  <a:lnTo>
                    <a:pt x="22034" y="55270"/>
                  </a:lnTo>
                  <a:lnTo>
                    <a:pt x="20193" y="58496"/>
                  </a:lnTo>
                  <a:lnTo>
                    <a:pt x="26301" y="59778"/>
                  </a:lnTo>
                  <a:lnTo>
                    <a:pt x="25755" y="60871"/>
                  </a:lnTo>
                  <a:lnTo>
                    <a:pt x="20739" y="61671"/>
                  </a:lnTo>
                  <a:lnTo>
                    <a:pt x="22034" y="62763"/>
                  </a:lnTo>
                  <a:lnTo>
                    <a:pt x="23368" y="63804"/>
                  </a:lnTo>
                  <a:lnTo>
                    <a:pt x="27635" y="64096"/>
                  </a:lnTo>
                  <a:lnTo>
                    <a:pt x="29476" y="62763"/>
                  </a:lnTo>
                  <a:lnTo>
                    <a:pt x="26543" y="59537"/>
                  </a:lnTo>
                  <a:lnTo>
                    <a:pt x="30810" y="55016"/>
                  </a:lnTo>
                  <a:close/>
                </a:path>
                <a:path w="307340" h="245745">
                  <a:moveTo>
                    <a:pt x="33985" y="67030"/>
                  </a:moveTo>
                  <a:lnTo>
                    <a:pt x="25755" y="66725"/>
                  </a:lnTo>
                  <a:lnTo>
                    <a:pt x="25565" y="69951"/>
                  </a:lnTo>
                  <a:lnTo>
                    <a:pt x="25501" y="75806"/>
                  </a:lnTo>
                  <a:lnTo>
                    <a:pt x="29476" y="76111"/>
                  </a:lnTo>
                  <a:lnTo>
                    <a:pt x="29222" y="69951"/>
                  </a:lnTo>
                  <a:lnTo>
                    <a:pt x="33985" y="67030"/>
                  </a:lnTo>
                  <a:close/>
                </a:path>
                <a:path w="307340" h="245745">
                  <a:moveTo>
                    <a:pt x="35572" y="81965"/>
                  </a:moveTo>
                  <a:lnTo>
                    <a:pt x="25755" y="81711"/>
                  </a:lnTo>
                  <a:lnTo>
                    <a:pt x="24168" y="83845"/>
                  </a:lnTo>
                  <a:lnTo>
                    <a:pt x="19405" y="81419"/>
                  </a:lnTo>
                  <a:lnTo>
                    <a:pt x="25755" y="85432"/>
                  </a:lnTo>
                  <a:lnTo>
                    <a:pt x="27012" y="83845"/>
                  </a:lnTo>
                  <a:lnTo>
                    <a:pt x="27889" y="82753"/>
                  </a:lnTo>
                  <a:lnTo>
                    <a:pt x="35572" y="81965"/>
                  </a:lnTo>
                  <a:close/>
                </a:path>
                <a:path w="307340" h="245745">
                  <a:moveTo>
                    <a:pt x="37160" y="183108"/>
                  </a:moveTo>
                  <a:lnTo>
                    <a:pt x="31356" y="179387"/>
                  </a:lnTo>
                  <a:lnTo>
                    <a:pt x="32156" y="184746"/>
                  </a:lnTo>
                  <a:lnTo>
                    <a:pt x="24460" y="174828"/>
                  </a:lnTo>
                  <a:lnTo>
                    <a:pt x="23914" y="181279"/>
                  </a:lnTo>
                  <a:lnTo>
                    <a:pt x="24460" y="187680"/>
                  </a:lnTo>
                  <a:lnTo>
                    <a:pt x="32600" y="184746"/>
                  </a:lnTo>
                  <a:lnTo>
                    <a:pt x="37160" y="183108"/>
                  </a:lnTo>
                  <a:close/>
                </a:path>
                <a:path w="307340" h="245745">
                  <a:moveTo>
                    <a:pt x="37160" y="51549"/>
                  </a:moveTo>
                  <a:lnTo>
                    <a:pt x="35572" y="52044"/>
                  </a:lnTo>
                  <a:lnTo>
                    <a:pt x="33197" y="53390"/>
                  </a:lnTo>
                  <a:lnTo>
                    <a:pt x="30810" y="55016"/>
                  </a:lnTo>
                  <a:lnTo>
                    <a:pt x="32943" y="55270"/>
                  </a:lnTo>
                  <a:lnTo>
                    <a:pt x="37160" y="51549"/>
                  </a:lnTo>
                  <a:close/>
                </a:path>
                <a:path w="307340" h="245745">
                  <a:moveTo>
                    <a:pt x="41490" y="69888"/>
                  </a:moveTo>
                  <a:lnTo>
                    <a:pt x="40271" y="68237"/>
                  </a:lnTo>
                  <a:lnTo>
                    <a:pt x="36918" y="70497"/>
                  </a:lnTo>
                  <a:lnTo>
                    <a:pt x="40411" y="71856"/>
                  </a:lnTo>
                  <a:lnTo>
                    <a:pt x="41490" y="69888"/>
                  </a:lnTo>
                  <a:close/>
                </a:path>
                <a:path w="307340" h="245745">
                  <a:moveTo>
                    <a:pt x="50711" y="13106"/>
                  </a:moveTo>
                  <a:lnTo>
                    <a:pt x="49123" y="8293"/>
                  </a:lnTo>
                  <a:lnTo>
                    <a:pt x="48323" y="12014"/>
                  </a:lnTo>
                  <a:lnTo>
                    <a:pt x="47777" y="14693"/>
                  </a:lnTo>
                  <a:lnTo>
                    <a:pt x="49415" y="19253"/>
                  </a:lnTo>
                  <a:lnTo>
                    <a:pt x="50215" y="15786"/>
                  </a:lnTo>
                  <a:lnTo>
                    <a:pt x="50711" y="13106"/>
                  </a:lnTo>
                  <a:close/>
                </a:path>
                <a:path w="307340" h="245745">
                  <a:moveTo>
                    <a:pt x="51346" y="42773"/>
                  </a:moveTo>
                  <a:lnTo>
                    <a:pt x="48323" y="44056"/>
                  </a:lnTo>
                  <a:lnTo>
                    <a:pt x="50253" y="45453"/>
                  </a:lnTo>
                  <a:lnTo>
                    <a:pt x="47637" y="45643"/>
                  </a:lnTo>
                  <a:lnTo>
                    <a:pt x="43980" y="45986"/>
                  </a:lnTo>
                  <a:lnTo>
                    <a:pt x="42773" y="47777"/>
                  </a:lnTo>
                  <a:lnTo>
                    <a:pt x="48107" y="48183"/>
                  </a:lnTo>
                  <a:lnTo>
                    <a:pt x="51130" y="45326"/>
                  </a:lnTo>
                  <a:lnTo>
                    <a:pt x="51346" y="42773"/>
                  </a:lnTo>
                  <a:close/>
                </a:path>
                <a:path w="307340" h="245745">
                  <a:moveTo>
                    <a:pt x="55765" y="192735"/>
                  </a:moveTo>
                  <a:lnTo>
                    <a:pt x="53632" y="192735"/>
                  </a:lnTo>
                  <a:lnTo>
                    <a:pt x="52844" y="190055"/>
                  </a:lnTo>
                  <a:lnTo>
                    <a:pt x="52044" y="192735"/>
                  </a:lnTo>
                  <a:lnTo>
                    <a:pt x="52044" y="194627"/>
                  </a:lnTo>
                  <a:lnTo>
                    <a:pt x="55219" y="195122"/>
                  </a:lnTo>
                  <a:lnTo>
                    <a:pt x="55765" y="192735"/>
                  </a:lnTo>
                  <a:close/>
                </a:path>
                <a:path w="307340" h="245745">
                  <a:moveTo>
                    <a:pt x="55765" y="53390"/>
                  </a:moveTo>
                  <a:lnTo>
                    <a:pt x="52844" y="53682"/>
                  </a:lnTo>
                  <a:lnTo>
                    <a:pt x="49123" y="53136"/>
                  </a:lnTo>
                  <a:lnTo>
                    <a:pt x="50215" y="57150"/>
                  </a:lnTo>
                  <a:lnTo>
                    <a:pt x="53390" y="57150"/>
                  </a:lnTo>
                  <a:lnTo>
                    <a:pt x="54978" y="55816"/>
                  </a:lnTo>
                  <a:lnTo>
                    <a:pt x="55664" y="53682"/>
                  </a:lnTo>
                  <a:lnTo>
                    <a:pt x="55765" y="53390"/>
                  </a:lnTo>
                  <a:close/>
                </a:path>
                <a:path w="307340" h="245745">
                  <a:moveTo>
                    <a:pt x="57607" y="147345"/>
                  </a:moveTo>
                  <a:lnTo>
                    <a:pt x="53886" y="148132"/>
                  </a:lnTo>
                  <a:lnTo>
                    <a:pt x="53886" y="144957"/>
                  </a:lnTo>
                  <a:lnTo>
                    <a:pt x="52044" y="143624"/>
                  </a:lnTo>
                  <a:lnTo>
                    <a:pt x="50457" y="147637"/>
                  </a:lnTo>
                  <a:lnTo>
                    <a:pt x="56807" y="152158"/>
                  </a:lnTo>
                  <a:lnTo>
                    <a:pt x="57467" y="148132"/>
                  </a:lnTo>
                  <a:lnTo>
                    <a:pt x="57607" y="147345"/>
                  </a:lnTo>
                  <a:close/>
                </a:path>
                <a:path w="307340" h="245745">
                  <a:moveTo>
                    <a:pt x="67094" y="225590"/>
                  </a:moveTo>
                  <a:lnTo>
                    <a:pt x="65036" y="226618"/>
                  </a:lnTo>
                  <a:lnTo>
                    <a:pt x="64033" y="228587"/>
                  </a:lnTo>
                  <a:lnTo>
                    <a:pt x="65735" y="227241"/>
                  </a:lnTo>
                  <a:lnTo>
                    <a:pt x="67094" y="225590"/>
                  </a:lnTo>
                  <a:close/>
                </a:path>
                <a:path w="307340" h="245745">
                  <a:moveTo>
                    <a:pt x="69011" y="152946"/>
                  </a:moveTo>
                  <a:lnTo>
                    <a:pt x="65036" y="155079"/>
                  </a:lnTo>
                  <a:lnTo>
                    <a:pt x="62915" y="149479"/>
                  </a:lnTo>
                  <a:lnTo>
                    <a:pt x="62915" y="158013"/>
                  </a:lnTo>
                  <a:lnTo>
                    <a:pt x="66929" y="156972"/>
                  </a:lnTo>
                  <a:lnTo>
                    <a:pt x="67906" y="155079"/>
                  </a:lnTo>
                  <a:lnTo>
                    <a:pt x="69011" y="152946"/>
                  </a:lnTo>
                  <a:close/>
                </a:path>
                <a:path w="307340" h="245745">
                  <a:moveTo>
                    <a:pt x="98234" y="70751"/>
                  </a:moveTo>
                  <a:lnTo>
                    <a:pt x="97777" y="69405"/>
                  </a:lnTo>
                  <a:lnTo>
                    <a:pt x="96888" y="66725"/>
                  </a:lnTo>
                  <a:lnTo>
                    <a:pt x="88404" y="65138"/>
                  </a:lnTo>
                  <a:lnTo>
                    <a:pt x="86575" y="70205"/>
                  </a:lnTo>
                  <a:lnTo>
                    <a:pt x="85775" y="76111"/>
                  </a:lnTo>
                  <a:lnTo>
                    <a:pt x="88950" y="76352"/>
                  </a:lnTo>
                  <a:lnTo>
                    <a:pt x="91338" y="71843"/>
                  </a:lnTo>
                  <a:lnTo>
                    <a:pt x="93167" y="70497"/>
                  </a:lnTo>
                  <a:lnTo>
                    <a:pt x="94805" y="69405"/>
                  </a:lnTo>
                  <a:lnTo>
                    <a:pt x="98234" y="70751"/>
                  </a:lnTo>
                  <a:close/>
                </a:path>
                <a:path w="307340" h="245745">
                  <a:moveTo>
                    <a:pt x="116535" y="13106"/>
                  </a:moveTo>
                  <a:lnTo>
                    <a:pt x="107264" y="12014"/>
                  </a:lnTo>
                  <a:lnTo>
                    <a:pt x="108051" y="15786"/>
                  </a:lnTo>
                  <a:lnTo>
                    <a:pt x="109397" y="15786"/>
                  </a:lnTo>
                  <a:lnTo>
                    <a:pt x="110439" y="16027"/>
                  </a:lnTo>
                  <a:lnTo>
                    <a:pt x="109943" y="17614"/>
                  </a:lnTo>
                  <a:lnTo>
                    <a:pt x="113614" y="17614"/>
                  </a:lnTo>
                  <a:lnTo>
                    <a:pt x="116535" y="13106"/>
                  </a:lnTo>
                  <a:close/>
                </a:path>
                <a:path w="307340" h="245745">
                  <a:moveTo>
                    <a:pt x="121348" y="168186"/>
                  </a:moveTo>
                  <a:lnTo>
                    <a:pt x="117627" y="168186"/>
                  </a:lnTo>
                  <a:lnTo>
                    <a:pt x="117627" y="171907"/>
                  </a:lnTo>
                  <a:lnTo>
                    <a:pt x="121348" y="171907"/>
                  </a:lnTo>
                  <a:lnTo>
                    <a:pt x="121348" y="168186"/>
                  </a:lnTo>
                  <a:close/>
                </a:path>
                <a:path w="307340" h="245745">
                  <a:moveTo>
                    <a:pt x="129476" y="245071"/>
                  </a:moveTo>
                  <a:lnTo>
                    <a:pt x="128739" y="241604"/>
                  </a:lnTo>
                  <a:lnTo>
                    <a:pt x="125564" y="241604"/>
                  </a:lnTo>
                  <a:lnTo>
                    <a:pt x="123977" y="242887"/>
                  </a:lnTo>
                  <a:lnTo>
                    <a:pt x="123266" y="245071"/>
                  </a:lnTo>
                  <a:lnTo>
                    <a:pt x="126111" y="245071"/>
                  </a:lnTo>
                  <a:lnTo>
                    <a:pt x="129476" y="245071"/>
                  </a:lnTo>
                  <a:close/>
                </a:path>
                <a:path w="307340" h="245745">
                  <a:moveTo>
                    <a:pt x="129590" y="245567"/>
                  </a:moveTo>
                  <a:lnTo>
                    <a:pt x="129527" y="245325"/>
                  </a:lnTo>
                  <a:lnTo>
                    <a:pt x="127889" y="245325"/>
                  </a:lnTo>
                  <a:lnTo>
                    <a:pt x="129590" y="245567"/>
                  </a:lnTo>
                  <a:close/>
                </a:path>
                <a:path w="307340" h="245745">
                  <a:moveTo>
                    <a:pt x="132130" y="182283"/>
                  </a:moveTo>
                  <a:lnTo>
                    <a:pt x="130873" y="179641"/>
                  </a:lnTo>
                  <a:lnTo>
                    <a:pt x="129286" y="180276"/>
                  </a:lnTo>
                  <a:lnTo>
                    <a:pt x="129286" y="180975"/>
                  </a:lnTo>
                  <a:lnTo>
                    <a:pt x="130632" y="181521"/>
                  </a:lnTo>
                  <a:lnTo>
                    <a:pt x="132130" y="182283"/>
                  </a:lnTo>
                  <a:close/>
                </a:path>
                <a:path w="307340" h="245745">
                  <a:moveTo>
                    <a:pt x="132461" y="185242"/>
                  </a:moveTo>
                  <a:lnTo>
                    <a:pt x="130378" y="185000"/>
                  </a:lnTo>
                  <a:lnTo>
                    <a:pt x="128244" y="181775"/>
                  </a:lnTo>
                  <a:lnTo>
                    <a:pt x="126911" y="185242"/>
                  </a:lnTo>
                  <a:lnTo>
                    <a:pt x="129044" y="185547"/>
                  </a:lnTo>
                  <a:lnTo>
                    <a:pt x="131178" y="188468"/>
                  </a:lnTo>
                  <a:lnTo>
                    <a:pt x="132461" y="185242"/>
                  </a:lnTo>
                  <a:close/>
                </a:path>
                <a:path w="307340" h="245745">
                  <a:moveTo>
                    <a:pt x="134886" y="193281"/>
                  </a:moveTo>
                  <a:lnTo>
                    <a:pt x="134620" y="191147"/>
                  </a:lnTo>
                  <a:lnTo>
                    <a:pt x="134353" y="189014"/>
                  </a:lnTo>
                  <a:lnTo>
                    <a:pt x="127952" y="191401"/>
                  </a:lnTo>
                  <a:lnTo>
                    <a:pt x="127584" y="190360"/>
                  </a:lnTo>
                  <a:lnTo>
                    <a:pt x="124714" y="182092"/>
                  </a:lnTo>
                  <a:lnTo>
                    <a:pt x="129286" y="180276"/>
                  </a:lnTo>
                  <a:lnTo>
                    <a:pt x="129286" y="177507"/>
                  </a:lnTo>
                  <a:lnTo>
                    <a:pt x="126911" y="177800"/>
                  </a:lnTo>
                  <a:lnTo>
                    <a:pt x="124777" y="177800"/>
                  </a:lnTo>
                  <a:lnTo>
                    <a:pt x="119468" y="180187"/>
                  </a:lnTo>
                  <a:lnTo>
                    <a:pt x="121348" y="183413"/>
                  </a:lnTo>
                  <a:lnTo>
                    <a:pt x="124053" y="182346"/>
                  </a:lnTo>
                  <a:lnTo>
                    <a:pt x="121348" y="187134"/>
                  </a:lnTo>
                  <a:lnTo>
                    <a:pt x="121843" y="192189"/>
                  </a:lnTo>
                  <a:lnTo>
                    <a:pt x="124777" y="190360"/>
                  </a:lnTo>
                  <a:lnTo>
                    <a:pt x="128739" y="194627"/>
                  </a:lnTo>
                  <a:lnTo>
                    <a:pt x="129019" y="191401"/>
                  </a:lnTo>
                  <a:lnTo>
                    <a:pt x="129044" y="191147"/>
                  </a:lnTo>
                  <a:lnTo>
                    <a:pt x="134886" y="193281"/>
                  </a:lnTo>
                  <a:close/>
                </a:path>
                <a:path w="307340" h="245745">
                  <a:moveTo>
                    <a:pt x="140995" y="119862"/>
                  </a:moveTo>
                  <a:lnTo>
                    <a:pt x="137528" y="121450"/>
                  </a:lnTo>
                  <a:lnTo>
                    <a:pt x="136728" y="120954"/>
                  </a:lnTo>
                  <a:lnTo>
                    <a:pt x="136182" y="121196"/>
                  </a:lnTo>
                  <a:lnTo>
                    <a:pt x="133807" y="121742"/>
                  </a:lnTo>
                  <a:lnTo>
                    <a:pt x="135686" y="124421"/>
                  </a:lnTo>
                  <a:lnTo>
                    <a:pt x="138061" y="123088"/>
                  </a:lnTo>
                  <a:lnTo>
                    <a:pt x="139357" y="122288"/>
                  </a:lnTo>
                  <a:lnTo>
                    <a:pt x="139915" y="121450"/>
                  </a:lnTo>
                  <a:lnTo>
                    <a:pt x="140995" y="119862"/>
                  </a:lnTo>
                  <a:close/>
                </a:path>
                <a:path w="307340" h="245745">
                  <a:moveTo>
                    <a:pt x="141490" y="185242"/>
                  </a:moveTo>
                  <a:lnTo>
                    <a:pt x="136182" y="185242"/>
                  </a:lnTo>
                  <a:lnTo>
                    <a:pt x="136182" y="183654"/>
                  </a:lnTo>
                  <a:lnTo>
                    <a:pt x="136880" y="183413"/>
                  </a:lnTo>
                  <a:lnTo>
                    <a:pt x="139357" y="182562"/>
                  </a:lnTo>
                  <a:lnTo>
                    <a:pt x="139052" y="182321"/>
                  </a:lnTo>
                  <a:lnTo>
                    <a:pt x="136728" y="180428"/>
                  </a:lnTo>
                  <a:lnTo>
                    <a:pt x="132219" y="182321"/>
                  </a:lnTo>
                  <a:lnTo>
                    <a:pt x="133553" y="185242"/>
                  </a:lnTo>
                  <a:lnTo>
                    <a:pt x="139903" y="189014"/>
                  </a:lnTo>
                  <a:lnTo>
                    <a:pt x="141490" y="185242"/>
                  </a:lnTo>
                  <a:close/>
                </a:path>
                <a:path w="307340" h="245745">
                  <a:moveTo>
                    <a:pt x="151853" y="13893"/>
                  </a:moveTo>
                  <a:lnTo>
                    <a:pt x="149186" y="19507"/>
                  </a:lnTo>
                  <a:lnTo>
                    <a:pt x="146799" y="19507"/>
                  </a:lnTo>
                  <a:lnTo>
                    <a:pt x="142036" y="20053"/>
                  </a:lnTo>
                  <a:lnTo>
                    <a:pt x="145503" y="21386"/>
                  </a:lnTo>
                  <a:lnTo>
                    <a:pt x="150812" y="23761"/>
                  </a:lnTo>
                  <a:lnTo>
                    <a:pt x="151853" y="13893"/>
                  </a:lnTo>
                  <a:close/>
                </a:path>
                <a:path w="307340" h="245745">
                  <a:moveTo>
                    <a:pt x="152895" y="111874"/>
                  </a:moveTo>
                  <a:lnTo>
                    <a:pt x="152654" y="108407"/>
                  </a:lnTo>
                  <a:lnTo>
                    <a:pt x="151612" y="105473"/>
                  </a:lnTo>
                  <a:lnTo>
                    <a:pt x="149186" y="104381"/>
                  </a:lnTo>
                  <a:lnTo>
                    <a:pt x="148678" y="108407"/>
                  </a:lnTo>
                  <a:lnTo>
                    <a:pt x="149720" y="111328"/>
                  </a:lnTo>
                  <a:lnTo>
                    <a:pt x="152895" y="111874"/>
                  </a:lnTo>
                  <a:close/>
                </a:path>
                <a:path w="307340" h="245745">
                  <a:moveTo>
                    <a:pt x="162471" y="185242"/>
                  </a:moveTo>
                  <a:lnTo>
                    <a:pt x="159004" y="185788"/>
                  </a:lnTo>
                  <a:lnTo>
                    <a:pt x="153200" y="183413"/>
                  </a:lnTo>
                  <a:lnTo>
                    <a:pt x="155028" y="189014"/>
                  </a:lnTo>
                  <a:lnTo>
                    <a:pt x="159296" y="189509"/>
                  </a:lnTo>
                  <a:lnTo>
                    <a:pt x="161925" y="188468"/>
                  </a:lnTo>
                  <a:lnTo>
                    <a:pt x="162369" y="185788"/>
                  </a:lnTo>
                  <a:lnTo>
                    <a:pt x="162471" y="185242"/>
                  </a:lnTo>
                  <a:close/>
                </a:path>
                <a:path w="307340" h="245745">
                  <a:moveTo>
                    <a:pt x="168033" y="36563"/>
                  </a:moveTo>
                  <a:lnTo>
                    <a:pt x="166738" y="36068"/>
                  </a:lnTo>
                  <a:lnTo>
                    <a:pt x="165950" y="34975"/>
                  </a:lnTo>
                  <a:lnTo>
                    <a:pt x="166065" y="33934"/>
                  </a:lnTo>
                  <a:lnTo>
                    <a:pt x="166192" y="32842"/>
                  </a:lnTo>
                  <a:lnTo>
                    <a:pt x="163512" y="33934"/>
                  </a:lnTo>
                  <a:lnTo>
                    <a:pt x="162877" y="33642"/>
                  </a:lnTo>
                  <a:lnTo>
                    <a:pt x="156616" y="30708"/>
                  </a:lnTo>
                  <a:lnTo>
                    <a:pt x="156921" y="34734"/>
                  </a:lnTo>
                  <a:lnTo>
                    <a:pt x="160883" y="33642"/>
                  </a:lnTo>
                  <a:lnTo>
                    <a:pt x="166992" y="40335"/>
                  </a:lnTo>
                  <a:lnTo>
                    <a:pt x="168033" y="36563"/>
                  </a:lnTo>
                  <a:close/>
                </a:path>
                <a:path w="307340" h="245745">
                  <a:moveTo>
                    <a:pt x="170091" y="20370"/>
                  </a:moveTo>
                  <a:lnTo>
                    <a:pt x="168033" y="21386"/>
                  </a:lnTo>
                  <a:lnTo>
                    <a:pt x="167017" y="23456"/>
                  </a:lnTo>
                  <a:lnTo>
                    <a:pt x="168732" y="22085"/>
                  </a:lnTo>
                  <a:lnTo>
                    <a:pt x="170091" y="20370"/>
                  </a:lnTo>
                  <a:close/>
                </a:path>
                <a:path w="307340" h="245745">
                  <a:moveTo>
                    <a:pt x="171754" y="8293"/>
                  </a:moveTo>
                  <a:lnTo>
                    <a:pt x="166636" y="7543"/>
                  </a:lnTo>
                  <a:lnTo>
                    <a:pt x="165684" y="9296"/>
                  </a:lnTo>
                  <a:lnTo>
                    <a:pt x="167754" y="10553"/>
                  </a:lnTo>
                  <a:lnTo>
                    <a:pt x="171754" y="8293"/>
                  </a:lnTo>
                  <a:close/>
                </a:path>
                <a:path w="307340" h="245745">
                  <a:moveTo>
                    <a:pt x="173634" y="153250"/>
                  </a:moveTo>
                  <a:lnTo>
                    <a:pt x="168313" y="151523"/>
                  </a:lnTo>
                  <a:lnTo>
                    <a:pt x="167640" y="152844"/>
                  </a:lnTo>
                  <a:lnTo>
                    <a:pt x="169964" y="154368"/>
                  </a:lnTo>
                  <a:lnTo>
                    <a:pt x="173634" y="153250"/>
                  </a:lnTo>
                  <a:close/>
                </a:path>
                <a:path w="307340" h="245745">
                  <a:moveTo>
                    <a:pt x="180530" y="43014"/>
                  </a:moveTo>
                  <a:lnTo>
                    <a:pt x="168325" y="37909"/>
                  </a:lnTo>
                  <a:lnTo>
                    <a:pt x="175475" y="42176"/>
                  </a:lnTo>
                  <a:lnTo>
                    <a:pt x="175768" y="42468"/>
                  </a:lnTo>
                  <a:lnTo>
                    <a:pt x="177355" y="45643"/>
                  </a:lnTo>
                  <a:lnTo>
                    <a:pt x="179197" y="44056"/>
                  </a:lnTo>
                  <a:lnTo>
                    <a:pt x="180530" y="43014"/>
                  </a:lnTo>
                  <a:close/>
                </a:path>
                <a:path w="307340" h="245745">
                  <a:moveTo>
                    <a:pt x="181571" y="22974"/>
                  </a:moveTo>
                  <a:lnTo>
                    <a:pt x="181076" y="19507"/>
                  </a:lnTo>
                  <a:lnTo>
                    <a:pt x="178396" y="18961"/>
                  </a:lnTo>
                  <a:lnTo>
                    <a:pt x="177609" y="16827"/>
                  </a:lnTo>
                  <a:lnTo>
                    <a:pt x="173634" y="17614"/>
                  </a:lnTo>
                  <a:lnTo>
                    <a:pt x="170713" y="22974"/>
                  </a:lnTo>
                  <a:lnTo>
                    <a:pt x="181571" y="22974"/>
                  </a:lnTo>
                  <a:close/>
                </a:path>
                <a:path w="307340" h="245745">
                  <a:moveTo>
                    <a:pt x="182689" y="34734"/>
                  </a:moveTo>
                  <a:lnTo>
                    <a:pt x="181229" y="34734"/>
                  </a:lnTo>
                  <a:lnTo>
                    <a:pt x="182664" y="34975"/>
                  </a:lnTo>
                  <a:lnTo>
                    <a:pt x="182689" y="34734"/>
                  </a:lnTo>
                  <a:close/>
                </a:path>
                <a:path w="307340" h="245745">
                  <a:moveTo>
                    <a:pt x="182918" y="32842"/>
                  </a:moveTo>
                  <a:lnTo>
                    <a:pt x="180784" y="33096"/>
                  </a:lnTo>
                  <a:lnTo>
                    <a:pt x="177609" y="32296"/>
                  </a:lnTo>
                  <a:lnTo>
                    <a:pt x="177380" y="34429"/>
                  </a:lnTo>
                  <a:lnTo>
                    <a:pt x="179438" y="34429"/>
                  </a:lnTo>
                  <a:lnTo>
                    <a:pt x="182727" y="34429"/>
                  </a:lnTo>
                  <a:lnTo>
                    <a:pt x="182880" y="33096"/>
                  </a:lnTo>
                  <a:lnTo>
                    <a:pt x="182918" y="32842"/>
                  </a:lnTo>
                  <a:close/>
                </a:path>
                <a:path w="307340" h="245745">
                  <a:moveTo>
                    <a:pt x="184797" y="76111"/>
                  </a:moveTo>
                  <a:lnTo>
                    <a:pt x="183235" y="76111"/>
                  </a:lnTo>
                  <a:lnTo>
                    <a:pt x="183959" y="78790"/>
                  </a:lnTo>
                  <a:lnTo>
                    <a:pt x="184797" y="76111"/>
                  </a:lnTo>
                  <a:close/>
                </a:path>
                <a:path w="307340" h="245745">
                  <a:moveTo>
                    <a:pt x="184797" y="74218"/>
                  </a:moveTo>
                  <a:lnTo>
                    <a:pt x="181571" y="73672"/>
                  </a:lnTo>
                  <a:lnTo>
                    <a:pt x="181127" y="75806"/>
                  </a:lnTo>
                  <a:lnTo>
                    <a:pt x="183159" y="75806"/>
                  </a:lnTo>
                  <a:lnTo>
                    <a:pt x="184797" y="75806"/>
                  </a:lnTo>
                  <a:lnTo>
                    <a:pt x="184797" y="74218"/>
                  </a:lnTo>
                  <a:close/>
                </a:path>
                <a:path w="307340" h="245745">
                  <a:moveTo>
                    <a:pt x="194576" y="57404"/>
                  </a:moveTo>
                  <a:lnTo>
                    <a:pt x="194386" y="54470"/>
                  </a:lnTo>
                  <a:lnTo>
                    <a:pt x="194322" y="53390"/>
                  </a:lnTo>
                  <a:lnTo>
                    <a:pt x="191693" y="54470"/>
                  </a:lnTo>
                  <a:lnTo>
                    <a:pt x="191173" y="54229"/>
                  </a:lnTo>
                  <a:lnTo>
                    <a:pt x="184797" y="51257"/>
                  </a:lnTo>
                  <a:lnTo>
                    <a:pt x="185051" y="55270"/>
                  </a:lnTo>
                  <a:lnTo>
                    <a:pt x="187680" y="54229"/>
                  </a:lnTo>
                  <a:lnTo>
                    <a:pt x="194576" y="57404"/>
                  </a:lnTo>
                  <a:close/>
                </a:path>
                <a:path w="307340" h="245745">
                  <a:moveTo>
                    <a:pt x="202323" y="86563"/>
                  </a:moveTo>
                  <a:lnTo>
                    <a:pt x="201764" y="87312"/>
                  </a:lnTo>
                  <a:lnTo>
                    <a:pt x="202323" y="86563"/>
                  </a:lnTo>
                  <a:close/>
                </a:path>
                <a:path w="307340" h="245745">
                  <a:moveTo>
                    <a:pt x="205308" y="152742"/>
                  </a:moveTo>
                  <a:lnTo>
                    <a:pt x="203606" y="151358"/>
                  </a:lnTo>
                  <a:lnTo>
                    <a:pt x="203619" y="151104"/>
                  </a:lnTo>
                  <a:lnTo>
                    <a:pt x="203898" y="146011"/>
                  </a:lnTo>
                  <a:lnTo>
                    <a:pt x="190360" y="151117"/>
                  </a:lnTo>
                  <a:lnTo>
                    <a:pt x="198043" y="153250"/>
                  </a:lnTo>
                  <a:lnTo>
                    <a:pt x="199758" y="151104"/>
                  </a:lnTo>
                  <a:lnTo>
                    <a:pt x="203111" y="151790"/>
                  </a:lnTo>
                  <a:lnTo>
                    <a:pt x="205308" y="152742"/>
                  </a:lnTo>
                  <a:close/>
                </a:path>
                <a:path w="307340" h="245745">
                  <a:moveTo>
                    <a:pt x="205486" y="53390"/>
                  </a:moveTo>
                  <a:lnTo>
                    <a:pt x="199390" y="52336"/>
                  </a:lnTo>
                  <a:lnTo>
                    <a:pt x="199631" y="56857"/>
                  </a:lnTo>
                  <a:lnTo>
                    <a:pt x="196215" y="53390"/>
                  </a:lnTo>
                  <a:lnTo>
                    <a:pt x="194868" y="60871"/>
                  </a:lnTo>
                  <a:lnTo>
                    <a:pt x="201231" y="56857"/>
                  </a:lnTo>
                  <a:lnTo>
                    <a:pt x="204152" y="55016"/>
                  </a:lnTo>
                  <a:lnTo>
                    <a:pt x="205486" y="53390"/>
                  </a:lnTo>
                  <a:close/>
                </a:path>
                <a:path w="307340" h="245745">
                  <a:moveTo>
                    <a:pt x="208661" y="92621"/>
                  </a:moveTo>
                  <a:lnTo>
                    <a:pt x="206527" y="80911"/>
                  </a:lnTo>
                  <a:lnTo>
                    <a:pt x="202323" y="86563"/>
                  </a:lnTo>
                  <a:lnTo>
                    <a:pt x="204152" y="90246"/>
                  </a:lnTo>
                  <a:lnTo>
                    <a:pt x="201764" y="91033"/>
                  </a:lnTo>
                  <a:lnTo>
                    <a:pt x="208661" y="92621"/>
                  </a:lnTo>
                  <a:close/>
                </a:path>
                <a:path w="307340" h="245745">
                  <a:moveTo>
                    <a:pt x="216128" y="214706"/>
                  </a:moveTo>
                  <a:lnTo>
                    <a:pt x="214769" y="215163"/>
                  </a:lnTo>
                  <a:lnTo>
                    <a:pt x="216128" y="214706"/>
                  </a:lnTo>
                  <a:close/>
                </a:path>
                <a:path w="307340" h="245745">
                  <a:moveTo>
                    <a:pt x="220370" y="179641"/>
                  </a:moveTo>
                  <a:lnTo>
                    <a:pt x="217690" y="179146"/>
                  </a:lnTo>
                  <a:lnTo>
                    <a:pt x="216903" y="177012"/>
                  </a:lnTo>
                  <a:lnTo>
                    <a:pt x="212928" y="177800"/>
                  </a:lnTo>
                  <a:lnTo>
                    <a:pt x="212928" y="183413"/>
                  </a:lnTo>
                  <a:lnTo>
                    <a:pt x="217144" y="183908"/>
                  </a:lnTo>
                  <a:lnTo>
                    <a:pt x="219824" y="182867"/>
                  </a:lnTo>
                  <a:lnTo>
                    <a:pt x="220370" y="179641"/>
                  </a:lnTo>
                  <a:close/>
                </a:path>
                <a:path w="307340" h="245745">
                  <a:moveTo>
                    <a:pt x="221996" y="79984"/>
                  </a:moveTo>
                  <a:lnTo>
                    <a:pt x="218490" y="77939"/>
                  </a:lnTo>
                  <a:lnTo>
                    <a:pt x="219151" y="82829"/>
                  </a:lnTo>
                  <a:lnTo>
                    <a:pt x="221272" y="82562"/>
                  </a:lnTo>
                  <a:lnTo>
                    <a:pt x="221996" y="79984"/>
                  </a:lnTo>
                  <a:close/>
                </a:path>
                <a:path w="307340" h="245745">
                  <a:moveTo>
                    <a:pt x="225920" y="98526"/>
                  </a:moveTo>
                  <a:lnTo>
                    <a:pt x="223786" y="98780"/>
                  </a:lnTo>
                  <a:lnTo>
                    <a:pt x="222999" y="95846"/>
                  </a:lnTo>
                  <a:lnTo>
                    <a:pt x="222211" y="98526"/>
                  </a:lnTo>
                  <a:lnTo>
                    <a:pt x="222211" y="100368"/>
                  </a:lnTo>
                  <a:lnTo>
                    <a:pt x="225679" y="100914"/>
                  </a:lnTo>
                  <a:lnTo>
                    <a:pt x="225882" y="98780"/>
                  </a:lnTo>
                  <a:lnTo>
                    <a:pt x="225920" y="98526"/>
                  </a:lnTo>
                  <a:close/>
                </a:path>
                <a:path w="307340" h="245745">
                  <a:moveTo>
                    <a:pt x="228752" y="80276"/>
                  </a:moveTo>
                  <a:lnTo>
                    <a:pt x="227952" y="78409"/>
                  </a:lnTo>
                  <a:lnTo>
                    <a:pt x="225666" y="75387"/>
                  </a:lnTo>
                  <a:lnTo>
                    <a:pt x="224040" y="74218"/>
                  </a:lnTo>
                  <a:lnTo>
                    <a:pt x="222999" y="75311"/>
                  </a:lnTo>
                  <a:lnTo>
                    <a:pt x="225920" y="77698"/>
                  </a:lnTo>
                  <a:lnTo>
                    <a:pt x="225920" y="77939"/>
                  </a:lnTo>
                  <a:lnTo>
                    <a:pt x="228752" y="80276"/>
                  </a:lnTo>
                  <a:close/>
                </a:path>
                <a:path w="307340" h="245745">
                  <a:moveTo>
                    <a:pt x="231775" y="17614"/>
                  </a:moveTo>
                  <a:lnTo>
                    <a:pt x="229641" y="17919"/>
                  </a:lnTo>
                  <a:lnTo>
                    <a:pt x="228854" y="14986"/>
                  </a:lnTo>
                  <a:lnTo>
                    <a:pt x="228053" y="17614"/>
                  </a:lnTo>
                  <a:lnTo>
                    <a:pt x="228053" y="19507"/>
                  </a:lnTo>
                  <a:lnTo>
                    <a:pt x="231228" y="20053"/>
                  </a:lnTo>
                  <a:lnTo>
                    <a:pt x="231698" y="17919"/>
                  </a:lnTo>
                  <a:lnTo>
                    <a:pt x="231775" y="17614"/>
                  </a:lnTo>
                  <a:close/>
                </a:path>
                <a:path w="307340" h="245745">
                  <a:moveTo>
                    <a:pt x="232029" y="219430"/>
                  </a:moveTo>
                  <a:lnTo>
                    <a:pt x="230162" y="214617"/>
                  </a:lnTo>
                  <a:lnTo>
                    <a:pt x="229641" y="213271"/>
                  </a:lnTo>
                  <a:lnTo>
                    <a:pt x="220611" y="212725"/>
                  </a:lnTo>
                  <a:lnTo>
                    <a:pt x="220370" y="213271"/>
                  </a:lnTo>
                  <a:lnTo>
                    <a:pt x="216128" y="214706"/>
                  </a:lnTo>
                  <a:lnTo>
                    <a:pt x="217144" y="217043"/>
                  </a:lnTo>
                  <a:lnTo>
                    <a:pt x="216649" y="217043"/>
                  </a:lnTo>
                  <a:lnTo>
                    <a:pt x="215061" y="217297"/>
                  </a:lnTo>
                  <a:lnTo>
                    <a:pt x="209207" y="213817"/>
                  </a:lnTo>
                  <a:lnTo>
                    <a:pt x="211048" y="218884"/>
                  </a:lnTo>
                  <a:lnTo>
                    <a:pt x="221411" y="222656"/>
                  </a:lnTo>
                  <a:lnTo>
                    <a:pt x="218732" y="217843"/>
                  </a:lnTo>
                  <a:lnTo>
                    <a:pt x="219811" y="217297"/>
                  </a:lnTo>
                  <a:lnTo>
                    <a:pt x="225132" y="214617"/>
                  </a:lnTo>
                  <a:lnTo>
                    <a:pt x="232029" y="219430"/>
                  </a:lnTo>
                  <a:close/>
                </a:path>
                <a:path w="307340" h="245745">
                  <a:moveTo>
                    <a:pt x="242392" y="93713"/>
                  </a:moveTo>
                  <a:lnTo>
                    <a:pt x="230187" y="88658"/>
                  </a:lnTo>
                  <a:lnTo>
                    <a:pt x="237337" y="92925"/>
                  </a:lnTo>
                  <a:lnTo>
                    <a:pt x="237578" y="93167"/>
                  </a:lnTo>
                  <a:lnTo>
                    <a:pt x="239166" y="96393"/>
                  </a:lnTo>
                  <a:lnTo>
                    <a:pt x="241058" y="94754"/>
                  </a:lnTo>
                  <a:lnTo>
                    <a:pt x="242392" y="93713"/>
                  </a:lnTo>
                  <a:close/>
                </a:path>
                <a:path w="307340" h="245745">
                  <a:moveTo>
                    <a:pt x="242887" y="153250"/>
                  </a:moveTo>
                  <a:lnTo>
                    <a:pt x="239712" y="154838"/>
                  </a:lnTo>
                  <a:lnTo>
                    <a:pt x="233616" y="153746"/>
                  </a:lnTo>
                  <a:lnTo>
                    <a:pt x="231775" y="156972"/>
                  </a:lnTo>
                  <a:lnTo>
                    <a:pt x="236537" y="156972"/>
                  </a:lnTo>
                  <a:lnTo>
                    <a:pt x="242646" y="158013"/>
                  </a:lnTo>
                  <a:lnTo>
                    <a:pt x="242798" y="154838"/>
                  </a:lnTo>
                  <a:lnTo>
                    <a:pt x="242887" y="153250"/>
                  </a:lnTo>
                  <a:close/>
                </a:path>
                <a:path w="307340" h="245745">
                  <a:moveTo>
                    <a:pt x="244779" y="87312"/>
                  </a:moveTo>
                  <a:lnTo>
                    <a:pt x="239649" y="86563"/>
                  </a:lnTo>
                  <a:lnTo>
                    <a:pt x="238683" y="88303"/>
                  </a:lnTo>
                  <a:lnTo>
                    <a:pt x="240779" y="89560"/>
                  </a:lnTo>
                  <a:lnTo>
                    <a:pt x="244779" y="87312"/>
                  </a:lnTo>
                  <a:close/>
                </a:path>
                <a:path w="307340" h="245745">
                  <a:moveTo>
                    <a:pt x="245567" y="194627"/>
                  </a:moveTo>
                  <a:lnTo>
                    <a:pt x="243268" y="189814"/>
                  </a:lnTo>
                  <a:lnTo>
                    <a:pt x="242887" y="189014"/>
                  </a:lnTo>
                  <a:lnTo>
                    <a:pt x="243192" y="189814"/>
                  </a:lnTo>
                  <a:lnTo>
                    <a:pt x="232270" y="182867"/>
                  </a:lnTo>
                  <a:lnTo>
                    <a:pt x="237337" y="187134"/>
                  </a:lnTo>
                  <a:lnTo>
                    <a:pt x="237578" y="187375"/>
                  </a:lnTo>
                  <a:lnTo>
                    <a:pt x="245567" y="194627"/>
                  </a:lnTo>
                  <a:close/>
                </a:path>
                <a:path w="307340" h="245745">
                  <a:moveTo>
                    <a:pt x="254063" y="70396"/>
                  </a:moveTo>
                  <a:lnTo>
                    <a:pt x="253809" y="70497"/>
                  </a:lnTo>
                  <a:lnTo>
                    <a:pt x="254000" y="70548"/>
                  </a:lnTo>
                  <a:lnTo>
                    <a:pt x="254063" y="70396"/>
                  </a:lnTo>
                  <a:close/>
                </a:path>
                <a:path w="307340" h="245745">
                  <a:moveTo>
                    <a:pt x="266801" y="4025"/>
                  </a:moveTo>
                  <a:lnTo>
                    <a:pt x="263334" y="2679"/>
                  </a:lnTo>
                  <a:lnTo>
                    <a:pt x="263080" y="4813"/>
                  </a:lnTo>
                  <a:lnTo>
                    <a:pt x="260159" y="6946"/>
                  </a:lnTo>
                  <a:lnTo>
                    <a:pt x="263334" y="8293"/>
                  </a:lnTo>
                  <a:lnTo>
                    <a:pt x="263626" y="6159"/>
                  </a:lnTo>
                  <a:lnTo>
                    <a:pt x="266801" y="4025"/>
                  </a:lnTo>
                  <a:close/>
                </a:path>
                <a:path w="307340" h="245745">
                  <a:moveTo>
                    <a:pt x="276377" y="63004"/>
                  </a:moveTo>
                  <a:lnTo>
                    <a:pt x="268605" y="63804"/>
                  </a:lnTo>
                  <a:lnTo>
                    <a:pt x="262877" y="62776"/>
                  </a:lnTo>
                  <a:lnTo>
                    <a:pt x="258064" y="61671"/>
                  </a:lnTo>
                  <a:lnTo>
                    <a:pt x="256844" y="61404"/>
                  </a:lnTo>
                  <a:lnTo>
                    <a:pt x="248196" y="61125"/>
                  </a:lnTo>
                  <a:lnTo>
                    <a:pt x="245833" y="67271"/>
                  </a:lnTo>
                  <a:lnTo>
                    <a:pt x="245935" y="67513"/>
                  </a:lnTo>
                  <a:lnTo>
                    <a:pt x="246595" y="67805"/>
                  </a:lnTo>
                  <a:lnTo>
                    <a:pt x="256184" y="61671"/>
                  </a:lnTo>
                  <a:lnTo>
                    <a:pt x="255638" y="66725"/>
                  </a:lnTo>
                  <a:lnTo>
                    <a:pt x="254063" y="70396"/>
                  </a:lnTo>
                  <a:lnTo>
                    <a:pt x="260946" y="67576"/>
                  </a:lnTo>
                  <a:lnTo>
                    <a:pt x="270522" y="67271"/>
                  </a:lnTo>
                  <a:lnTo>
                    <a:pt x="275272" y="63804"/>
                  </a:lnTo>
                  <a:lnTo>
                    <a:pt x="276377" y="63004"/>
                  </a:lnTo>
                  <a:close/>
                </a:path>
                <a:path w="307340" h="245745">
                  <a:moveTo>
                    <a:pt x="278765" y="72339"/>
                  </a:moveTo>
                  <a:lnTo>
                    <a:pt x="278574" y="70497"/>
                  </a:lnTo>
                  <a:lnTo>
                    <a:pt x="278218" y="66725"/>
                  </a:lnTo>
                  <a:lnTo>
                    <a:pt x="271487" y="67513"/>
                  </a:lnTo>
                  <a:lnTo>
                    <a:pt x="264998" y="69926"/>
                  </a:lnTo>
                  <a:lnTo>
                    <a:pt x="259029" y="71678"/>
                  </a:lnTo>
                  <a:lnTo>
                    <a:pt x="256006" y="70993"/>
                  </a:lnTo>
                  <a:lnTo>
                    <a:pt x="254050" y="70561"/>
                  </a:lnTo>
                  <a:lnTo>
                    <a:pt x="254050" y="76111"/>
                  </a:lnTo>
                  <a:lnTo>
                    <a:pt x="250634" y="76898"/>
                  </a:lnTo>
                  <a:lnTo>
                    <a:pt x="247548" y="72339"/>
                  </a:lnTo>
                  <a:lnTo>
                    <a:pt x="246303" y="70497"/>
                  </a:lnTo>
                  <a:lnTo>
                    <a:pt x="252222" y="70497"/>
                  </a:lnTo>
                  <a:lnTo>
                    <a:pt x="252222" y="73177"/>
                  </a:lnTo>
                  <a:lnTo>
                    <a:pt x="253009" y="74472"/>
                  </a:lnTo>
                  <a:lnTo>
                    <a:pt x="254050" y="76111"/>
                  </a:lnTo>
                  <a:lnTo>
                    <a:pt x="254050" y="70561"/>
                  </a:lnTo>
                  <a:lnTo>
                    <a:pt x="253809" y="70993"/>
                  </a:lnTo>
                  <a:lnTo>
                    <a:pt x="252018" y="70205"/>
                  </a:lnTo>
                  <a:lnTo>
                    <a:pt x="248437" y="68618"/>
                  </a:lnTo>
                  <a:lnTo>
                    <a:pt x="246595" y="67805"/>
                  </a:lnTo>
                  <a:lnTo>
                    <a:pt x="246189" y="67640"/>
                  </a:lnTo>
                  <a:lnTo>
                    <a:pt x="246189" y="71513"/>
                  </a:lnTo>
                  <a:lnTo>
                    <a:pt x="245325" y="70497"/>
                  </a:lnTo>
                  <a:lnTo>
                    <a:pt x="246126" y="70497"/>
                  </a:lnTo>
                  <a:lnTo>
                    <a:pt x="246189" y="71513"/>
                  </a:lnTo>
                  <a:lnTo>
                    <a:pt x="246189" y="67640"/>
                  </a:lnTo>
                  <a:lnTo>
                    <a:pt x="245770" y="67449"/>
                  </a:lnTo>
                  <a:lnTo>
                    <a:pt x="242392" y="65938"/>
                  </a:lnTo>
                  <a:lnTo>
                    <a:pt x="240906" y="70205"/>
                  </a:lnTo>
                  <a:lnTo>
                    <a:pt x="240944" y="70548"/>
                  </a:lnTo>
                  <a:lnTo>
                    <a:pt x="246227" y="72136"/>
                  </a:lnTo>
                  <a:lnTo>
                    <a:pt x="246608" y="77939"/>
                  </a:lnTo>
                  <a:lnTo>
                    <a:pt x="254304" y="79578"/>
                  </a:lnTo>
                  <a:lnTo>
                    <a:pt x="254304" y="76898"/>
                  </a:lnTo>
                  <a:lnTo>
                    <a:pt x="254304" y="74764"/>
                  </a:lnTo>
                  <a:lnTo>
                    <a:pt x="257771" y="76111"/>
                  </a:lnTo>
                  <a:lnTo>
                    <a:pt x="258318" y="76352"/>
                  </a:lnTo>
                  <a:lnTo>
                    <a:pt x="254304" y="81711"/>
                  </a:lnTo>
                  <a:lnTo>
                    <a:pt x="259613" y="79832"/>
                  </a:lnTo>
                  <a:lnTo>
                    <a:pt x="262890" y="79717"/>
                  </a:lnTo>
                  <a:lnTo>
                    <a:pt x="264922" y="83045"/>
                  </a:lnTo>
                  <a:lnTo>
                    <a:pt x="267055" y="83553"/>
                  </a:lnTo>
                  <a:lnTo>
                    <a:pt x="271564" y="81419"/>
                  </a:lnTo>
                  <a:lnTo>
                    <a:pt x="264922" y="80378"/>
                  </a:lnTo>
                  <a:lnTo>
                    <a:pt x="265010" y="79629"/>
                  </a:lnTo>
                  <a:lnTo>
                    <a:pt x="266255" y="79578"/>
                  </a:lnTo>
                  <a:lnTo>
                    <a:pt x="265087" y="78943"/>
                  </a:lnTo>
                  <a:lnTo>
                    <a:pt x="265214" y="77939"/>
                  </a:lnTo>
                  <a:lnTo>
                    <a:pt x="265468" y="76898"/>
                  </a:lnTo>
                  <a:lnTo>
                    <a:pt x="270522" y="76111"/>
                  </a:lnTo>
                  <a:lnTo>
                    <a:pt x="270776" y="74218"/>
                  </a:lnTo>
                  <a:lnTo>
                    <a:pt x="270344" y="73977"/>
                  </a:lnTo>
                  <a:lnTo>
                    <a:pt x="269811" y="73672"/>
                  </a:lnTo>
                  <a:lnTo>
                    <a:pt x="267055" y="72123"/>
                  </a:lnTo>
                  <a:lnTo>
                    <a:pt x="267055" y="76111"/>
                  </a:lnTo>
                  <a:lnTo>
                    <a:pt x="259905" y="74764"/>
                  </a:lnTo>
                  <a:lnTo>
                    <a:pt x="261073" y="76708"/>
                  </a:lnTo>
                  <a:lnTo>
                    <a:pt x="257594" y="74764"/>
                  </a:lnTo>
                  <a:lnTo>
                    <a:pt x="255638" y="73672"/>
                  </a:lnTo>
                  <a:lnTo>
                    <a:pt x="261493" y="74218"/>
                  </a:lnTo>
                  <a:lnTo>
                    <a:pt x="263626" y="74472"/>
                  </a:lnTo>
                  <a:lnTo>
                    <a:pt x="266801" y="73977"/>
                  </a:lnTo>
                  <a:lnTo>
                    <a:pt x="267055" y="76111"/>
                  </a:lnTo>
                  <a:lnTo>
                    <a:pt x="267055" y="72123"/>
                  </a:lnTo>
                  <a:lnTo>
                    <a:pt x="266280" y="71678"/>
                  </a:lnTo>
                  <a:lnTo>
                    <a:pt x="264668" y="70751"/>
                  </a:lnTo>
                  <a:lnTo>
                    <a:pt x="268935" y="70497"/>
                  </a:lnTo>
                  <a:lnTo>
                    <a:pt x="271564" y="73431"/>
                  </a:lnTo>
                  <a:lnTo>
                    <a:pt x="274104" y="73050"/>
                  </a:lnTo>
                  <a:lnTo>
                    <a:pt x="272910" y="77939"/>
                  </a:lnTo>
                  <a:lnTo>
                    <a:pt x="277672" y="76619"/>
                  </a:lnTo>
                  <a:lnTo>
                    <a:pt x="275831" y="72783"/>
                  </a:lnTo>
                  <a:lnTo>
                    <a:pt x="278765" y="72339"/>
                  </a:lnTo>
                  <a:close/>
                </a:path>
                <a:path w="307340" h="245745">
                  <a:moveTo>
                    <a:pt x="280593" y="75806"/>
                  </a:moveTo>
                  <a:lnTo>
                    <a:pt x="277672" y="76619"/>
                  </a:lnTo>
                  <a:lnTo>
                    <a:pt x="278460" y="78244"/>
                  </a:lnTo>
                  <a:lnTo>
                    <a:pt x="280377" y="78143"/>
                  </a:lnTo>
                  <a:lnTo>
                    <a:pt x="280593" y="75806"/>
                  </a:lnTo>
                  <a:close/>
                </a:path>
                <a:path w="307340" h="245745">
                  <a:moveTo>
                    <a:pt x="285902" y="53390"/>
                  </a:moveTo>
                  <a:lnTo>
                    <a:pt x="280606" y="51803"/>
                  </a:lnTo>
                  <a:lnTo>
                    <a:pt x="279946" y="53111"/>
                  </a:lnTo>
                  <a:lnTo>
                    <a:pt x="282257" y="54571"/>
                  </a:lnTo>
                  <a:lnTo>
                    <a:pt x="285902" y="53390"/>
                  </a:lnTo>
                  <a:close/>
                </a:path>
                <a:path w="307340" h="245745">
                  <a:moveTo>
                    <a:pt x="287515" y="187134"/>
                  </a:moveTo>
                  <a:lnTo>
                    <a:pt x="285940" y="187134"/>
                  </a:lnTo>
                  <a:lnTo>
                    <a:pt x="287489" y="187375"/>
                  </a:lnTo>
                  <a:lnTo>
                    <a:pt x="287515" y="187134"/>
                  </a:lnTo>
                  <a:close/>
                </a:path>
                <a:path w="307340" h="245745">
                  <a:moveTo>
                    <a:pt x="287794" y="185242"/>
                  </a:moveTo>
                  <a:lnTo>
                    <a:pt x="285661" y="185547"/>
                  </a:lnTo>
                  <a:lnTo>
                    <a:pt x="282486" y="185000"/>
                  </a:lnTo>
                  <a:lnTo>
                    <a:pt x="282206" y="186880"/>
                  </a:lnTo>
                  <a:lnTo>
                    <a:pt x="284314" y="186880"/>
                  </a:lnTo>
                  <a:lnTo>
                    <a:pt x="287553" y="186880"/>
                  </a:lnTo>
                  <a:lnTo>
                    <a:pt x="287743" y="185547"/>
                  </a:lnTo>
                  <a:lnTo>
                    <a:pt x="287794" y="185242"/>
                  </a:lnTo>
                  <a:close/>
                </a:path>
                <a:path w="307340" h="245745">
                  <a:moveTo>
                    <a:pt x="289623" y="23228"/>
                  </a:moveTo>
                  <a:lnTo>
                    <a:pt x="286448" y="22720"/>
                  </a:lnTo>
                  <a:lnTo>
                    <a:pt x="285902" y="25107"/>
                  </a:lnTo>
                  <a:lnTo>
                    <a:pt x="288036" y="25107"/>
                  </a:lnTo>
                  <a:lnTo>
                    <a:pt x="288836" y="28028"/>
                  </a:lnTo>
                  <a:lnTo>
                    <a:pt x="289623" y="25107"/>
                  </a:lnTo>
                  <a:lnTo>
                    <a:pt x="289623" y="23228"/>
                  </a:lnTo>
                  <a:close/>
                </a:path>
                <a:path w="307340" h="245745">
                  <a:moveTo>
                    <a:pt x="289623" y="15786"/>
                  </a:moveTo>
                  <a:lnTo>
                    <a:pt x="283159" y="15074"/>
                  </a:lnTo>
                  <a:lnTo>
                    <a:pt x="281559" y="16878"/>
                  </a:lnTo>
                  <a:lnTo>
                    <a:pt x="283984" y="18148"/>
                  </a:lnTo>
                  <a:lnTo>
                    <a:pt x="289623" y="15786"/>
                  </a:lnTo>
                  <a:close/>
                </a:path>
                <a:path w="307340" h="245745">
                  <a:moveTo>
                    <a:pt x="289623" y="2679"/>
                  </a:moveTo>
                  <a:lnTo>
                    <a:pt x="287489" y="2933"/>
                  </a:lnTo>
                  <a:lnTo>
                    <a:pt x="286702" y="0"/>
                  </a:lnTo>
                  <a:lnTo>
                    <a:pt x="285902" y="2679"/>
                  </a:lnTo>
                  <a:lnTo>
                    <a:pt x="285902" y="4572"/>
                  </a:lnTo>
                  <a:lnTo>
                    <a:pt x="289077" y="5118"/>
                  </a:lnTo>
                  <a:lnTo>
                    <a:pt x="289560" y="2933"/>
                  </a:lnTo>
                  <a:lnTo>
                    <a:pt x="289623" y="2679"/>
                  </a:lnTo>
                  <a:close/>
                </a:path>
                <a:path w="307340" h="245745">
                  <a:moveTo>
                    <a:pt x="291515" y="45948"/>
                  </a:moveTo>
                  <a:lnTo>
                    <a:pt x="285902" y="45847"/>
                  </a:lnTo>
                  <a:lnTo>
                    <a:pt x="285508" y="47256"/>
                  </a:lnTo>
                  <a:lnTo>
                    <a:pt x="288124" y="48018"/>
                  </a:lnTo>
                  <a:lnTo>
                    <a:pt x="291515" y="45948"/>
                  </a:lnTo>
                  <a:close/>
                </a:path>
                <a:path w="307340" h="245745">
                  <a:moveTo>
                    <a:pt x="292557" y="75311"/>
                  </a:moveTo>
                  <a:lnTo>
                    <a:pt x="291515" y="70497"/>
                  </a:lnTo>
                  <a:lnTo>
                    <a:pt x="286448" y="72885"/>
                  </a:lnTo>
                  <a:lnTo>
                    <a:pt x="282727" y="73672"/>
                  </a:lnTo>
                  <a:lnTo>
                    <a:pt x="280352" y="74218"/>
                  </a:lnTo>
                  <a:lnTo>
                    <a:pt x="282486" y="74764"/>
                  </a:lnTo>
                  <a:lnTo>
                    <a:pt x="284073" y="77939"/>
                  </a:lnTo>
                  <a:lnTo>
                    <a:pt x="280377" y="78143"/>
                  </a:lnTo>
                  <a:lnTo>
                    <a:pt x="280047" y="81965"/>
                  </a:lnTo>
                  <a:lnTo>
                    <a:pt x="285902" y="81711"/>
                  </a:lnTo>
                  <a:lnTo>
                    <a:pt x="286702" y="79032"/>
                  </a:lnTo>
                  <a:lnTo>
                    <a:pt x="288036" y="78486"/>
                  </a:lnTo>
                  <a:lnTo>
                    <a:pt x="285902" y="76111"/>
                  </a:lnTo>
                  <a:lnTo>
                    <a:pt x="290715" y="77152"/>
                  </a:lnTo>
                  <a:lnTo>
                    <a:pt x="291757" y="76111"/>
                  </a:lnTo>
                  <a:lnTo>
                    <a:pt x="292557" y="75311"/>
                  </a:lnTo>
                  <a:close/>
                </a:path>
                <a:path w="307340" h="245745">
                  <a:moveTo>
                    <a:pt x="293103" y="227711"/>
                  </a:moveTo>
                  <a:lnTo>
                    <a:pt x="281940" y="227965"/>
                  </a:lnTo>
                  <a:lnTo>
                    <a:pt x="287794" y="230390"/>
                  </a:lnTo>
                  <a:lnTo>
                    <a:pt x="290423" y="230098"/>
                  </a:lnTo>
                  <a:lnTo>
                    <a:pt x="289877" y="235991"/>
                  </a:lnTo>
                  <a:lnTo>
                    <a:pt x="291515" y="232232"/>
                  </a:lnTo>
                  <a:lnTo>
                    <a:pt x="292252" y="230098"/>
                  </a:lnTo>
                  <a:lnTo>
                    <a:pt x="293103" y="227711"/>
                  </a:lnTo>
                  <a:close/>
                </a:path>
                <a:path w="307340" h="245745">
                  <a:moveTo>
                    <a:pt x="295186" y="53390"/>
                  </a:moveTo>
                  <a:lnTo>
                    <a:pt x="289928" y="54724"/>
                  </a:lnTo>
                  <a:lnTo>
                    <a:pt x="289318" y="56311"/>
                  </a:lnTo>
                  <a:lnTo>
                    <a:pt x="291642" y="56438"/>
                  </a:lnTo>
                  <a:lnTo>
                    <a:pt x="295186" y="53390"/>
                  </a:lnTo>
                  <a:close/>
                </a:path>
                <a:path w="307340" h="245745">
                  <a:moveTo>
                    <a:pt x="295389" y="217881"/>
                  </a:moveTo>
                  <a:lnTo>
                    <a:pt x="293344" y="218884"/>
                  </a:lnTo>
                  <a:lnTo>
                    <a:pt x="292328" y="220954"/>
                  </a:lnTo>
                  <a:lnTo>
                    <a:pt x="294030" y="219595"/>
                  </a:lnTo>
                  <a:lnTo>
                    <a:pt x="295389" y="217881"/>
                  </a:lnTo>
                  <a:close/>
                </a:path>
                <a:path w="307340" h="245745">
                  <a:moveTo>
                    <a:pt x="296811" y="110782"/>
                  </a:moveTo>
                  <a:lnTo>
                    <a:pt x="289623" y="104635"/>
                  </a:lnTo>
                  <a:lnTo>
                    <a:pt x="287794" y="105968"/>
                  </a:lnTo>
                  <a:lnTo>
                    <a:pt x="286207" y="107315"/>
                  </a:lnTo>
                  <a:lnTo>
                    <a:pt x="291211" y="107861"/>
                  </a:lnTo>
                  <a:lnTo>
                    <a:pt x="291515" y="107861"/>
                  </a:lnTo>
                  <a:lnTo>
                    <a:pt x="296811" y="110782"/>
                  </a:lnTo>
                  <a:close/>
                </a:path>
                <a:path w="307340" h="245745">
                  <a:moveTo>
                    <a:pt x="298107" y="99021"/>
                  </a:moveTo>
                  <a:lnTo>
                    <a:pt x="295186" y="100368"/>
                  </a:lnTo>
                  <a:lnTo>
                    <a:pt x="294690" y="100660"/>
                  </a:lnTo>
                  <a:lnTo>
                    <a:pt x="293890" y="100114"/>
                  </a:lnTo>
                  <a:lnTo>
                    <a:pt x="293344" y="100368"/>
                  </a:lnTo>
                  <a:lnTo>
                    <a:pt x="290969" y="100914"/>
                  </a:lnTo>
                  <a:lnTo>
                    <a:pt x="292798" y="103593"/>
                  </a:lnTo>
                  <a:lnTo>
                    <a:pt x="295186" y="102247"/>
                  </a:lnTo>
                  <a:lnTo>
                    <a:pt x="296811" y="101701"/>
                  </a:lnTo>
                  <a:lnTo>
                    <a:pt x="297307" y="100660"/>
                  </a:lnTo>
                  <a:lnTo>
                    <a:pt x="298107" y="99021"/>
                  </a:lnTo>
                  <a:close/>
                </a:path>
                <a:path w="307340" h="245745">
                  <a:moveTo>
                    <a:pt x="298907" y="70497"/>
                  </a:moveTo>
                  <a:lnTo>
                    <a:pt x="295732" y="70205"/>
                  </a:lnTo>
                  <a:lnTo>
                    <a:pt x="294144" y="71843"/>
                  </a:lnTo>
                  <a:lnTo>
                    <a:pt x="293344" y="74218"/>
                  </a:lnTo>
                  <a:lnTo>
                    <a:pt x="296519" y="74218"/>
                  </a:lnTo>
                  <a:lnTo>
                    <a:pt x="298107" y="72885"/>
                  </a:lnTo>
                  <a:lnTo>
                    <a:pt x="298907" y="70497"/>
                  </a:lnTo>
                  <a:close/>
                </a:path>
                <a:path w="307340" h="245745">
                  <a:moveTo>
                    <a:pt x="302628" y="198348"/>
                  </a:moveTo>
                  <a:lnTo>
                    <a:pt x="298907" y="198348"/>
                  </a:lnTo>
                  <a:lnTo>
                    <a:pt x="298907" y="202069"/>
                  </a:lnTo>
                  <a:lnTo>
                    <a:pt x="302628" y="202069"/>
                  </a:lnTo>
                  <a:lnTo>
                    <a:pt x="302628" y="198348"/>
                  </a:lnTo>
                  <a:close/>
                </a:path>
                <a:path w="307340" h="245745">
                  <a:moveTo>
                    <a:pt x="306882" y="6400"/>
                  </a:moveTo>
                  <a:lnTo>
                    <a:pt x="298907" y="4572"/>
                  </a:lnTo>
                  <a:lnTo>
                    <a:pt x="298907" y="14439"/>
                  </a:lnTo>
                  <a:lnTo>
                    <a:pt x="306882" y="6400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66165" y="5697537"/>
              <a:ext cx="45085" cy="194945"/>
            </a:xfrm>
            <a:custGeom>
              <a:avLst/>
              <a:gdLst/>
              <a:ahLst/>
              <a:cxnLst/>
              <a:rect l="l" t="t" r="r" b="b"/>
              <a:pathLst>
                <a:path w="45084" h="194945">
                  <a:moveTo>
                    <a:pt x="3060" y="21907"/>
                  </a:moveTo>
                  <a:lnTo>
                    <a:pt x="1003" y="22974"/>
                  </a:lnTo>
                  <a:lnTo>
                    <a:pt x="0" y="24904"/>
                  </a:lnTo>
                  <a:lnTo>
                    <a:pt x="1701" y="23545"/>
                  </a:lnTo>
                  <a:lnTo>
                    <a:pt x="3060" y="21907"/>
                  </a:lnTo>
                  <a:close/>
                </a:path>
                <a:path w="45084" h="194945">
                  <a:moveTo>
                    <a:pt x="8267" y="194068"/>
                  </a:moveTo>
                  <a:lnTo>
                    <a:pt x="6832" y="194068"/>
                  </a:lnTo>
                  <a:lnTo>
                    <a:pt x="8204" y="194322"/>
                  </a:lnTo>
                  <a:lnTo>
                    <a:pt x="8267" y="194068"/>
                  </a:lnTo>
                  <a:close/>
                </a:path>
                <a:path w="45084" h="194945">
                  <a:moveTo>
                    <a:pt x="8750" y="192189"/>
                  </a:moveTo>
                  <a:lnTo>
                    <a:pt x="6616" y="192430"/>
                  </a:lnTo>
                  <a:lnTo>
                    <a:pt x="3441" y="191935"/>
                  </a:lnTo>
                  <a:lnTo>
                    <a:pt x="3175" y="193776"/>
                  </a:lnTo>
                  <a:lnTo>
                    <a:pt x="5270" y="193776"/>
                  </a:lnTo>
                  <a:lnTo>
                    <a:pt x="8343" y="193776"/>
                  </a:lnTo>
                  <a:lnTo>
                    <a:pt x="8686" y="192430"/>
                  </a:lnTo>
                  <a:lnTo>
                    <a:pt x="8750" y="192189"/>
                  </a:lnTo>
                  <a:close/>
                </a:path>
                <a:path w="45084" h="194945">
                  <a:moveTo>
                    <a:pt x="13754" y="78181"/>
                  </a:moveTo>
                  <a:lnTo>
                    <a:pt x="1549" y="73126"/>
                  </a:lnTo>
                  <a:lnTo>
                    <a:pt x="8750" y="77393"/>
                  </a:lnTo>
                  <a:lnTo>
                    <a:pt x="8991" y="77685"/>
                  </a:lnTo>
                  <a:lnTo>
                    <a:pt x="10337" y="80860"/>
                  </a:lnTo>
                  <a:lnTo>
                    <a:pt x="12471" y="79273"/>
                  </a:lnTo>
                  <a:lnTo>
                    <a:pt x="13754" y="78181"/>
                  </a:lnTo>
                  <a:close/>
                </a:path>
                <a:path w="45084" h="194945">
                  <a:moveTo>
                    <a:pt x="23787" y="12344"/>
                  </a:moveTo>
                  <a:lnTo>
                    <a:pt x="21742" y="13347"/>
                  </a:lnTo>
                  <a:lnTo>
                    <a:pt x="20726" y="15417"/>
                  </a:lnTo>
                  <a:lnTo>
                    <a:pt x="22428" y="14058"/>
                  </a:lnTo>
                  <a:lnTo>
                    <a:pt x="23787" y="12344"/>
                  </a:lnTo>
                  <a:close/>
                </a:path>
                <a:path w="45084" h="194945">
                  <a:moveTo>
                    <a:pt x="25196" y="2133"/>
                  </a:moveTo>
                  <a:lnTo>
                    <a:pt x="23622" y="2133"/>
                  </a:lnTo>
                  <a:lnTo>
                    <a:pt x="25171" y="2374"/>
                  </a:lnTo>
                  <a:lnTo>
                    <a:pt x="25196" y="2133"/>
                  </a:lnTo>
                  <a:close/>
                </a:path>
                <a:path w="45084" h="194945">
                  <a:moveTo>
                    <a:pt x="25463" y="254"/>
                  </a:moveTo>
                  <a:lnTo>
                    <a:pt x="23329" y="546"/>
                  </a:lnTo>
                  <a:lnTo>
                    <a:pt x="20154" y="0"/>
                  </a:lnTo>
                  <a:lnTo>
                    <a:pt x="19888" y="1879"/>
                  </a:lnTo>
                  <a:lnTo>
                    <a:pt x="21996" y="1879"/>
                  </a:lnTo>
                  <a:lnTo>
                    <a:pt x="25234" y="1879"/>
                  </a:lnTo>
                  <a:lnTo>
                    <a:pt x="25412" y="546"/>
                  </a:lnTo>
                  <a:lnTo>
                    <a:pt x="25463" y="254"/>
                  </a:lnTo>
                  <a:close/>
                </a:path>
                <a:path w="45084" h="194945">
                  <a:moveTo>
                    <a:pt x="28663" y="161569"/>
                  </a:moveTo>
                  <a:lnTo>
                    <a:pt x="27305" y="162026"/>
                  </a:lnTo>
                  <a:lnTo>
                    <a:pt x="28663" y="161569"/>
                  </a:lnTo>
                  <a:close/>
                </a:path>
                <a:path w="45084" h="194945">
                  <a:moveTo>
                    <a:pt x="29184" y="190296"/>
                  </a:moveTo>
                  <a:lnTo>
                    <a:pt x="23571" y="190233"/>
                  </a:lnTo>
                  <a:lnTo>
                    <a:pt x="23190" y="191719"/>
                  </a:lnTo>
                  <a:lnTo>
                    <a:pt x="25806" y="192493"/>
                  </a:lnTo>
                  <a:lnTo>
                    <a:pt x="29184" y="190296"/>
                  </a:lnTo>
                  <a:close/>
                </a:path>
                <a:path w="45084" h="194945">
                  <a:moveTo>
                    <a:pt x="44564" y="166293"/>
                  </a:moveTo>
                  <a:lnTo>
                    <a:pt x="42697" y="161480"/>
                  </a:lnTo>
                  <a:lnTo>
                    <a:pt x="42176" y="160134"/>
                  </a:lnTo>
                  <a:lnTo>
                    <a:pt x="33147" y="159588"/>
                  </a:lnTo>
                  <a:lnTo>
                    <a:pt x="32905" y="160134"/>
                  </a:lnTo>
                  <a:lnTo>
                    <a:pt x="28663" y="161569"/>
                  </a:lnTo>
                  <a:lnTo>
                    <a:pt x="29679" y="163906"/>
                  </a:lnTo>
                  <a:lnTo>
                    <a:pt x="29184" y="163906"/>
                  </a:lnTo>
                  <a:lnTo>
                    <a:pt x="27597" y="164160"/>
                  </a:lnTo>
                  <a:lnTo>
                    <a:pt x="21742" y="160680"/>
                  </a:lnTo>
                  <a:lnTo>
                    <a:pt x="23583" y="165747"/>
                  </a:lnTo>
                  <a:lnTo>
                    <a:pt x="33947" y="169519"/>
                  </a:lnTo>
                  <a:lnTo>
                    <a:pt x="31267" y="164706"/>
                  </a:lnTo>
                  <a:lnTo>
                    <a:pt x="32346" y="164160"/>
                  </a:lnTo>
                  <a:lnTo>
                    <a:pt x="37668" y="161480"/>
                  </a:lnTo>
                  <a:lnTo>
                    <a:pt x="44564" y="166293"/>
                  </a:lnTo>
                  <a:close/>
                </a:path>
              </a:pathLst>
            </a:custGeom>
            <a:solidFill>
              <a:srgbClr val="F6EBD1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285695" y="1149713"/>
            <a:ext cx="5327650" cy="5672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295" marR="77470" indent="-117475" algn="just">
              <a:lnSpc>
                <a:spcPct val="116900"/>
              </a:lnSpc>
              <a:spcBef>
                <a:spcPts val="95"/>
              </a:spcBef>
              <a:buFont typeface="Arial Unicode MS"/>
              <a:buAutoNum type="arabicPeriod"/>
              <a:tabLst>
                <a:tab pos="330835" algn="l"/>
              </a:tabLst>
            </a:pPr>
            <a:r>
              <a:rPr sz="1750" spc="155" dirty="0">
                <a:latin typeface="Courier New"/>
                <a:cs typeface="Courier New"/>
              </a:rPr>
              <a:t>Самы</a:t>
            </a:r>
            <a:r>
              <a:rPr sz="1750" spc="160" dirty="0">
                <a:latin typeface="Courier New"/>
                <a:cs typeface="Courier New"/>
              </a:rPr>
              <a:t>м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245" dirty="0">
                <a:latin typeface="Courier New"/>
                <a:cs typeface="Courier New"/>
              </a:rPr>
              <a:t>пью</a:t>
            </a:r>
            <a:r>
              <a:rPr sz="1750" spc="240" dirty="0">
                <a:latin typeface="Courier New"/>
                <a:cs typeface="Courier New"/>
              </a:rPr>
              <a:t>щ</a:t>
            </a:r>
            <a:r>
              <a:rPr sz="1750" spc="155" dirty="0">
                <a:latin typeface="Courier New"/>
                <a:cs typeface="Courier New"/>
              </a:rPr>
              <a:t>и</a:t>
            </a:r>
            <a:r>
              <a:rPr sz="1750" spc="160" dirty="0">
                <a:latin typeface="Courier New"/>
                <a:cs typeface="Courier New"/>
              </a:rPr>
              <a:t>м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" dirty="0">
                <a:latin typeface="Courier New"/>
                <a:cs typeface="Courier New"/>
              </a:rPr>
              <a:t>городо</a:t>
            </a:r>
            <a:r>
              <a:rPr sz="1750" dirty="0">
                <a:latin typeface="Courier New"/>
                <a:cs typeface="Courier New"/>
              </a:rPr>
              <a:t>м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70" dirty="0">
                <a:latin typeface="Courier New"/>
                <a:cs typeface="Courier New"/>
              </a:rPr>
              <a:t>Росс</a:t>
            </a:r>
            <a:r>
              <a:rPr sz="1750" spc="-75" dirty="0">
                <a:latin typeface="Courier New"/>
                <a:cs typeface="Courier New"/>
              </a:rPr>
              <a:t>и</a:t>
            </a:r>
            <a:r>
              <a:rPr sz="1750" spc="70" dirty="0">
                <a:latin typeface="Courier New"/>
                <a:cs typeface="Courier New"/>
              </a:rPr>
              <a:t>и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45" dirty="0">
                <a:latin typeface="Courier New"/>
                <a:cs typeface="Courier New"/>
              </a:rPr>
              <a:t>в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35" dirty="0">
                <a:latin typeface="Arial Unicode MS"/>
                <a:cs typeface="Arial Unicode MS"/>
              </a:rPr>
              <a:t>201</a:t>
            </a:r>
            <a:r>
              <a:rPr sz="1750" spc="40" dirty="0">
                <a:latin typeface="Arial Unicode MS"/>
                <a:cs typeface="Arial Unicode MS"/>
              </a:rPr>
              <a:t>8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-125" dirty="0">
                <a:latin typeface="Courier New"/>
                <a:cs typeface="Courier New"/>
              </a:rPr>
              <a:t>году  </a:t>
            </a:r>
            <a:r>
              <a:rPr sz="1750" spc="-5" dirty="0">
                <a:latin typeface="Courier New"/>
                <a:cs typeface="Courier New"/>
              </a:rPr>
              <a:t>признал</a:t>
            </a:r>
            <a:r>
              <a:rPr sz="1750" dirty="0">
                <a:latin typeface="Courier New"/>
                <a:cs typeface="Courier New"/>
              </a:rPr>
              <a:t>и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5" dirty="0">
                <a:latin typeface="Courier New"/>
                <a:cs typeface="Courier New"/>
              </a:rPr>
              <a:t>Са</a:t>
            </a:r>
            <a:r>
              <a:rPr sz="1750" dirty="0">
                <a:latin typeface="Courier New"/>
                <a:cs typeface="Courier New"/>
              </a:rPr>
              <a:t>р</a:t>
            </a:r>
            <a:r>
              <a:rPr sz="1750" spc="-85" dirty="0">
                <a:latin typeface="Courier New"/>
                <a:cs typeface="Courier New"/>
              </a:rPr>
              <a:t>атов</a:t>
            </a:r>
            <a:r>
              <a:rPr sz="1750" spc="-15" dirty="0">
                <a:latin typeface="Arial Unicode MS"/>
                <a:cs typeface="Arial Unicode MS"/>
              </a:rPr>
              <a:t>.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90" dirty="0">
                <a:latin typeface="Courier New"/>
                <a:cs typeface="Courier New"/>
              </a:rPr>
              <a:t>Н</a:t>
            </a:r>
            <a:r>
              <a:rPr sz="1750" spc="95" dirty="0">
                <a:latin typeface="Courier New"/>
                <a:cs typeface="Courier New"/>
              </a:rPr>
              <a:t>а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5" dirty="0">
                <a:latin typeface="Courier New"/>
                <a:cs typeface="Courier New"/>
              </a:rPr>
              <a:t>второ</a:t>
            </a:r>
            <a:r>
              <a:rPr sz="1750" spc="10" dirty="0">
                <a:latin typeface="Courier New"/>
                <a:cs typeface="Courier New"/>
              </a:rPr>
              <a:t>м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240" dirty="0">
                <a:latin typeface="Courier New"/>
                <a:cs typeface="Courier New"/>
              </a:rPr>
              <a:t>м</a:t>
            </a:r>
            <a:r>
              <a:rPr sz="1750" spc="-145" dirty="0">
                <a:latin typeface="Courier New"/>
                <a:cs typeface="Courier New"/>
              </a:rPr>
              <a:t>ест</a:t>
            </a:r>
            <a:r>
              <a:rPr sz="1750" spc="-140" dirty="0">
                <a:latin typeface="Courier New"/>
                <a:cs typeface="Courier New"/>
              </a:rPr>
              <a:t>е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15" dirty="0">
                <a:latin typeface="Arial Unicode MS"/>
                <a:cs typeface="Arial Unicode MS"/>
              </a:rPr>
              <a:t>-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5" dirty="0" err="1" smtClean="0">
                <a:latin typeface="Courier New"/>
                <a:cs typeface="Courier New"/>
              </a:rPr>
              <a:t>Ханты</a:t>
            </a:r>
            <a:r>
              <a:rPr sz="1750" spc="-15" dirty="0" smtClean="0">
                <a:latin typeface="Arial Unicode MS"/>
                <a:cs typeface="Arial Unicode MS"/>
              </a:rPr>
              <a:t>-</a:t>
            </a:r>
            <a:r>
              <a:rPr lang="ru-RU" sz="1750" dirty="0">
                <a:latin typeface="Arial Unicode MS"/>
                <a:cs typeface="Arial Unicode MS"/>
              </a:rPr>
              <a:t> </a:t>
            </a:r>
            <a:r>
              <a:rPr sz="1750" spc="15" dirty="0" err="1" smtClean="0">
                <a:latin typeface="Courier New"/>
                <a:cs typeface="Courier New"/>
              </a:rPr>
              <a:t>Мансийск</a:t>
            </a:r>
            <a:r>
              <a:rPr sz="1750" spc="-55" dirty="0">
                <a:latin typeface="Arial Unicode MS"/>
                <a:cs typeface="Arial Unicode MS"/>
              </a:rPr>
              <a:t>,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-5" dirty="0">
                <a:latin typeface="Courier New"/>
                <a:cs typeface="Courier New"/>
              </a:rPr>
              <a:t>н</a:t>
            </a:r>
            <a:r>
              <a:rPr sz="1750" dirty="0">
                <a:latin typeface="Courier New"/>
                <a:cs typeface="Courier New"/>
              </a:rPr>
              <a:t>а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100" dirty="0">
                <a:latin typeface="Courier New"/>
                <a:cs typeface="Courier New"/>
              </a:rPr>
              <a:t>т</a:t>
            </a:r>
            <a:r>
              <a:rPr sz="1750" spc="-105" dirty="0">
                <a:latin typeface="Courier New"/>
                <a:cs typeface="Courier New"/>
              </a:rPr>
              <a:t>р</a:t>
            </a:r>
            <a:r>
              <a:rPr sz="1750" spc="-25" dirty="0">
                <a:latin typeface="Courier New"/>
                <a:cs typeface="Courier New"/>
              </a:rPr>
              <a:t>етье</a:t>
            </a:r>
            <a:r>
              <a:rPr sz="1750" spc="-20" dirty="0">
                <a:latin typeface="Courier New"/>
                <a:cs typeface="Courier New"/>
              </a:rPr>
              <a:t>м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15" dirty="0">
                <a:latin typeface="Arial Unicode MS"/>
                <a:cs typeface="Arial Unicode MS"/>
              </a:rPr>
              <a:t>-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90" dirty="0">
                <a:latin typeface="Courier New"/>
                <a:cs typeface="Courier New"/>
              </a:rPr>
              <a:t>Пермь</a:t>
            </a:r>
            <a:r>
              <a:rPr sz="1750" spc="-15" dirty="0">
                <a:latin typeface="Arial Unicode MS"/>
                <a:cs typeface="Arial Unicode MS"/>
              </a:rPr>
              <a:t>.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-5" dirty="0">
                <a:latin typeface="Courier New"/>
                <a:cs typeface="Courier New"/>
              </a:rPr>
              <a:t>С</a:t>
            </a:r>
            <a:r>
              <a:rPr sz="1750" spc="-10" dirty="0">
                <a:latin typeface="Courier New"/>
                <a:cs typeface="Courier New"/>
              </a:rPr>
              <a:t>а</a:t>
            </a:r>
            <a:r>
              <a:rPr sz="1750" spc="-100" dirty="0">
                <a:latin typeface="Courier New"/>
                <a:cs typeface="Courier New"/>
              </a:rPr>
              <a:t>нкт</a:t>
            </a:r>
            <a:r>
              <a:rPr sz="1750" spc="-20" dirty="0">
                <a:latin typeface="Arial Unicode MS"/>
                <a:cs typeface="Arial Unicode MS"/>
              </a:rPr>
              <a:t>-</a:t>
            </a:r>
            <a:r>
              <a:rPr sz="1750" spc="-55" dirty="0">
                <a:latin typeface="Courier New"/>
                <a:cs typeface="Courier New"/>
              </a:rPr>
              <a:t>Петербург  </a:t>
            </a:r>
            <a:r>
              <a:rPr sz="1750" spc="-45" dirty="0">
                <a:latin typeface="Courier New"/>
                <a:cs typeface="Courier New"/>
              </a:rPr>
              <a:t>в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40" dirty="0">
                <a:latin typeface="Courier New"/>
                <a:cs typeface="Courier New"/>
              </a:rPr>
              <a:t>этом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0" dirty="0">
                <a:latin typeface="Courier New"/>
                <a:cs typeface="Courier New"/>
              </a:rPr>
              <a:t>антирейтинге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65" dirty="0">
                <a:latin typeface="Courier New"/>
                <a:cs typeface="Courier New"/>
              </a:rPr>
              <a:t>занял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" dirty="0">
                <a:latin typeface="Arial Unicode MS"/>
                <a:cs typeface="Arial Unicode MS"/>
              </a:rPr>
              <a:t>11-</a:t>
            </a:r>
            <a:r>
              <a:rPr sz="1750" spc="-5" dirty="0">
                <a:latin typeface="Courier New"/>
                <a:cs typeface="Courier New"/>
              </a:rPr>
              <a:t>е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0" dirty="0">
                <a:latin typeface="Courier New"/>
                <a:cs typeface="Courier New"/>
              </a:rPr>
              <a:t>место</a:t>
            </a:r>
            <a:r>
              <a:rPr sz="1750" spc="-50" dirty="0">
                <a:latin typeface="Arial Unicode MS"/>
                <a:cs typeface="Arial Unicode MS"/>
              </a:rPr>
              <a:t>,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15" dirty="0">
                <a:latin typeface="Courier New"/>
                <a:cs typeface="Courier New"/>
              </a:rPr>
              <a:t>Москва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15" dirty="0">
                <a:latin typeface="Arial Unicode MS"/>
                <a:cs typeface="Arial Unicode MS"/>
              </a:rPr>
              <a:t>- </a:t>
            </a:r>
            <a:r>
              <a:rPr sz="1750" spc="-10" dirty="0">
                <a:latin typeface="Arial Unicode MS"/>
                <a:cs typeface="Arial Unicode MS"/>
              </a:rPr>
              <a:t> </a:t>
            </a:r>
            <a:r>
              <a:rPr sz="1750" spc="-5" dirty="0">
                <a:latin typeface="Arial Unicode MS"/>
                <a:cs typeface="Arial Unicode MS"/>
              </a:rPr>
              <a:t>16-</a:t>
            </a:r>
            <a:r>
              <a:rPr sz="1750" spc="-5" dirty="0">
                <a:latin typeface="Courier New"/>
                <a:cs typeface="Courier New"/>
              </a:rPr>
              <a:t>е</a:t>
            </a:r>
            <a:r>
              <a:rPr sz="1750" spc="-5" dirty="0">
                <a:latin typeface="Arial Unicode MS"/>
                <a:cs typeface="Arial Unicode MS"/>
              </a:rPr>
              <a:t>.</a:t>
            </a:r>
            <a:endParaRPr sz="1750" dirty="0">
              <a:latin typeface="Arial Unicode MS"/>
              <a:cs typeface="Arial Unicode MS"/>
            </a:endParaRPr>
          </a:p>
          <a:p>
            <a:pPr marL="301625" marR="292100" indent="368935" algn="just">
              <a:lnSpc>
                <a:spcPct val="116900"/>
              </a:lnSpc>
              <a:buFont typeface="Arial Unicode MS"/>
              <a:buAutoNum type="arabicPeriod" startAt="2"/>
              <a:tabLst>
                <a:tab pos="917575" algn="l"/>
              </a:tabLst>
            </a:pPr>
            <a:r>
              <a:rPr sz="1750" spc="-30" dirty="0">
                <a:latin typeface="Courier New"/>
                <a:cs typeface="Courier New"/>
              </a:rPr>
              <a:t>Водк</a:t>
            </a:r>
            <a:r>
              <a:rPr sz="1750" spc="-25" dirty="0">
                <a:latin typeface="Courier New"/>
                <a:cs typeface="Courier New"/>
              </a:rPr>
              <a:t>а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15" dirty="0">
                <a:latin typeface="Arial Unicode MS"/>
                <a:cs typeface="Arial Unicode MS"/>
              </a:rPr>
              <a:t>-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65" dirty="0">
                <a:latin typeface="Courier New"/>
                <a:cs typeface="Courier New"/>
              </a:rPr>
              <a:t>сам</a:t>
            </a:r>
            <a:r>
              <a:rPr sz="1750" spc="60" dirty="0">
                <a:latin typeface="Courier New"/>
                <a:cs typeface="Courier New"/>
              </a:rPr>
              <a:t>ы</a:t>
            </a:r>
            <a:r>
              <a:rPr sz="1750" spc="70" dirty="0">
                <a:latin typeface="Courier New"/>
                <a:cs typeface="Courier New"/>
              </a:rPr>
              <a:t>й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35" dirty="0">
                <a:latin typeface="Courier New"/>
                <a:cs typeface="Courier New"/>
              </a:rPr>
              <a:t>распространен</a:t>
            </a:r>
            <a:r>
              <a:rPr sz="1750" spc="-40" dirty="0">
                <a:latin typeface="Courier New"/>
                <a:cs typeface="Courier New"/>
              </a:rPr>
              <a:t>н</a:t>
            </a:r>
            <a:r>
              <a:rPr sz="1750" spc="190" dirty="0">
                <a:latin typeface="Courier New"/>
                <a:cs typeface="Courier New"/>
              </a:rPr>
              <a:t>ый  </a:t>
            </a:r>
            <a:r>
              <a:rPr sz="1750" spc="-15" dirty="0">
                <a:latin typeface="Courier New"/>
                <a:cs typeface="Courier New"/>
              </a:rPr>
              <a:t>алкогольны</a:t>
            </a:r>
            <a:r>
              <a:rPr sz="1750" spc="-10" dirty="0">
                <a:latin typeface="Courier New"/>
                <a:cs typeface="Courier New"/>
              </a:rPr>
              <a:t>й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60" dirty="0">
                <a:latin typeface="Courier New"/>
                <a:cs typeface="Courier New"/>
              </a:rPr>
              <a:t>н</a:t>
            </a:r>
            <a:r>
              <a:rPr sz="1750" spc="-55" dirty="0">
                <a:latin typeface="Courier New"/>
                <a:cs typeface="Courier New"/>
              </a:rPr>
              <a:t>апито</a:t>
            </a:r>
            <a:r>
              <a:rPr sz="1750" spc="-50" dirty="0">
                <a:latin typeface="Courier New"/>
                <a:cs typeface="Courier New"/>
              </a:rPr>
              <a:t>к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45" dirty="0">
                <a:latin typeface="Courier New"/>
                <a:cs typeface="Courier New"/>
              </a:rPr>
              <a:t>в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70" dirty="0">
                <a:latin typeface="Courier New"/>
                <a:cs typeface="Courier New"/>
              </a:rPr>
              <a:t>мире</a:t>
            </a:r>
            <a:r>
              <a:rPr sz="1750" spc="-15" dirty="0">
                <a:latin typeface="Arial Unicode MS"/>
                <a:cs typeface="Arial Unicode MS"/>
              </a:rPr>
              <a:t>.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85" dirty="0">
                <a:latin typeface="Courier New"/>
                <a:cs typeface="Courier New"/>
              </a:rPr>
              <a:t>Е</a:t>
            </a:r>
            <a:r>
              <a:rPr sz="1750" spc="80" dirty="0">
                <a:latin typeface="Courier New"/>
                <a:cs typeface="Courier New"/>
              </a:rPr>
              <a:t>ж</a:t>
            </a:r>
            <a:r>
              <a:rPr sz="1750" spc="-50" dirty="0">
                <a:latin typeface="Courier New"/>
                <a:cs typeface="Courier New"/>
              </a:rPr>
              <a:t>егодн</a:t>
            </a:r>
            <a:r>
              <a:rPr sz="1750" spc="-45" dirty="0">
                <a:latin typeface="Courier New"/>
                <a:cs typeface="Courier New"/>
              </a:rPr>
              <a:t>о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65" dirty="0">
                <a:latin typeface="Courier New"/>
                <a:cs typeface="Courier New"/>
              </a:rPr>
              <a:t>ее</a:t>
            </a:r>
            <a:endParaRPr sz="1750" dirty="0">
              <a:latin typeface="Courier New"/>
              <a:cs typeface="Courier New"/>
            </a:endParaRPr>
          </a:p>
          <a:p>
            <a:pPr marL="100330" marR="93980" algn="just">
              <a:lnSpc>
                <a:spcPct val="116900"/>
              </a:lnSpc>
              <a:spcBef>
                <a:spcPts val="5"/>
              </a:spcBef>
            </a:pPr>
            <a:r>
              <a:rPr sz="1750" spc="-35" dirty="0">
                <a:latin typeface="Courier New"/>
                <a:cs typeface="Courier New"/>
              </a:rPr>
              <a:t>выпивается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30" dirty="0">
                <a:latin typeface="Courier New"/>
                <a:cs typeface="Courier New"/>
              </a:rPr>
              <a:t>более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40" dirty="0">
                <a:latin typeface="Arial Unicode MS"/>
                <a:cs typeface="Arial Unicode MS"/>
              </a:rPr>
              <a:t>5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35" dirty="0">
                <a:latin typeface="Courier New"/>
                <a:cs typeface="Courier New"/>
              </a:rPr>
              <a:t>млрд</a:t>
            </a:r>
            <a:r>
              <a:rPr sz="1750" spc="35" dirty="0">
                <a:latin typeface="Arial Unicode MS"/>
                <a:cs typeface="Arial Unicode MS"/>
              </a:rPr>
              <a:t>.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-35" dirty="0">
                <a:latin typeface="Courier New"/>
                <a:cs typeface="Courier New"/>
              </a:rPr>
              <a:t>литров</a:t>
            </a:r>
            <a:r>
              <a:rPr sz="1750" spc="-35" dirty="0">
                <a:latin typeface="Arial Unicode MS"/>
                <a:cs typeface="Arial Unicode MS"/>
              </a:rPr>
              <a:t>.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70" dirty="0">
                <a:latin typeface="Courier New"/>
                <a:cs typeface="Courier New"/>
              </a:rPr>
              <a:t>А</a:t>
            </a:r>
            <a:r>
              <a:rPr sz="1750" spc="-590" dirty="0">
                <a:latin typeface="Courier New"/>
                <a:cs typeface="Courier New"/>
              </a:rPr>
              <a:t> </a:t>
            </a:r>
            <a:r>
              <a:rPr sz="1750" spc="35" dirty="0">
                <a:latin typeface="Arial Unicode MS"/>
                <a:cs typeface="Arial Unicode MS"/>
              </a:rPr>
              <a:t>31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-30" dirty="0">
                <a:latin typeface="Courier New"/>
                <a:cs typeface="Courier New"/>
              </a:rPr>
              <a:t>января </a:t>
            </a:r>
            <a:r>
              <a:rPr sz="1750" spc="-1035" dirty="0">
                <a:latin typeface="Courier New"/>
                <a:cs typeface="Courier New"/>
              </a:rPr>
              <a:t> </a:t>
            </a:r>
            <a:r>
              <a:rPr sz="1750" spc="-85" dirty="0">
                <a:latin typeface="Courier New"/>
                <a:cs typeface="Courier New"/>
              </a:rPr>
              <a:t>празднуется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15" dirty="0">
                <a:latin typeface="Courier New"/>
                <a:cs typeface="Courier New"/>
              </a:rPr>
              <a:t>день</a:t>
            </a:r>
            <a:r>
              <a:rPr sz="1750" spc="-590" dirty="0">
                <a:latin typeface="Courier New"/>
                <a:cs typeface="Courier New"/>
              </a:rPr>
              <a:t> </a:t>
            </a:r>
            <a:r>
              <a:rPr sz="1750" spc="30" dirty="0">
                <a:latin typeface="Courier New"/>
                <a:cs typeface="Courier New"/>
              </a:rPr>
              <a:t>рождения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30" dirty="0">
                <a:latin typeface="Courier New"/>
                <a:cs typeface="Courier New"/>
              </a:rPr>
              <a:t>водки</a:t>
            </a:r>
            <a:r>
              <a:rPr sz="1750" spc="-590" dirty="0">
                <a:latin typeface="Courier New"/>
                <a:cs typeface="Courier New"/>
              </a:rPr>
              <a:t> </a:t>
            </a:r>
            <a:r>
              <a:rPr sz="1750" spc="-15" dirty="0">
                <a:latin typeface="Arial Unicode MS"/>
                <a:cs typeface="Arial Unicode MS"/>
              </a:rPr>
              <a:t>-</a:t>
            </a:r>
            <a:r>
              <a:rPr sz="1750" spc="-25" dirty="0">
                <a:latin typeface="Arial Unicode MS"/>
                <a:cs typeface="Arial Unicode MS"/>
              </a:rPr>
              <a:t> </a:t>
            </a:r>
            <a:r>
              <a:rPr sz="1750" spc="65" dirty="0">
                <a:latin typeface="Courier New"/>
                <a:cs typeface="Courier New"/>
              </a:rPr>
              <a:t>именно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45" dirty="0">
                <a:latin typeface="Courier New"/>
                <a:cs typeface="Courier New"/>
              </a:rPr>
              <a:t>в </a:t>
            </a:r>
            <a:r>
              <a:rPr sz="1750" spc="-1035" dirty="0">
                <a:latin typeface="Courier New"/>
                <a:cs typeface="Courier New"/>
              </a:rPr>
              <a:t> </a:t>
            </a:r>
            <a:r>
              <a:rPr sz="1750" spc="-160" dirty="0">
                <a:latin typeface="Courier New"/>
                <a:cs typeface="Courier New"/>
              </a:rPr>
              <a:t>это</a:t>
            </a:r>
            <a:r>
              <a:rPr sz="1750" spc="-155" dirty="0">
                <a:latin typeface="Courier New"/>
                <a:cs typeface="Courier New"/>
              </a:rPr>
              <a:t>т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15" dirty="0">
                <a:latin typeface="Courier New"/>
                <a:cs typeface="Courier New"/>
              </a:rPr>
              <a:t>ден</a:t>
            </a:r>
            <a:r>
              <a:rPr sz="1750" spc="-10" dirty="0">
                <a:latin typeface="Courier New"/>
                <a:cs typeface="Courier New"/>
              </a:rPr>
              <a:t>ь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45" dirty="0">
                <a:latin typeface="Courier New"/>
                <a:cs typeface="Courier New"/>
              </a:rPr>
              <a:t>в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35" dirty="0">
                <a:latin typeface="Arial Unicode MS"/>
                <a:cs typeface="Arial Unicode MS"/>
              </a:rPr>
              <a:t>18</a:t>
            </a:r>
            <a:r>
              <a:rPr sz="1750" spc="30" dirty="0">
                <a:latin typeface="Arial Unicode MS"/>
                <a:cs typeface="Arial Unicode MS"/>
              </a:rPr>
              <a:t>6</a:t>
            </a:r>
            <a:r>
              <a:rPr sz="1750" spc="40" dirty="0">
                <a:latin typeface="Arial Unicode MS"/>
                <a:cs typeface="Arial Unicode MS"/>
              </a:rPr>
              <a:t>5</a:t>
            </a:r>
            <a:r>
              <a:rPr sz="1750" spc="-30" dirty="0">
                <a:latin typeface="Arial Unicode MS"/>
                <a:cs typeface="Arial Unicode MS"/>
              </a:rPr>
              <a:t> </a:t>
            </a:r>
            <a:r>
              <a:rPr sz="1750" spc="-125" dirty="0">
                <a:latin typeface="Courier New"/>
                <a:cs typeface="Courier New"/>
              </a:rPr>
              <a:t>год</a:t>
            </a:r>
            <a:r>
              <a:rPr sz="1750" spc="-120" dirty="0">
                <a:latin typeface="Courier New"/>
                <a:cs typeface="Courier New"/>
              </a:rPr>
              <a:t>у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55" dirty="0">
                <a:latin typeface="Courier New"/>
                <a:cs typeface="Courier New"/>
              </a:rPr>
              <a:t>Дмитри</a:t>
            </a:r>
            <a:r>
              <a:rPr sz="1750" spc="60" dirty="0">
                <a:latin typeface="Courier New"/>
                <a:cs typeface="Courier New"/>
              </a:rPr>
              <a:t>й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540" dirty="0">
                <a:latin typeface="Courier New"/>
                <a:cs typeface="Courier New"/>
              </a:rPr>
              <a:t>М</a:t>
            </a:r>
            <a:r>
              <a:rPr sz="1750" spc="-40" dirty="0">
                <a:latin typeface="Courier New"/>
                <a:cs typeface="Courier New"/>
              </a:rPr>
              <a:t>енделеев  </a:t>
            </a:r>
            <a:r>
              <a:rPr sz="1750" spc="15" dirty="0">
                <a:latin typeface="Courier New"/>
                <a:cs typeface="Courier New"/>
              </a:rPr>
              <a:t>защити</a:t>
            </a:r>
            <a:r>
              <a:rPr sz="1750" spc="20" dirty="0">
                <a:latin typeface="Courier New"/>
                <a:cs typeface="Courier New"/>
              </a:rPr>
              <a:t>л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40" dirty="0">
                <a:latin typeface="Courier New"/>
                <a:cs typeface="Courier New"/>
              </a:rPr>
              <a:t>сво</a:t>
            </a:r>
            <a:r>
              <a:rPr sz="1750" spc="45" dirty="0">
                <a:latin typeface="Courier New"/>
                <a:cs typeface="Courier New"/>
              </a:rPr>
              <a:t>ю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0" dirty="0">
                <a:latin typeface="Courier New"/>
                <a:cs typeface="Courier New"/>
              </a:rPr>
              <a:t>д</a:t>
            </a:r>
            <a:r>
              <a:rPr sz="1750" spc="-40" dirty="0">
                <a:latin typeface="Courier New"/>
                <a:cs typeface="Courier New"/>
              </a:rPr>
              <a:t>окторскую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75" dirty="0">
                <a:latin typeface="Courier New"/>
                <a:cs typeface="Courier New"/>
              </a:rPr>
              <a:t>диссе</a:t>
            </a:r>
            <a:r>
              <a:rPr sz="1750" spc="-80" dirty="0">
                <a:latin typeface="Courier New"/>
                <a:cs typeface="Courier New"/>
              </a:rPr>
              <a:t>р</a:t>
            </a:r>
            <a:r>
              <a:rPr sz="1750" spc="45" dirty="0">
                <a:latin typeface="Courier New"/>
                <a:cs typeface="Courier New"/>
              </a:rPr>
              <a:t>таци</a:t>
            </a:r>
            <a:r>
              <a:rPr sz="1750" spc="50" dirty="0">
                <a:latin typeface="Courier New"/>
                <a:cs typeface="Courier New"/>
              </a:rPr>
              <a:t>ю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80" dirty="0">
                <a:latin typeface="Arial Unicode MS"/>
                <a:cs typeface="Arial Unicode MS"/>
              </a:rPr>
              <a:t>"</a:t>
            </a:r>
            <a:r>
              <a:rPr sz="1750" spc="330" dirty="0" err="1" smtClean="0">
                <a:latin typeface="Courier New"/>
                <a:cs typeface="Courier New"/>
              </a:rPr>
              <a:t>О</a:t>
            </a:r>
            <a:r>
              <a:rPr sz="1750" spc="-5" dirty="0" err="1" smtClean="0">
                <a:latin typeface="Courier New"/>
                <a:cs typeface="Courier New"/>
              </a:rPr>
              <a:t>соединени</a:t>
            </a:r>
            <a:r>
              <a:rPr sz="1750" dirty="0" err="1" smtClean="0">
                <a:latin typeface="Courier New"/>
                <a:cs typeface="Courier New"/>
              </a:rPr>
              <a:t>и</a:t>
            </a:r>
            <a:r>
              <a:rPr sz="1750" spc="-595" dirty="0" smtClean="0">
                <a:latin typeface="Courier New"/>
                <a:cs typeface="Courier New"/>
              </a:rPr>
              <a:t> </a:t>
            </a:r>
            <a:r>
              <a:rPr sz="1750" spc="-35" dirty="0">
                <a:latin typeface="Courier New"/>
                <a:cs typeface="Courier New"/>
              </a:rPr>
              <a:t>сп</a:t>
            </a:r>
            <a:r>
              <a:rPr sz="1750" spc="-40" dirty="0">
                <a:latin typeface="Courier New"/>
                <a:cs typeface="Courier New"/>
              </a:rPr>
              <a:t>и</a:t>
            </a:r>
            <a:r>
              <a:rPr sz="1750" spc="-90" dirty="0">
                <a:latin typeface="Courier New"/>
                <a:cs typeface="Courier New"/>
              </a:rPr>
              <a:t>рт</a:t>
            </a:r>
            <a:r>
              <a:rPr sz="1750" spc="-85" dirty="0">
                <a:latin typeface="Courier New"/>
                <a:cs typeface="Courier New"/>
              </a:rPr>
              <a:t>а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210" dirty="0">
                <a:latin typeface="Courier New"/>
                <a:cs typeface="Courier New"/>
              </a:rPr>
              <a:t>с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dirty="0">
                <a:latin typeface="Courier New"/>
                <a:cs typeface="Courier New"/>
              </a:rPr>
              <a:t>водой</a:t>
            </a:r>
            <a:r>
              <a:rPr sz="1750" spc="30" dirty="0">
                <a:latin typeface="Arial Unicode MS"/>
                <a:cs typeface="Arial Unicode MS"/>
              </a:rPr>
              <a:t>".</a:t>
            </a:r>
            <a:endParaRPr sz="1750" dirty="0">
              <a:latin typeface="Arial Unicode MS"/>
              <a:cs typeface="Arial Unicode MS"/>
            </a:endParaRPr>
          </a:p>
          <a:p>
            <a:pPr marL="439420" marR="102235" indent="-332740" algn="just">
              <a:lnSpc>
                <a:spcPct val="116900"/>
              </a:lnSpc>
              <a:buFont typeface="Arial Unicode MS"/>
              <a:buAutoNum type="arabicPeriod" startAt="3"/>
              <a:tabLst>
                <a:tab pos="353695" algn="l"/>
              </a:tabLst>
            </a:pPr>
            <a:r>
              <a:rPr sz="1750" spc="-55" dirty="0">
                <a:latin typeface="Courier New"/>
                <a:cs typeface="Courier New"/>
              </a:rPr>
              <a:t>Алкогол</a:t>
            </a:r>
            <a:r>
              <a:rPr sz="1750" spc="-50" dirty="0">
                <a:latin typeface="Courier New"/>
                <a:cs typeface="Courier New"/>
              </a:rPr>
              <a:t>ь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60" dirty="0">
                <a:latin typeface="Courier New"/>
                <a:cs typeface="Courier New"/>
              </a:rPr>
              <a:t>ок</a:t>
            </a:r>
            <a:r>
              <a:rPr sz="1750" spc="-70" dirty="0">
                <a:latin typeface="Courier New"/>
                <a:cs typeface="Courier New"/>
              </a:rPr>
              <a:t>а</a:t>
            </a:r>
            <a:r>
              <a:rPr sz="1750" spc="-50" dirty="0">
                <a:latin typeface="Courier New"/>
                <a:cs typeface="Courier New"/>
              </a:rPr>
              <a:t>зывае</a:t>
            </a:r>
            <a:r>
              <a:rPr sz="1750" spc="-45" dirty="0">
                <a:latin typeface="Courier New"/>
                <a:cs typeface="Courier New"/>
              </a:rPr>
              <a:t>т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5" dirty="0">
                <a:latin typeface="Courier New"/>
                <a:cs typeface="Courier New"/>
              </a:rPr>
              <a:t>негативн</a:t>
            </a:r>
            <a:r>
              <a:rPr sz="1750" spc="-60" dirty="0">
                <a:latin typeface="Courier New"/>
                <a:cs typeface="Courier New"/>
              </a:rPr>
              <a:t>ое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" dirty="0">
                <a:latin typeface="Courier New"/>
                <a:cs typeface="Courier New"/>
              </a:rPr>
              <a:t>влияни</a:t>
            </a:r>
            <a:r>
              <a:rPr sz="1750" dirty="0">
                <a:latin typeface="Courier New"/>
                <a:cs typeface="Courier New"/>
              </a:rPr>
              <a:t>е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" dirty="0">
                <a:latin typeface="Courier New"/>
                <a:cs typeface="Courier New"/>
              </a:rPr>
              <a:t>на  </a:t>
            </a:r>
            <a:r>
              <a:rPr sz="1750" spc="-75" dirty="0">
                <a:latin typeface="Courier New"/>
                <a:cs typeface="Courier New"/>
              </a:rPr>
              <a:t>интеллект</a:t>
            </a:r>
            <a:r>
              <a:rPr sz="1750" spc="-75" dirty="0">
                <a:latin typeface="Arial Unicode MS"/>
                <a:cs typeface="Arial Unicode MS"/>
              </a:rPr>
              <a:t>, </a:t>
            </a:r>
            <a:r>
              <a:rPr sz="1750" spc="-40" dirty="0">
                <a:latin typeface="Courier New"/>
                <a:cs typeface="Courier New"/>
              </a:rPr>
              <a:t>подавляя </a:t>
            </a:r>
            <a:r>
              <a:rPr sz="1750" spc="-70" dirty="0">
                <a:latin typeface="Courier New"/>
                <a:cs typeface="Courier New"/>
              </a:rPr>
              <a:t>работу </a:t>
            </a:r>
            <a:r>
              <a:rPr sz="1750" spc="-55" dirty="0">
                <a:latin typeface="Courier New"/>
                <a:cs typeface="Courier New"/>
              </a:rPr>
              <a:t>мозга</a:t>
            </a:r>
            <a:r>
              <a:rPr sz="1750" spc="-55" dirty="0">
                <a:latin typeface="Arial Unicode MS"/>
                <a:cs typeface="Arial Unicode MS"/>
              </a:rPr>
              <a:t>. </a:t>
            </a:r>
            <a:r>
              <a:rPr sz="1750" spc="-65" dirty="0">
                <a:latin typeface="Courier New"/>
                <a:cs typeface="Courier New"/>
              </a:rPr>
              <a:t>Если </a:t>
            </a:r>
            <a:r>
              <a:rPr sz="1750" spc="-60" dirty="0">
                <a:latin typeface="Courier New"/>
                <a:cs typeface="Courier New"/>
              </a:rPr>
              <a:t> </a:t>
            </a:r>
            <a:r>
              <a:rPr sz="1750" spc="-65" dirty="0">
                <a:latin typeface="Courier New"/>
                <a:cs typeface="Courier New"/>
              </a:rPr>
              <a:t>употреблят</a:t>
            </a:r>
            <a:r>
              <a:rPr sz="1750" spc="-60" dirty="0">
                <a:latin typeface="Courier New"/>
                <a:cs typeface="Courier New"/>
              </a:rPr>
              <a:t>ь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145" dirty="0">
                <a:latin typeface="Courier New"/>
                <a:cs typeface="Courier New"/>
              </a:rPr>
              <a:t>г</a:t>
            </a:r>
            <a:r>
              <a:rPr sz="1750" spc="-150" dirty="0">
                <a:latin typeface="Courier New"/>
                <a:cs typeface="Courier New"/>
              </a:rPr>
              <a:t>о</a:t>
            </a:r>
            <a:r>
              <a:rPr sz="1750" dirty="0">
                <a:latin typeface="Courier New"/>
                <a:cs typeface="Courier New"/>
              </a:rPr>
              <a:t>рячительны</a:t>
            </a:r>
            <a:r>
              <a:rPr sz="1750" spc="5" dirty="0">
                <a:latin typeface="Courier New"/>
                <a:cs typeface="Courier New"/>
              </a:rPr>
              <a:t>е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25" dirty="0" err="1">
                <a:latin typeface="Courier New"/>
                <a:cs typeface="Courier New"/>
              </a:rPr>
              <a:t>нап</a:t>
            </a:r>
            <a:r>
              <a:rPr sz="1750" spc="20" dirty="0" err="1">
                <a:latin typeface="Courier New"/>
                <a:cs typeface="Courier New"/>
              </a:rPr>
              <a:t>и</a:t>
            </a:r>
            <a:r>
              <a:rPr sz="1750" spc="-100" dirty="0" err="1">
                <a:latin typeface="Courier New"/>
                <a:cs typeface="Courier New"/>
              </a:rPr>
              <a:t>тк</a:t>
            </a:r>
            <a:r>
              <a:rPr sz="1750" spc="-95" dirty="0" err="1">
                <a:latin typeface="Courier New"/>
                <a:cs typeface="Courier New"/>
              </a:rPr>
              <a:t>и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5" dirty="0" err="1" smtClean="0">
                <a:latin typeface="Courier New"/>
                <a:cs typeface="Courier New"/>
              </a:rPr>
              <a:t>на</a:t>
            </a:r>
            <a:r>
              <a:rPr lang="ru-RU" sz="1750" dirty="0">
                <a:latin typeface="Courier New"/>
                <a:cs typeface="Courier New"/>
              </a:rPr>
              <a:t> </a:t>
            </a:r>
            <a:r>
              <a:rPr sz="1750" spc="-45" dirty="0" err="1" smtClean="0">
                <a:latin typeface="Courier New"/>
                <a:cs typeface="Courier New"/>
              </a:rPr>
              <a:t>регулярной</a:t>
            </a:r>
            <a:r>
              <a:rPr sz="1750" spc="-590" dirty="0" smtClean="0">
                <a:latin typeface="Courier New"/>
                <a:cs typeface="Courier New"/>
              </a:rPr>
              <a:t> </a:t>
            </a:r>
            <a:r>
              <a:rPr sz="1750" spc="-40" dirty="0">
                <a:latin typeface="Courier New"/>
                <a:cs typeface="Courier New"/>
              </a:rPr>
              <a:t>основе</a:t>
            </a:r>
            <a:r>
              <a:rPr sz="1750" spc="-40" dirty="0">
                <a:latin typeface="Arial Unicode MS"/>
                <a:cs typeface="Arial Unicode MS"/>
              </a:rPr>
              <a:t>,</a:t>
            </a:r>
            <a:r>
              <a:rPr sz="1750" spc="-25" dirty="0">
                <a:latin typeface="Arial Unicode MS"/>
                <a:cs typeface="Arial Unicode MS"/>
              </a:rPr>
              <a:t> </a:t>
            </a:r>
            <a:r>
              <a:rPr sz="1750" spc="-75" dirty="0">
                <a:latin typeface="Courier New"/>
                <a:cs typeface="Courier New"/>
              </a:rPr>
              <a:t>интеллект</a:t>
            </a:r>
            <a:r>
              <a:rPr sz="1750" spc="-590" dirty="0">
                <a:latin typeface="Courier New"/>
                <a:cs typeface="Courier New"/>
              </a:rPr>
              <a:t> </a:t>
            </a:r>
            <a:r>
              <a:rPr sz="1750" spc="-35" dirty="0">
                <a:latin typeface="Courier New"/>
                <a:cs typeface="Courier New"/>
              </a:rPr>
              <a:t>постоянно</a:t>
            </a:r>
            <a:r>
              <a:rPr sz="1750" spc="-590" dirty="0">
                <a:latin typeface="Courier New"/>
                <a:cs typeface="Courier New"/>
              </a:rPr>
              <a:t> </a:t>
            </a:r>
            <a:r>
              <a:rPr sz="1750" spc="-100" dirty="0">
                <a:latin typeface="Courier New"/>
                <a:cs typeface="Courier New"/>
              </a:rPr>
              <a:t>будет </a:t>
            </a:r>
            <a:r>
              <a:rPr sz="1750" spc="-1035" dirty="0">
                <a:latin typeface="Courier New"/>
                <a:cs typeface="Courier New"/>
              </a:rPr>
              <a:t> </a:t>
            </a:r>
            <a:r>
              <a:rPr sz="1750" dirty="0">
                <a:latin typeface="Courier New"/>
                <a:cs typeface="Courier New"/>
              </a:rPr>
              <a:t>имет</a:t>
            </a:r>
            <a:r>
              <a:rPr sz="1750" spc="5" dirty="0">
                <a:latin typeface="Courier New"/>
                <a:cs typeface="Courier New"/>
              </a:rPr>
              <a:t>ь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15" dirty="0">
                <a:latin typeface="Courier New"/>
                <a:cs typeface="Courier New"/>
              </a:rPr>
              <a:t>заниже</a:t>
            </a:r>
            <a:r>
              <a:rPr sz="1750" spc="10" dirty="0">
                <a:latin typeface="Courier New"/>
                <a:cs typeface="Courier New"/>
              </a:rPr>
              <a:t>н</a:t>
            </a:r>
            <a:r>
              <a:rPr sz="1750" spc="105" dirty="0">
                <a:latin typeface="Courier New"/>
                <a:cs typeface="Courier New"/>
              </a:rPr>
              <a:t>ны</a:t>
            </a:r>
            <a:r>
              <a:rPr sz="1750" spc="110" dirty="0">
                <a:latin typeface="Courier New"/>
                <a:cs typeface="Courier New"/>
              </a:rPr>
              <a:t>е</a:t>
            </a:r>
            <a:r>
              <a:rPr sz="1750" spc="-595" dirty="0">
                <a:latin typeface="Courier New"/>
                <a:cs typeface="Courier New"/>
              </a:rPr>
              <a:t> </a:t>
            </a:r>
            <a:r>
              <a:rPr sz="1750" spc="-70" dirty="0">
                <a:latin typeface="Courier New"/>
                <a:cs typeface="Courier New"/>
              </a:rPr>
              <a:t>показатели</a:t>
            </a:r>
            <a:r>
              <a:rPr sz="1750" spc="-15" dirty="0">
                <a:latin typeface="Arial Unicode MS"/>
                <a:cs typeface="Arial Unicode MS"/>
              </a:rPr>
              <a:t>.</a:t>
            </a:r>
            <a:endParaRPr sz="1750" dirty="0">
              <a:latin typeface="Arial Unicode MS"/>
              <a:cs typeface="Arial Unicode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784639" y="2550475"/>
            <a:ext cx="4264025" cy="35229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4030" marR="43180" indent="-444500" algn="ctr">
              <a:lnSpc>
                <a:spcPct val="117700"/>
              </a:lnSpc>
              <a:spcBef>
                <a:spcPts val="95"/>
              </a:spcBef>
            </a:pPr>
            <a:r>
              <a:rPr sz="1950" spc="10" dirty="0">
                <a:latin typeface="Arial Unicode MS"/>
                <a:cs typeface="Arial Unicode MS"/>
              </a:rPr>
              <a:t>4</a:t>
            </a:r>
            <a:r>
              <a:rPr sz="1950" spc="5" dirty="0">
                <a:latin typeface="Arial Unicode MS"/>
                <a:cs typeface="Arial Unicode MS"/>
              </a:rPr>
              <a:t>.</a:t>
            </a:r>
            <a:r>
              <a:rPr sz="1950" spc="-40" dirty="0">
                <a:latin typeface="Arial Unicode MS"/>
                <a:cs typeface="Arial Unicode MS"/>
              </a:rPr>
              <a:t> </a:t>
            </a:r>
            <a:r>
              <a:rPr sz="1950" spc="-55" dirty="0">
                <a:latin typeface="Courier New"/>
                <a:cs typeface="Courier New"/>
              </a:rPr>
              <a:t>Длительност</a:t>
            </a:r>
            <a:r>
              <a:rPr sz="1950" spc="-50" dirty="0">
                <a:latin typeface="Courier New"/>
                <a:cs typeface="Courier New"/>
              </a:rPr>
              <a:t>ь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50" dirty="0">
                <a:latin typeface="Courier New"/>
                <a:cs typeface="Courier New"/>
              </a:rPr>
              <a:t>жизн</a:t>
            </a:r>
            <a:r>
              <a:rPr sz="1950" spc="55" dirty="0">
                <a:latin typeface="Courier New"/>
                <a:cs typeface="Courier New"/>
              </a:rPr>
              <a:t>и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65" dirty="0">
                <a:latin typeface="Courier New"/>
                <a:cs typeface="Courier New"/>
              </a:rPr>
              <a:t>регулярно  </a:t>
            </a:r>
            <a:r>
              <a:rPr sz="1950" spc="5" dirty="0">
                <a:latin typeface="Courier New"/>
                <a:cs typeface="Courier New"/>
              </a:rPr>
              <a:t>употребляющег</a:t>
            </a:r>
            <a:r>
              <a:rPr sz="1950" spc="10" dirty="0">
                <a:latin typeface="Courier New"/>
                <a:cs typeface="Courier New"/>
              </a:rPr>
              <a:t>о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85" dirty="0">
                <a:latin typeface="Courier New"/>
                <a:cs typeface="Courier New"/>
              </a:rPr>
              <a:t>алкоголь</a:t>
            </a:r>
            <a:endParaRPr sz="1950" dirty="0">
              <a:latin typeface="Courier New"/>
              <a:cs typeface="Courier New"/>
            </a:endParaRPr>
          </a:p>
          <a:p>
            <a:pPr marL="635" algn="ctr">
              <a:lnSpc>
                <a:spcPct val="100000"/>
              </a:lnSpc>
              <a:spcBef>
                <a:spcPts val="414"/>
              </a:spcBef>
            </a:pPr>
            <a:r>
              <a:rPr sz="1950" spc="-60" dirty="0">
                <a:latin typeface="Courier New"/>
                <a:cs typeface="Courier New"/>
              </a:rPr>
              <a:t>человек</a:t>
            </a:r>
            <a:r>
              <a:rPr sz="1950" spc="-55" dirty="0">
                <a:latin typeface="Courier New"/>
                <a:cs typeface="Courier New"/>
              </a:rPr>
              <a:t>а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25" dirty="0">
                <a:latin typeface="Courier New"/>
                <a:cs typeface="Courier New"/>
              </a:rPr>
              <a:t>сильн</a:t>
            </a:r>
            <a:r>
              <a:rPr sz="1950" spc="-20" dirty="0">
                <a:latin typeface="Courier New"/>
                <a:cs typeface="Courier New"/>
              </a:rPr>
              <a:t>о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55" dirty="0">
                <a:latin typeface="Courier New"/>
                <a:cs typeface="Courier New"/>
              </a:rPr>
              <a:t>сокращается</a:t>
            </a:r>
            <a:r>
              <a:rPr sz="1950" spc="-20" dirty="0">
                <a:latin typeface="Arial Unicode MS"/>
                <a:cs typeface="Arial Unicode MS"/>
              </a:rPr>
              <a:t>.</a:t>
            </a:r>
            <a:endParaRPr sz="1950" dirty="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sz="1950" spc="220" dirty="0">
                <a:latin typeface="Courier New"/>
                <a:cs typeface="Courier New"/>
              </a:rPr>
              <a:t>Пьющие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105" dirty="0">
                <a:latin typeface="Courier New"/>
                <a:cs typeface="Courier New"/>
              </a:rPr>
              <a:t>люд</a:t>
            </a:r>
            <a:r>
              <a:rPr sz="1950" spc="110" dirty="0">
                <a:latin typeface="Courier New"/>
                <a:cs typeface="Courier New"/>
              </a:rPr>
              <a:t>и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30" dirty="0">
                <a:latin typeface="Courier New"/>
                <a:cs typeface="Courier New"/>
              </a:rPr>
              <a:t>живу</a:t>
            </a:r>
            <a:r>
              <a:rPr sz="1950" spc="-25" dirty="0">
                <a:latin typeface="Courier New"/>
                <a:cs typeface="Courier New"/>
              </a:rPr>
              <a:t>т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55" dirty="0">
                <a:latin typeface="Courier New"/>
                <a:cs typeface="Courier New"/>
              </a:rPr>
              <a:t>в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10" dirty="0">
                <a:latin typeface="Courier New"/>
                <a:cs typeface="Courier New"/>
              </a:rPr>
              <a:t>средне</a:t>
            </a:r>
            <a:r>
              <a:rPr sz="1950" spc="-5" dirty="0">
                <a:latin typeface="Courier New"/>
                <a:cs typeface="Courier New"/>
              </a:rPr>
              <a:t>м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5" dirty="0">
                <a:latin typeface="Courier New"/>
                <a:cs typeface="Courier New"/>
              </a:rPr>
              <a:t>на</a:t>
            </a:r>
            <a:endParaRPr sz="195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z="1950" spc="20" dirty="0">
                <a:latin typeface="Arial Unicode MS"/>
                <a:cs typeface="Arial Unicode MS"/>
              </a:rPr>
              <a:t>10-1</a:t>
            </a:r>
            <a:r>
              <a:rPr sz="1950" spc="30" dirty="0">
                <a:latin typeface="Arial Unicode MS"/>
                <a:cs typeface="Arial Unicode MS"/>
              </a:rPr>
              <a:t>5</a:t>
            </a:r>
            <a:r>
              <a:rPr sz="1950" spc="-40" dirty="0">
                <a:latin typeface="Arial Unicode MS"/>
                <a:cs typeface="Arial Unicode MS"/>
              </a:rPr>
              <a:t> </a:t>
            </a:r>
            <a:r>
              <a:rPr sz="1950" spc="-130" dirty="0">
                <a:latin typeface="Courier New"/>
                <a:cs typeface="Courier New"/>
              </a:rPr>
              <a:t>ле</a:t>
            </a:r>
            <a:r>
              <a:rPr sz="1950" spc="-125" dirty="0">
                <a:latin typeface="Courier New"/>
                <a:cs typeface="Courier New"/>
              </a:rPr>
              <a:t>т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125" dirty="0">
                <a:latin typeface="Courier New"/>
                <a:cs typeface="Courier New"/>
              </a:rPr>
              <a:t>меньше</a:t>
            </a:r>
            <a:r>
              <a:rPr sz="1950" spc="-20" dirty="0">
                <a:latin typeface="Arial Unicode MS"/>
                <a:cs typeface="Arial Unicode MS"/>
              </a:rPr>
              <a:t>.</a:t>
            </a:r>
            <a:endParaRPr sz="1950" dirty="0">
              <a:latin typeface="Arial Unicode MS"/>
              <a:cs typeface="Arial Unicode MS"/>
            </a:endParaRPr>
          </a:p>
          <a:p>
            <a:pPr marL="88900" marR="81280" indent="175260" algn="ctr">
              <a:lnSpc>
                <a:spcPct val="117700"/>
              </a:lnSpc>
            </a:pPr>
            <a:r>
              <a:rPr sz="1950" spc="10" dirty="0">
                <a:latin typeface="Arial Unicode MS"/>
                <a:cs typeface="Arial Unicode MS"/>
              </a:rPr>
              <a:t>5</a:t>
            </a:r>
            <a:r>
              <a:rPr sz="1950" spc="5" dirty="0">
                <a:latin typeface="Arial Unicode MS"/>
                <a:cs typeface="Arial Unicode MS"/>
              </a:rPr>
              <a:t>.</a:t>
            </a:r>
            <a:r>
              <a:rPr sz="1950" spc="-40" dirty="0">
                <a:latin typeface="Arial Unicode MS"/>
                <a:cs typeface="Arial Unicode MS"/>
              </a:rPr>
              <a:t> </a:t>
            </a:r>
            <a:r>
              <a:rPr sz="1950" spc="-65" dirty="0">
                <a:latin typeface="Courier New"/>
                <a:cs typeface="Courier New"/>
              </a:rPr>
              <a:t>Алкогол</a:t>
            </a:r>
            <a:r>
              <a:rPr sz="1950" spc="-60" dirty="0">
                <a:latin typeface="Courier New"/>
                <a:cs typeface="Courier New"/>
              </a:rPr>
              <a:t>ь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10" dirty="0">
                <a:latin typeface="Courier New"/>
                <a:cs typeface="Courier New"/>
              </a:rPr>
              <a:t>вызывае</a:t>
            </a:r>
            <a:r>
              <a:rPr sz="1950" spc="-5" dirty="0">
                <a:latin typeface="Courier New"/>
                <a:cs typeface="Courier New"/>
              </a:rPr>
              <a:t>т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35" dirty="0">
                <a:latin typeface="Courier New"/>
                <a:cs typeface="Courier New"/>
              </a:rPr>
              <a:t>сильное  </a:t>
            </a:r>
            <a:r>
              <a:rPr sz="1950" spc="25" dirty="0">
                <a:latin typeface="Courier New"/>
                <a:cs typeface="Courier New"/>
              </a:rPr>
              <a:t>привыкание</a:t>
            </a:r>
            <a:r>
              <a:rPr sz="1950" spc="-20" dirty="0">
                <a:latin typeface="Arial Unicode MS"/>
                <a:cs typeface="Arial Unicode MS"/>
              </a:rPr>
              <a:t>.</a:t>
            </a:r>
            <a:r>
              <a:rPr sz="1950" spc="-35" dirty="0">
                <a:latin typeface="Arial Unicode MS"/>
                <a:cs typeface="Arial Unicode MS"/>
              </a:rPr>
              <a:t> </a:t>
            </a:r>
            <a:r>
              <a:rPr sz="1950" spc="70" dirty="0">
                <a:latin typeface="Courier New"/>
                <a:cs typeface="Courier New"/>
              </a:rPr>
              <a:t>Даж</a:t>
            </a:r>
            <a:r>
              <a:rPr sz="1950" spc="75" dirty="0">
                <a:latin typeface="Courier New"/>
                <a:cs typeface="Courier New"/>
              </a:rPr>
              <a:t>е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40" dirty="0">
                <a:latin typeface="Courier New"/>
                <a:cs typeface="Courier New"/>
              </a:rPr>
              <a:t>употребление  </a:t>
            </a:r>
            <a:r>
              <a:rPr sz="1950" spc="-130" dirty="0">
                <a:latin typeface="Courier New"/>
                <a:cs typeface="Courier New"/>
              </a:rPr>
              <a:t>ег</a:t>
            </a:r>
            <a:r>
              <a:rPr sz="1950" spc="-125" dirty="0">
                <a:latin typeface="Courier New"/>
                <a:cs typeface="Courier New"/>
              </a:rPr>
              <a:t>о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55" dirty="0">
                <a:latin typeface="Courier New"/>
                <a:cs typeface="Courier New"/>
              </a:rPr>
              <a:t>в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65" dirty="0">
                <a:latin typeface="Courier New"/>
                <a:cs typeface="Courier New"/>
              </a:rPr>
              <a:t>малых</a:t>
            </a:r>
            <a:r>
              <a:rPr sz="1950" spc="-60" dirty="0">
                <a:latin typeface="Arial Unicode MS"/>
                <a:cs typeface="Arial Unicode MS"/>
              </a:rPr>
              <a:t>,</a:t>
            </a:r>
            <a:r>
              <a:rPr sz="1950" spc="-35" dirty="0">
                <a:latin typeface="Arial Unicode MS"/>
                <a:cs typeface="Arial Unicode MS"/>
              </a:rPr>
              <a:t> </a:t>
            </a:r>
            <a:r>
              <a:rPr sz="1950" spc="90" dirty="0">
                <a:latin typeface="Arial Unicode MS"/>
                <a:cs typeface="Arial Unicode MS"/>
              </a:rPr>
              <a:t>"</a:t>
            </a:r>
            <a:r>
              <a:rPr sz="1950" spc="35" dirty="0">
                <a:latin typeface="Courier New"/>
                <a:cs typeface="Courier New"/>
              </a:rPr>
              <a:t>умеренных</a:t>
            </a:r>
            <a:r>
              <a:rPr sz="1950" spc="95" dirty="0">
                <a:latin typeface="Arial Unicode MS"/>
                <a:cs typeface="Arial Unicode MS"/>
              </a:rPr>
              <a:t>"</a:t>
            </a:r>
            <a:r>
              <a:rPr sz="1950" spc="-40" dirty="0">
                <a:latin typeface="Arial Unicode MS"/>
                <a:cs typeface="Arial Unicode MS"/>
              </a:rPr>
              <a:t> </a:t>
            </a:r>
            <a:r>
              <a:rPr sz="1950" spc="-100" dirty="0">
                <a:latin typeface="Courier New"/>
                <a:cs typeface="Courier New"/>
              </a:rPr>
              <a:t>дозах</a:t>
            </a:r>
            <a:endParaRPr sz="1950" dirty="0">
              <a:latin typeface="Courier New"/>
              <a:cs typeface="Courier New"/>
            </a:endParaRPr>
          </a:p>
          <a:p>
            <a:pPr marL="1322070" marR="625475" indent="-688340" algn="ctr">
              <a:lnSpc>
                <a:spcPct val="117700"/>
              </a:lnSpc>
            </a:pPr>
            <a:r>
              <a:rPr sz="1950" spc="-120" dirty="0">
                <a:latin typeface="Courier New"/>
                <a:cs typeface="Courier New"/>
              </a:rPr>
              <a:t>грози</a:t>
            </a:r>
            <a:r>
              <a:rPr sz="1950" spc="-114" dirty="0">
                <a:latin typeface="Courier New"/>
                <a:cs typeface="Courier New"/>
              </a:rPr>
              <a:t>т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50" dirty="0">
                <a:latin typeface="Courier New"/>
                <a:cs typeface="Courier New"/>
              </a:rPr>
              <a:t>вызват</a:t>
            </a:r>
            <a:r>
              <a:rPr sz="1950" spc="-45" dirty="0">
                <a:latin typeface="Courier New"/>
                <a:cs typeface="Courier New"/>
              </a:rPr>
              <a:t>ь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15" dirty="0">
                <a:latin typeface="Courier New"/>
                <a:cs typeface="Courier New"/>
              </a:rPr>
              <a:t>сильную  </a:t>
            </a:r>
            <a:r>
              <a:rPr sz="1950" spc="-60" dirty="0">
                <a:latin typeface="Courier New"/>
                <a:cs typeface="Courier New"/>
              </a:rPr>
              <a:t>зависимость</a:t>
            </a:r>
            <a:r>
              <a:rPr sz="1950" spc="-60" dirty="0">
                <a:latin typeface="Arial Unicode MS"/>
                <a:cs typeface="Arial Unicode MS"/>
              </a:rPr>
              <a:t>.</a:t>
            </a:r>
            <a:endParaRPr sz="195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191" y="1063239"/>
            <a:ext cx="10417810" cy="273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lnSpc>
                <a:spcPct val="116199"/>
              </a:lnSpc>
              <a:spcBef>
                <a:spcPts val="100"/>
              </a:spcBef>
            </a:pPr>
            <a:r>
              <a:rPr sz="3050" spc="-110" dirty="0"/>
              <a:t>Всероссийски</a:t>
            </a:r>
            <a:r>
              <a:rPr sz="3050" spc="-105" dirty="0"/>
              <a:t>й</a:t>
            </a:r>
            <a:r>
              <a:rPr sz="3050" spc="-1050" dirty="0"/>
              <a:t> </a:t>
            </a:r>
            <a:r>
              <a:rPr sz="3050" spc="-45" dirty="0"/>
              <a:t>ден</a:t>
            </a:r>
            <a:r>
              <a:rPr sz="3050" spc="-40" dirty="0"/>
              <a:t>ь</a:t>
            </a:r>
            <a:r>
              <a:rPr sz="3050" spc="-1050" dirty="0"/>
              <a:t> </a:t>
            </a:r>
            <a:r>
              <a:rPr sz="3050" spc="-190" dirty="0"/>
              <a:t>трезвост</a:t>
            </a:r>
            <a:r>
              <a:rPr sz="3050" spc="-185" dirty="0"/>
              <a:t>и</a:t>
            </a:r>
            <a:r>
              <a:rPr sz="3050" spc="-1050" dirty="0"/>
              <a:t> </a:t>
            </a:r>
            <a:r>
              <a:rPr sz="3050" spc="-40" dirty="0">
                <a:latin typeface="Arial Unicode MS"/>
                <a:cs typeface="Arial Unicode MS"/>
              </a:rPr>
              <a:t>-</a:t>
            </a:r>
            <a:r>
              <a:rPr sz="3050" spc="-65" dirty="0">
                <a:latin typeface="Arial Unicode MS"/>
                <a:cs typeface="Arial Unicode MS"/>
              </a:rPr>
              <a:t> </a:t>
            </a:r>
            <a:r>
              <a:rPr sz="3050" spc="-254" dirty="0"/>
              <a:t>эт</a:t>
            </a:r>
            <a:r>
              <a:rPr sz="3050" spc="-250" dirty="0"/>
              <a:t>о</a:t>
            </a:r>
            <a:r>
              <a:rPr sz="3050" spc="-1045" dirty="0"/>
              <a:t> </a:t>
            </a:r>
            <a:r>
              <a:rPr sz="3050" spc="-40" dirty="0"/>
              <a:t>возможность  </a:t>
            </a:r>
            <a:r>
              <a:rPr sz="3050" spc="10" dirty="0"/>
              <a:t>напомнит</a:t>
            </a:r>
            <a:r>
              <a:rPr sz="3050" spc="15" dirty="0"/>
              <a:t>ь</a:t>
            </a:r>
            <a:r>
              <a:rPr sz="3050" spc="-1050" dirty="0"/>
              <a:t> </a:t>
            </a:r>
            <a:r>
              <a:rPr sz="3050" spc="-55" dirty="0"/>
              <a:t>обществу</a:t>
            </a:r>
            <a:r>
              <a:rPr sz="3050" spc="-1045" dirty="0"/>
              <a:t> </a:t>
            </a:r>
            <a:r>
              <a:rPr sz="3050" spc="5" dirty="0"/>
              <a:t>о</a:t>
            </a:r>
            <a:r>
              <a:rPr sz="3050" spc="-1045" dirty="0"/>
              <a:t> </a:t>
            </a:r>
            <a:r>
              <a:rPr sz="3050" spc="-10" dirty="0"/>
              <a:t>том</a:t>
            </a:r>
            <a:r>
              <a:rPr sz="3050" spc="-105" dirty="0">
                <a:latin typeface="Arial Unicode MS"/>
                <a:cs typeface="Arial Unicode MS"/>
              </a:rPr>
              <a:t>,</a:t>
            </a:r>
            <a:r>
              <a:rPr sz="3050" spc="-65" dirty="0">
                <a:latin typeface="Arial Unicode MS"/>
                <a:cs typeface="Arial Unicode MS"/>
              </a:rPr>
              <a:t> </a:t>
            </a:r>
            <a:r>
              <a:rPr sz="3050" spc="-35" dirty="0"/>
              <a:t>каки</a:t>
            </a:r>
            <a:r>
              <a:rPr sz="3050" spc="-30" dirty="0"/>
              <a:t>м</a:t>
            </a:r>
            <a:r>
              <a:rPr sz="3050" spc="-1045" dirty="0"/>
              <a:t> </a:t>
            </a:r>
            <a:r>
              <a:rPr sz="3050" spc="170" dirty="0"/>
              <a:t>ценны</a:t>
            </a:r>
            <a:r>
              <a:rPr sz="3050" spc="175" dirty="0"/>
              <a:t>м</a:t>
            </a:r>
            <a:r>
              <a:rPr sz="3050" spc="-1050" dirty="0"/>
              <a:t> </a:t>
            </a:r>
            <a:r>
              <a:rPr sz="3050" spc="-200" dirty="0"/>
              <a:t>является  </a:t>
            </a:r>
            <a:r>
              <a:rPr sz="3050" spc="-90" dirty="0"/>
              <a:t>здоровье</a:t>
            </a:r>
            <a:r>
              <a:rPr sz="3050" spc="-40" dirty="0">
                <a:latin typeface="Arial Unicode MS"/>
                <a:cs typeface="Arial Unicode MS"/>
              </a:rPr>
              <a:t>.</a:t>
            </a:r>
            <a:r>
              <a:rPr sz="3050" spc="-65" dirty="0">
                <a:latin typeface="Arial Unicode MS"/>
                <a:cs typeface="Arial Unicode MS"/>
              </a:rPr>
              <a:t> </a:t>
            </a:r>
            <a:r>
              <a:rPr sz="3050" spc="35" dirty="0" err="1" smtClean="0"/>
              <a:t>Основно</a:t>
            </a:r>
            <a:r>
              <a:rPr sz="3050" spc="40" dirty="0" err="1" smtClean="0"/>
              <a:t>й</a:t>
            </a:r>
            <a:r>
              <a:rPr sz="3050" spc="-1050" dirty="0" smtClean="0"/>
              <a:t> </a:t>
            </a:r>
            <a:r>
              <a:rPr sz="3050" spc="95" dirty="0"/>
              <a:t>цель</a:t>
            </a:r>
            <a:r>
              <a:rPr sz="3050" spc="100" dirty="0"/>
              <a:t>ю</a:t>
            </a:r>
            <a:r>
              <a:rPr sz="3050" spc="-1050" dirty="0"/>
              <a:t> </a:t>
            </a:r>
            <a:r>
              <a:rPr sz="3050" spc="-35" dirty="0"/>
              <a:t>проведени</a:t>
            </a:r>
            <a:r>
              <a:rPr sz="3050" spc="-30" dirty="0"/>
              <a:t>я</a:t>
            </a:r>
            <a:r>
              <a:rPr sz="3050" spc="-1045" dirty="0"/>
              <a:t> </a:t>
            </a:r>
            <a:r>
              <a:rPr sz="3050" spc="60" dirty="0"/>
              <a:t>Дн</a:t>
            </a:r>
            <a:r>
              <a:rPr sz="3050" spc="65" dirty="0"/>
              <a:t>я</a:t>
            </a:r>
            <a:r>
              <a:rPr sz="3050" spc="-1045" dirty="0"/>
              <a:t> </a:t>
            </a:r>
            <a:r>
              <a:rPr sz="3050" spc="-190" dirty="0"/>
              <a:t>трезвости  </a:t>
            </a:r>
            <a:r>
              <a:rPr sz="3050" spc="-200" dirty="0"/>
              <a:t>являетс</a:t>
            </a:r>
            <a:r>
              <a:rPr sz="3050" spc="-195" dirty="0"/>
              <a:t>я</a:t>
            </a:r>
            <a:r>
              <a:rPr sz="3050" spc="-1045" dirty="0"/>
              <a:t> </a:t>
            </a:r>
            <a:r>
              <a:rPr sz="3050" spc="30" dirty="0"/>
              <a:t>призы</a:t>
            </a:r>
            <a:r>
              <a:rPr sz="3050" spc="35" dirty="0"/>
              <a:t>в</a:t>
            </a:r>
            <a:r>
              <a:rPr sz="3050" spc="-1045" dirty="0"/>
              <a:t> </a:t>
            </a:r>
            <a:r>
              <a:rPr sz="3050" spc="-55" dirty="0"/>
              <a:t>общественности</a:t>
            </a:r>
            <a:r>
              <a:rPr sz="3050" spc="-1045" dirty="0"/>
              <a:t> </a:t>
            </a:r>
            <a:r>
              <a:rPr sz="3050" spc="-254" dirty="0"/>
              <a:t>к</a:t>
            </a:r>
            <a:r>
              <a:rPr sz="3050" spc="-1045" dirty="0"/>
              <a:t> </a:t>
            </a:r>
            <a:r>
              <a:rPr sz="3050" spc="-35" dirty="0"/>
              <a:t>борьб</a:t>
            </a:r>
            <a:r>
              <a:rPr sz="3050" spc="-30" dirty="0"/>
              <a:t>е</a:t>
            </a:r>
            <a:r>
              <a:rPr sz="3050" spc="-1045" dirty="0"/>
              <a:t> </a:t>
            </a:r>
            <a:r>
              <a:rPr sz="3050" spc="-385" dirty="0"/>
              <a:t>с  </a:t>
            </a:r>
            <a:r>
              <a:rPr sz="3050" spc="-45" dirty="0"/>
              <a:t>употребление</a:t>
            </a:r>
            <a:r>
              <a:rPr sz="3050" spc="-40" dirty="0"/>
              <a:t>м</a:t>
            </a:r>
            <a:r>
              <a:rPr sz="3050" spc="-1050" dirty="0"/>
              <a:t> </a:t>
            </a:r>
            <a:r>
              <a:rPr sz="3050" spc="-75" dirty="0"/>
              <a:t>алкогольны</a:t>
            </a:r>
            <a:r>
              <a:rPr sz="3050" spc="-70" dirty="0"/>
              <a:t>х</a:t>
            </a:r>
            <a:r>
              <a:rPr sz="3050" spc="-1045" dirty="0"/>
              <a:t> </a:t>
            </a:r>
            <a:r>
              <a:rPr sz="3050" spc="-90" dirty="0"/>
              <a:t>напитков</a:t>
            </a:r>
            <a:r>
              <a:rPr sz="3050" spc="-40" dirty="0">
                <a:latin typeface="Arial Unicode MS"/>
                <a:cs typeface="Arial Unicode MS"/>
              </a:rPr>
              <a:t>.</a:t>
            </a:r>
            <a:endParaRPr sz="3050" dirty="0">
              <a:latin typeface="Arial Unicode MS"/>
              <a:cs typeface="Arial Unicode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9174" y="4006850"/>
            <a:ext cx="5240863" cy="2623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4135899" cy="60150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545451" y="5640199"/>
            <a:ext cx="2148205" cy="1146175"/>
            <a:chOff x="8545451" y="5640199"/>
            <a:chExt cx="2148205" cy="1146175"/>
          </a:xfrm>
        </p:grpSpPr>
        <p:sp>
          <p:nvSpPr>
            <p:cNvPr id="4" name="object 4"/>
            <p:cNvSpPr/>
            <p:nvPr/>
          </p:nvSpPr>
          <p:spPr>
            <a:xfrm>
              <a:off x="8545451" y="5640199"/>
              <a:ext cx="2148205" cy="1146175"/>
            </a:xfrm>
            <a:custGeom>
              <a:avLst/>
              <a:gdLst/>
              <a:ahLst/>
              <a:cxnLst/>
              <a:rect l="l" t="t" r="r" b="b"/>
              <a:pathLst>
                <a:path w="2148204" h="1146175">
                  <a:moveTo>
                    <a:pt x="2147948" y="1145562"/>
                  </a:moveTo>
                  <a:lnTo>
                    <a:pt x="0" y="1145562"/>
                  </a:lnTo>
                  <a:lnTo>
                    <a:pt x="5503" y="1134701"/>
                  </a:lnTo>
                  <a:lnTo>
                    <a:pt x="326934" y="840521"/>
                  </a:lnTo>
                  <a:lnTo>
                    <a:pt x="785312" y="650396"/>
                  </a:lnTo>
                  <a:lnTo>
                    <a:pt x="933478" y="586060"/>
                  </a:lnTo>
                  <a:lnTo>
                    <a:pt x="1029509" y="542540"/>
                  </a:lnTo>
                  <a:lnTo>
                    <a:pt x="1076513" y="520544"/>
                  </a:lnTo>
                  <a:lnTo>
                    <a:pt x="1122759" y="498372"/>
                  </a:lnTo>
                  <a:lnTo>
                    <a:pt x="1168185" y="476006"/>
                  </a:lnTo>
                  <a:lnTo>
                    <a:pt x="1212727" y="453432"/>
                  </a:lnTo>
                  <a:lnTo>
                    <a:pt x="1256324" y="430633"/>
                  </a:lnTo>
                  <a:lnTo>
                    <a:pt x="1298912" y="407596"/>
                  </a:lnTo>
                  <a:lnTo>
                    <a:pt x="1340429" y="384303"/>
                  </a:lnTo>
                  <a:lnTo>
                    <a:pt x="1380813" y="360739"/>
                  </a:lnTo>
                  <a:lnTo>
                    <a:pt x="1420000" y="336890"/>
                  </a:lnTo>
                  <a:lnTo>
                    <a:pt x="1457929" y="312738"/>
                  </a:lnTo>
                  <a:lnTo>
                    <a:pt x="1494536" y="288270"/>
                  </a:lnTo>
                  <a:lnTo>
                    <a:pt x="1529759" y="263469"/>
                  </a:lnTo>
                  <a:lnTo>
                    <a:pt x="1563536" y="238320"/>
                  </a:lnTo>
                  <a:lnTo>
                    <a:pt x="1595804" y="212807"/>
                  </a:lnTo>
                  <a:lnTo>
                    <a:pt x="1626499" y="186915"/>
                  </a:lnTo>
                  <a:lnTo>
                    <a:pt x="1984996" y="31143"/>
                  </a:lnTo>
                  <a:lnTo>
                    <a:pt x="2147948" y="0"/>
                  </a:lnTo>
                  <a:lnTo>
                    <a:pt x="2147948" y="1145562"/>
                  </a:lnTo>
                  <a:close/>
                </a:path>
              </a:pathLst>
            </a:custGeom>
            <a:solidFill>
              <a:srgbClr val="D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96523" y="5876002"/>
              <a:ext cx="1497330" cy="909955"/>
            </a:xfrm>
            <a:custGeom>
              <a:avLst/>
              <a:gdLst/>
              <a:ahLst/>
              <a:cxnLst/>
              <a:rect l="l" t="t" r="r" b="b"/>
              <a:pathLst>
                <a:path w="1497329" h="909954">
                  <a:moveTo>
                    <a:pt x="60035" y="909759"/>
                  </a:moveTo>
                  <a:lnTo>
                    <a:pt x="0" y="909759"/>
                  </a:lnTo>
                  <a:lnTo>
                    <a:pt x="8720" y="903223"/>
                  </a:lnTo>
                  <a:lnTo>
                    <a:pt x="60077" y="867283"/>
                  </a:lnTo>
                  <a:lnTo>
                    <a:pt x="111835" y="833804"/>
                  </a:lnTo>
                  <a:lnTo>
                    <a:pt x="163859" y="803100"/>
                  </a:lnTo>
                  <a:lnTo>
                    <a:pt x="216009" y="775484"/>
                  </a:lnTo>
                  <a:lnTo>
                    <a:pt x="268151" y="751272"/>
                  </a:lnTo>
                  <a:lnTo>
                    <a:pt x="320145" y="730778"/>
                  </a:lnTo>
                  <a:lnTo>
                    <a:pt x="373948" y="711205"/>
                  </a:lnTo>
                  <a:lnTo>
                    <a:pt x="425603" y="691439"/>
                  </a:lnTo>
                  <a:lnTo>
                    <a:pt x="475270" y="671440"/>
                  </a:lnTo>
                  <a:lnTo>
                    <a:pt x="523106" y="651164"/>
                  </a:lnTo>
                  <a:lnTo>
                    <a:pt x="569271" y="630569"/>
                  </a:lnTo>
                  <a:lnTo>
                    <a:pt x="613923" y="609613"/>
                  </a:lnTo>
                  <a:lnTo>
                    <a:pt x="657220" y="588254"/>
                  </a:lnTo>
                  <a:lnTo>
                    <a:pt x="699321" y="566450"/>
                  </a:lnTo>
                  <a:lnTo>
                    <a:pt x="740385" y="544157"/>
                  </a:lnTo>
                  <a:lnTo>
                    <a:pt x="780569" y="521335"/>
                  </a:lnTo>
                  <a:lnTo>
                    <a:pt x="820033" y="497940"/>
                  </a:lnTo>
                  <a:lnTo>
                    <a:pt x="858935" y="473931"/>
                  </a:lnTo>
                  <a:lnTo>
                    <a:pt x="897433" y="449266"/>
                  </a:lnTo>
                  <a:lnTo>
                    <a:pt x="935686" y="423901"/>
                  </a:lnTo>
                  <a:lnTo>
                    <a:pt x="973852" y="397795"/>
                  </a:lnTo>
                  <a:lnTo>
                    <a:pt x="1012091" y="370905"/>
                  </a:lnTo>
                  <a:lnTo>
                    <a:pt x="1050560" y="343190"/>
                  </a:lnTo>
                  <a:lnTo>
                    <a:pt x="1089418" y="314606"/>
                  </a:lnTo>
                  <a:lnTo>
                    <a:pt x="1128823" y="285112"/>
                  </a:lnTo>
                  <a:lnTo>
                    <a:pt x="1209911" y="223225"/>
                  </a:lnTo>
                  <a:lnTo>
                    <a:pt x="1376773" y="93250"/>
                  </a:lnTo>
                  <a:lnTo>
                    <a:pt x="1495682" y="871"/>
                  </a:lnTo>
                  <a:lnTo>
                    <a:pt x="1496876" y="0"/>
                  </a:lnTo>
                  <a:lnTo>
                    <a:pt x="1496876" y="42906"/>
                  </a:lnTo>
                  <a:lnTo>
                    <a:pt x="1474732" y="59845"/>
                  </a:lnTo>
                  <a:lnTo>
                    <a:pt x="1396694" y="120774"/>
                  </a:lnTo>
                  <a:lnTo>
                    <a:pt x="1359564" y="150197"/>
                  </a:lnTo>
                  <a:lnTo>
                    <a:pt x="1188218" y="283364"/>
                  </a:lnTo>
                  <a:lnTo>
                    <a:pt x="1147904" y="314042"/>
                  </a:lnTo>
                  <a:lnTo>
                    <a:pt x="1108281" y="343760"/>
                  </a:lnTo>
                  <a:lnTo>
                    <a:pt x="1069188" y="372563"/>
                  </a:lnTo>
                  <a:lnTo>
                    <a:pt x="1030466" y="400494"/>
                  </a:lnTo>
                  <a:lnTo>
                    <a:pt x="991956" y="427594"/>
                  </a:lnTo>
                  <a:lnTo>
                    <a:pt x="953497" y="453909"/>
                  </a:lnTo>
                  <a:lnTo>
                    <a:pt x="914931" y="479481"/>
                  </a:lnTo>
                  <a:lnTo>
                    <a:pt x="876099" y="504353"/>
                  </a:lnTo>
                  <a:lnTo>
                    <a:pt x="836839" y="528568"/>
                  </a:lnTo>
                  <a:lnTo>
                    <a:pt x="796994" y="552170"/>
                  </a:lnTo>
                  <a:lnTo>
                    <a:pt x="756402" y="575202"/>
                  </a:lnTo>
                  <a:lnTo>
                    <a:pt x="714906" y="597707"/>
                  </a:lnTo>
                  <a:lnTo>
                    <a:pt x="672345" y="619728"/>
                  </a:lnTo>
                  <a:lnTo>
                    <a:pt x="628560" y="641309"/>
                  </a:lnTo>
                  <a:lnTo>
                    <a:pt x="583391" y="662492"/>
                  </a:lnTo>
                  <a:lnTo>
                    <a:pt x="536679" y="683322"/>
                  </a:lnTo>
                  <a:lnTo>
                    <a:pt x="488264" y="703840"/>
                  </a:lnTo>
                  <a:lnTo>
                    <a:pt x="437986" y="724091"/>
                  </a:lnTo>
                  <a:lnTo>
                    <a:pt x="385687" y="744118"/>
                  </a:lnTo>
                  <a:lnTo>
                    <a:pt x="331207" y="763963"/>
                  </a:lnTo>
                  <a:lnTo>
                    <a:pt x="288286" y="780535"/>
                  </a:lnTo>
                  <a:lnTo>
                    <a:pt x="245205" y="799871"/>
                  </a:lnTo>
                  <a:lnTo>
                    <a:pt x="202069" y="821746"/>
                  </a:lnTo>
                  <a:lnTo>
                    <a:pt x="158985" y="845935"/>
                  </a:lnTo>
                  <a:lnTo>
                    <a:pt x="116059" y="872212"/>
                  </a:lnTo>
                  <a:lnTo>
                    <a:pt x="73396" y="900351"/>
                  </a:lnTo>
                  <a:lnTo>
                    <a:pt x="60035" y="909759"/>
                  </a:lnTo>
                  <a:close/>
                </a:path>
              </a:pathLst>
            </a:custGeom>
            <a:solidFill>
              <a:srgbClr val="2E2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412311" y="1606523"/>
            <a:ext cx="4965700" cy="5179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925" marR="29209" indent="3810" algn="ctr">
              <a:lnSpc>
                <a:spcPct val="117200"/>
              </a:lnSpc>
              <a:spcBef>
                <a:spcPts val="95"/>
              </a:spcBef>
            </a:pPr>
            <a:r>
              <a:rPr sz="2050" spc="-45" dirty="0" err="1" smtClean="0">
                <a:latin typeface="Courier New"/>
                <a:cs typeface="Courier New"/>
              </a:rPr>
              <a:t>Злоупотребление</a:t>
            </a:r>
            <a:r>
              <a:rPr sz="2050" spc="-690" dirty="0" smtClean="0">
                <a:latin typeface="Courier New"/>
                <a:cs typeface="Courier New"/>
              </a:rPr>
              <a:t> </a:t>
            </a:r>
            <a:r>
              <a:rPr sz="2050" spc="-60" dirty="0">
                <a:latin typeface="Courier New"/>
                <a:cs typeface="Courier New"/>
              </a:rPr>
              <a:t>алкоголем</a:t>
            </a:r>
            <a:r>
              <a:rPr sz="2050" spc="-690" dirty="0">
                <a:latin typeface="Courier New"/>
                <a:cs typeface="Courier New"/>
              </a:rPr>
              <a:t> </a:t>
            </a:r>
            <a:r>
              <a:rPr sz="2050" spc="-130" dirty="0">
                <a:latin typeface="Courier New"/>
                <a:cs typeface="Courier New"/>
              </a:rPr>
              <a:t>является </a:t>
            </a:r>
            <a:r>
              <a:rPr sz="2050" spc="-1215" dirty="0">
                <a:latin typeface="Courier New"/>
                <a:cs typeface="Courier New"/>
              </a:rPr>
              <a:t> </a:t>
            </a:r>
            <a:r>
              <a:rPr sz="2050" spc="15" dirty="0">
                <a:latin typeface="Courier New"/>
                <a:cs typeface="Courier New"/>
              </a:rPr>
              <a:t>болезнью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-130" dirty="0">
                <a:latin typeface="Courier New"/>
                <a:cs typeface="Courier New"/>
              </a:rPr>
              <a:t>легк</a:t>
            </a:r>
            <a:r>
              <a:rPr sz="2050" spc="-125" dirty="0">
                <a:latin typeface="Courier New"/>
                <a:cs typeface="Courier New"/>
              </a:rPr>
              <a:t>о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50" dirty="0">
                <a:latin typeface="Courier New"/>
                <a:cs typeface="Courier New"/>
              </a:rPr>
              <a:t>диагностируемой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40" dirty="0">
                <a:latin typeface="Courier New"/>
                <a:cs typeface="Courier New"/>
              </a:rPr>
              <a:t>но  </a:t>
            </a:r>
            <a:r>
              <a:rPr sz="2050" spc="-40" dirty="0">
                <a:latin typeface="Courier New"/>
                <a:cs typeface="Courier New"/>
              </a:rPr>
              <a:t>тяжел</a:t>
            </a:r>
            <a:r>
              <a:rPr sz="2050" spc="-35" dirty="0">
                <a:latin typeface="Courier New"/>
                <a:cs typeface="Courier New"/>
              </a:rPr>
              <a:t>о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50" dirty="0">
                <a:latin typeface="Courier New"/>
                <a:cs typeface="Courier New"/>
              </a:rPr>
              <a:t>поддающейс</a:t>
            </a:r>
            <a:r>
              <a:rPr sz="2050" spc="55" dirty="0">
                <a:latin typeface="Courier New"/>
                <a:cs typeface="Courier New"/>
              </a:rPr>
              <a:t>я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60" dirty="0">
                <a:latin typeface="Courier New"/>
                <a:cs typeface="Courier New"/>
              </a:rPr>
              <a:t>лечению</a:t>
            </a:r>
            <a:r>
              <a:rPr sz="2050" spc="-25" dirty="0">
                <a:latin typeface="Arial Unicode MS"/>
                <a:cs typeface="Arial Unicode MS"/>
              </a:rPr>
              <a:t>.</a:t>
            </a:r>
            <a:endParaRPr sz="2050" dirty="0">
              <a:latin typeface="Arial Unicode MS"/>
              <a:cs typeface="Arial Unicode MS"/>
            </a:endParaRPr>
          </a:p>
          <a:p>
            <a:pPr marL="12065" marR="5080" indent="-1270" algn="ctr">
              <a:lnSpc>
                <a:spcPct val="117200"/>
              </a:lnSpc>
            </a:pPr>
            <a:r>
              <a:rPr sz="2050" spc="-45" dirty="0">
                <a:latin typeface="Courier New"/>
                <a:cs typeface="Courier New"/>
              </a:rPr>
              <a:t>Алкоголиз</a:t>
            </a:r>
            <a:r>
              <a:rPr sz="2050" spc="-40" dirty="0">
                <a:latin typeface="Courier New"/>
                <a:cs typeface="Courier New"/>
              </a:rPr>
              <a:t>м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5" dirty="0">
                <a:latin typeface="Courier New"/>
                <a:cs typeface="Courier New"/>
              </a:rPr>
              <a:t>н</a:t>
            </a:r>
            <a:r>
              <a:rPr sz="2050" dirty="0">
                <a:latin typeface="Courier New"/>
                <a:cs typeface="Courier New"/>
              </a:rPr>
              <a:t>е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40" dirty="0">
                <a:latin typeface="Courier New"/>
                <a:cs typeface="Courier New"/>
              </a:rPr>
              <a:t>може</a:t>
            </a:r>
            <a:r>
              <a:rPr sz="2050" spc="45" dirty="0">
                <a:latin typeface="Courier New"/>
                <a:cs typeface="Courier New"/>
              </a:rPr>
              <a:t>т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10" dirty="0">
                <a:latin typeface="Courier New"/>
                <a:cs typeface="Courier New"/>
              </a:rPr>
              <a:t>быть  </a:t>
            </a:r>
            <a:r>
              <a:rPr sz="2050" spc="30" dirty="0">
                <a:latin typeface="Courier New"/>
                <a:cs typeface="Courier New"/>
              </a:rPr>
              <a:t>проблемо</a:t>
            </a:r>
            <a:r>
              <a:rPr sz="2050" spc="35" dirty="0">
                <a:latin typeface="Courier New"/>
                <a:cs typeface="Courier New"/>
              </a:rPr>
              <a:t>й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50" dirty="0">
                <a:latin typeface="Courier New"/>
                <a:cs typeface="Courier New"/>
              </a:rPr>
              <a:t>одного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65" dirty="0">
                <a:latin typeface="Courier New"/>
                <a:cs typeface="Courier New"/>
              </a:rPr>
              <a:t>человека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45" dirty="0">
                <a:latin typeface="Courier New"/>
                <a:cs typeface="Courier New"/>
              </a:rPr>
              <a:t>он  </a:t>
            </a:r>
            <a:r>
              <a:rPr sz="2050" spc="-35" dirty="0">
                <a:latin typeface="Courier New"/>
                <a:cs typeface="Courier New"/>
              </a:rPr>
              <a:t>разрушае</a:t>
            </a:r>
            <a:r>
              <a:rPr sz="2050" spc="-30" dirty="0">
                <a:latin typeface="Courier New"/>
                <a:cs typeface="Courier New"/>
              </a:rPr>
              <a:t>т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35" dirty="0">
                <a:latin typeface="Courier New"/>
                <a:cs typeface="Courier New"/>
              </a:rPr>
              <a:t>вс</a:t>
            </a:r>
            <a:r>
              <a:rPr sz="2050" spc="-130" dirty="0">
                <a:latin typeface="Courier New"/>
                <a:cs typeface="Courier New"/>
              </a:rPr>
              <a:t>ё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25" dirty="0">
                <a:latin typeface="Courier New"/>
                <a:cs typeface="Courier New"/>
              </a:rPr>
              <a:t>вокруг</a:t>
            </a:r>
            <a:r>
              <a:rPr sz="2050" spc="-25" dirty="0">
                <a:latin typeface="Arial Unicode MS"/>
                <a:cs typeface="Arial Unicode MS"/>
              </a:rPr>
              <a:t>:  </a:t>
            </a:r>
            <a:r>
              <a:rPr sz="2050" spc="20" dirty="0">
                <a:latin typeface="Courier New"/>
                <a:cs typeface="Courier New"/>
              </a:rPr>
              <a:t>взаимоотношение </a:t>
            </a:r>
            <a:r>
              <a:rPr sz="2050" spc="-60" dirty="0">
                <a:latin typeface="Courier New"/>
                <a:cs typeface="Courier New"/>
              </a:rPr>
              <a:t>в </a:t>
            </a:r>
            <a:r>
              <a:rPr sz="2050" spc="-40" dirty="0">
                <a:latin typeface="Courier New"/>
                <a:cs typeface="Courier New"/>
              </a:rPr>
              <a:t>семье</a:t>
            </a:r>
            <a:r>
              <a:rPr sz="2050" spc="-40" dirty="0">
                <a:latin typeface="Arial Unicode MS"/>
                <a:cs typeface="Arial Unicode MS"/>
              </a:rPr>
              <a:t>, </a:t>
            </a:r>
            <a:r>
              <a:rPr sz="2050" spc="-35" dirty="0">
                <a:latin typeface="Arial Unicode MS"/>
                <a:cs typeface="Arial Unicode MS"/>
              </a:rPr>
              <a:t> </a:t>
            </a:r>
            <a:r>
              <a:rPr sz="2050" spc="-90" dirty="0">
                <a:latin typeface="Courier New"/>
                <a:cs typeface="Courier New"/>
              </a:rPr>
              <a:t>коллективе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-165" dirty="0">
                <a:latin typeface="Courier New"/>
                <a:cs typeface="Courier New"/>
              </a:rPr>
              <a:t>гд</a:t>
            </a:r>
            <a:r>
              <a:rPr sz="2050" spc="-160" dirty="0">
                <a:latin typeface="Courier New"/>
                <a:cs typeface="Courier New"/>
              </a:rPr>
              <a:t>е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00" dirty="0">
                <a:latin typeface="Courier New"/>
                <a:cs typeface="Courier New"/>
              </a:rPr>
              <a:t>работае</a:t>
            </a:r>
            <a:r>
              <a:rPr sz="2050" spc="-95" dirty="0">
                <a:latin typeface="Courier New"/>
                <a:cs typeface="Courier New"/>
              </a:rPr>
              <a:t>т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65" dirty="0">
                <a:latin typeface="Courier New"/>
                <a:cs typeface="Courier New"/>
              </a:rPr>
              <a:t>данный  </a:t>
            </a:r>
            <a:r>
              <a:rPr sz="2050" spc="-60" dirty="0">
                <a:latin typeface="Courier New"/>
                <a:cs typeface="Courier New"/>
              </a:rPr>
              <a:t>человек</a:t>
            </a:r>
            <a:r>
              <a:rPr sz="2050" spc="-25" dirty="0">
                <a:latin typeface="Arial Unicode MS"/>
                <a:cs typeface="Arial Unicode MS"/>
              </a:rPr>
              <a:t>.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10" dirty="0">
                <a:latin typeface="Courier New"/>
                <a:cs typeface="Courier New"/>
              </a:rPr>
              <a:t>Большинств</a:t>
            </a:r>
            <a:r>
              <a:rPr sz="2050" spc="15" dirty="0">
                <a:latin typeface="Courier New"/>
                <a:cs typeface="Courier New"/>
              </a:rPr>
              <a:t>о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60" dirty="0">
                <a:latin typeface="Courier New"/>
                <a:cs typeface="Courier New"/>
              </a:rPr>
              <a:t>тяжких  </a:t>
            </a:r>
            <a:r>
              <a:rPr sz="2050" spc="-55" dirty="0">
                <a:latin typeface="Courier New"/>
                <a:cs typeface="Courier New"/>
              </a:rPr>
              <a:t>преступлени</a:t>
            </a:r>
            <a:r>
              <a:rPr sz="2050" spc="-50" dirty="0">
                <a:latin typeface="Courier New"/>
                <a:cs typeface="Courier New"/>
              </a:rPr>
              <a:t>й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dirty="0">
                <a:latin typeface="Courier New"/>
                <a:cs typeface="Courier New"/>
              </a:rPr>
              <a:t>совершаютс</a:t>
            </a:r>
            <a:r>
              <a:rPr sz="2050" spc="5" dirty="0">
                <a:latin typeface="Courier New"/>
                <a:cs typeface="Courier New"/>
              </a:rPr>
              <a:t>я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60" dirty="0">
                <a:latin typeface="Courier New"/>
                <a:cs typeface="Courier New"/>
              </a:rPr>
              <a:t>в  </a:t>
            </a:r>
            <a:r>
              <a:rPr sz="2050" spc="-75" dirty="0">
                <a:latin typeface="Courier New"/>
                <a:cs typeface="Courier New"/>
              </a:rPr>
              <a:t>состоянии </a:t>
            </a:r>
            <a:r>
              <a:rPr sz="2050" spc="-85" dirty="0">
                <a:latin typeface="Courier New"/>
                <a:cs typeface="Courier New"/>
              </a:rPr>
              <a:t>алкогольного </a:t>
            </a:r>
            <a:r>
              <a:rPr sz="2050" spc="-5" dirty="0">
                <a:latin typeface="Courier New"/>
                <a:cs typeface="Courier New"/>
              </a:rPr>
              <a:t>опьянения</a:t>
            </a:r>
            <a:r>
              <a:rPr sz="2050" spc="-5" dirty="0">
                <a:latin typeface="Arial Unicode MS"/>
                <a:cs typeface="Arial Unicode MS"/>
              </a:rPr>
              <a:t>, </a:t>
            </a:r>
            <a:r>
              <a:rPr sz="2050" dirty="0">
                <a:latin typeface="Arial Unicode MS"/>
                <a:cs typeface="Arial Unicode MS"/>
              </a:rPr>
              <a:t> </a:t>
            </a:r>
            <a:r>
              <a:rPr sz="2050" spc="65" dirty="0">
                <a:latin typeface="Courier New"/>
                <a:cs typeface="Courier New"/>
              </a:rPr>
              <a:t>основными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60" dirty="0">
                <a:latin typeface="Courier New"/>
                <a:cs typeface="Courier New"/>
              </a:rPr>
              <a:t>причинам</a:t>
            </a:r>
            <a:r>
              <a:rPr sz="2050" spc="65" dirty="0">
                <a:latin typeface="Courier New"/>
                <a:cs typeface="Courier New"/>
              </a:rPr>
              <a:t>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60" dirty="0">
                <a:latin typeface="Courier New"/>
                <a:cs typeface="Courier New"/>
              </a:rPr>
              <a:t>гибел</a:t>
            </a:r>
            <a:r>
              <a:rPr sz="2050" spc="-55" dirty="0">
                <a:latin typeface="Courier New"/>
                <a:cs typeface="Courier New"/>
              </a:rPr>
              <a:t>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70" dirty="0">
                <a:latin typeface="Courier New"/>
                <a:cs typeface="Courier New"/>
              </a:rPr>
              <a:t>людей  </a:t>
            </a:r>
            <a:r>
              <a:rPr sz="2050" spc="-60" dirty="0">
                <a:latin typeface="Courier New"/>
                <a:cs typeface="Courier New"/>
              </a:rPr>
              <a:t>в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114" dirty="0">
                <a:latin typeface="Courier New"/>
                <a:cs typeface="Courier New"/>
              </a:rPr>
              <a:t>ДТП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-130" dirty="0">
                <a:latin typeface="Courier New"/>
                <a:cs typeface="Courier New"/>
              </a:rPr>
              <a:t>являетс</a:t>
            </a:r>
            <a:r>
              <a:rPr sz="2050" spc="-125" dirty="0">
                <a:latin typeface="Courier New"/>
                <a:cs typeface="Courier New"/>
              </a:rPr>
              <a:t>я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15" dirty="0">
                <a:latin typeface="Courier New"/>
                <a:cs typeface="Courier New"/>
              </a:rPr>
              <a:t>вождени</a:t>
            </a:r>
            <a:r>
              <a:rPr sz="2050" spc="20" dirty="0">
                <a:latin typeface="Courier New"/>
                <a:cs typeface="Courier New"/>
              </a:rPr>
              <a:t>е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25" dirty="0">
                <a:latin typeface="Courier New"/>
                <a:cs typeface="Courier New"/>
              </a:rPr>
              <a:t>автомобиля  </a:t>
            </a:r>
            <a:r>
              <a:rPr sz="2050" spc="-60" dirty="0">
                <a:latin typeface="Courier New"/>
                <a:cs typeface="Courier New"/>
              </a:rPr>
              <a:t>в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40" dirty="0">
                <a:latin typeface="Courier New"/>
                <a:cs typeface="Courier New"/>
              </a:rPr>
              <a:t>нетрезво</a:t>
            </a:r>
            <a:r>
              <a:rPr sz="2050" spc="-35" dirty="0">
                <a:latin typeface="Courier New"/>
                <a:cs typeface="Courier New"/>
              </a:rPr>
              <a:t>м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35" dirty="0">
                <a:latin typeface="Courier New"/>
                <a:cs typeface="Courier New"/>
              </a:rPr>
              <a:t>виде</a:t>
            </a:r>
            <a:r>
              <a:rPr sz="2050" spc="-25" dirty="0">
                <a:latin typeface="Arial Unicode MS"/>
                <a:cs typeface="Arial Unicode MS"/>
              </a:rPr>
              <a:t>.</a:t>
            </a:r>
            <a:endParaRPr sz="205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11375" y="5759173"/>
            <a:ext cx="2082164" cy="1026794"/>
            <a:chOff x="8611375" y="5759173"/>
            <a:chExt cx="2082164" cy="1026794"/>
          </a:xfrm>
        </p:grpSpPr>
        <p:sp>
          <p:nvSpPr>
            <p:cNvPr id="3" name="object 3"/>
            <p:cNvSpPr/>
            <p:nvPr/>
          </p:nvSpPr>
          <p:spPr>
            <a:xfrm>
              <a:off x="8611375" y="5759173"/>
              <a:ext cx="2082164" cy="1026794"/>
            </a:xfrm>
            <a:custGeom>
              <a:avLst/>
              <a:gdLst/>
              <a:ahLst/>
              <a:cxnLst/>
              <a:rect l="l" t="t" r="r" b="b"/>
              <a:pathLst>
                <a:path w="2082165" h="1026795">
                  <a:moveTo>
                    <a:pt x="2082024" y="1026588"/>
                  </a:moveTo>
                  <a:lnTo>
                    <a:pt x="0" y="1026588"/>
                  </a:lnTo>
                  <a:lnTo>
                    <a:pt x="188086" y="854452"/>
                  </a:lnTo>
                  <a:lnTo>
                    <a:pt x="646442" y="664321"/>
                  </a:lnTo>
                  <a:lnTo>
                    <a:pt x="794609" y="599985"/>
                  </a:lnTo>
                  <a:lnTo>
                    <a:pt x="890642" y="556467"/>
                  </a:lnTo>
                  <a:lnTo>
                    <a:pt x="937647" y="534473"/>
                  </a:lnTo>
                  <a:lnTo>
                    <a:pt x="983895" y="512302"/>
                  </a:lnTo>
                  <a:lnTo>
                    <a:pt x="1029322" y="489939"/>
                  </a:lnTo>
                  <a:lnTo>
                    <a:pt x="1073866" y="467366"/>
                  </a:lnTo>
                  <a:lnTo>
                    <a:pt x="1117464" y="444571"/>
                  </a:lnTo>
                  <a:lnTo>
                    <a:pt x="1160054" y="421536"/>
                  </a:lnTo>
                  <a:lnTo>
                    <a:pt x="1201573" y="398246"/>
                  </a:lnTo>
                  <a:lnTo>
                    <a:pt x="1241958" y="374686"/>
                  </a:lnTo>
                  <a:lnTo>
                    <a:pt x="1281148" y="350840"/>
                  </a:lnTo>
                  <a:lnTo>
                    <a:pt x="1319078" y="326693"/>
                  </a:lnTo>
                  <a:lnTo>
                    <a:pt x="1355686" y="302230"/>
                  </a:lnTo>
                  <a:lnTo>
                    <a:pt x="1390910" y="277434"/>
                  </a:lnTo>
                  <a:lnTo>
                    <a:pt x="1424688" y="252290"/>
                  </a:lnTo>
                  <a:lnTo>
                    <a:pt x="1456956" y="226783"/>
                  </a:lnTo>
                  <a:lnTo>
                    <a:pt x="1487652" y="200898"/>
                  </a:lnTo>
                  <a:lnTo>
                    <a:pt x="1846127" y="45090"/>
                  </a:lnTo>
                  <a:lnTo>
                    <a:pt x="2082024" y="0"/>
                  </a:lnTo>
                  <a:lnTo>
                    <a:pt x="2082024" y="1026588"/>
                  </a:lnTo>
                  <a:close/>
                </a:path>
              </a:pathLst>
            </a:custGeom>
            <a:solidFill>
              <a:srgbClr val="D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36992" y="5956844"/>
              <a:ext cx="1356995" cy="829310"/>
            </a:xfrm>
            <a:custGeom>
              <a:avLst/>
              <a:gdLst/>
              <a:ahLst/>
              <a:cxnLst/>
              <a:rect l="l" t="t" r="r" b="b"/>
              <a:pathLst>
                <a:path w="1356995" h="829309">
                  <a:moveTo>
                    <a:pt x="84385" y="828918"/>
                  </a:moveTo>
                  <a:lnTo>
                    <a:pt x="0" y="828918"/>
                  </a:lnTo>
                  <a:lnTo>
                    <a:pt x="2566" y="827558"/>
                  </a:lnTo>
                  <a:lnTo>
                    <a:pt x="54707" y="803342"/>
                  </a:lnTo>
                  <a:lnTo>
                    <a:pt x="106702" y="782842"/>
                  </a:lnTo>
                  <a:lnTo>
                    <a:pt x="160510" y="763269"/>
                  </a:lnTo>
                  <a:lnTo>
                    <a:pt x="212170" y="743504"/>
                  </a:lnTo>
                  <a:lnTo>
                    <a:pt x="261841" y="723504"/>
                  </a:lnTo>
                  <a:lnTo>
                    <a:pt x="309681" y="703228"/>
                  </a:lnTo>
                  <a:lnTo>
                    <a:pt x="355848" y="682634"/>
                  </a:lnTo>
                  <a:lnTo>
                    <a:pt x="400502" y="661678"/>
                  </a:lnTo>
                  <a:lnTo>
                    <a:pt x="443800" y="640320"/>
                  </a:lnTo>
                  <a:lnTo>
                    <a:pt x="485902" y="618516"/>
                  </a:lnTo>
                  <a:lnTo>
                    <a:pt x="526966" y="596224"/>
                  </a:lnTo>
                  <a:lnTo>
                    <a:pt x="567151" y="573403"/>
                  </a:lnTo>
                  <a:lnTo>
                    <a:pt x="606615" y="550010"/>
                  </a:lnTo>
                  <a:lnTo>
                    <a:pt x="645516" y="526002"/>
                  </a:lnTo>
                  <a:lnTo>
                    <a:pt x="684015" y="501338"/>
                  </a:lnTo>
                  <a:lnTo>
                    <a:pt x="722268" y="475975"/>
                  </a:lnTo>
                  <a:lnTo>
                    <a:pt x="760435" y="449871"/>
                  </a:lnTo>
                  <a:lnTo>
                    <a:pt x="798674" y="422984"/>
                  </a:lnTo>
                  <a:lnTo>
                    <a:pt x="837144" y="395272"/>
                  </a:lnTo>
                  <a:lnTo>
                    <a:pt x="876003" y="366692"/>
                  </a:lnTo>
                  <a:lnTo>
                    <a:pt x="915410" y="337202"/>
                  </a:lnTo>
                  <a:lnTo>
                    <a:pt x="996504" y="275324"/>
                  </a:lnTo>
                  <a:lnTo>
                    <a:pt x="1163352" y="145356"/>
                  </a:lnTo>
                  <a:lnTo>
                    <a:pt x="1282290" y="52986"/>
                  </a:lnTo>
                  <a:lnTo>
                    <a:pt x="1340719" y="10347"/>
                  </a:lnTo>
                  <a:lnTo>
                    <a:pt x="1356407" y="0"/>
                  </a:lnTo>
                  <a:lnTo>
                    <a:pt x="1356407" y="41029"/>
                  </a:lnTo>
                  <a:lnTo>
                    <a:pt x="1302229" y="80621"/>
                  </a:lnTo>
                  <a:lnTo>
                    <a:pt x="1261331" y="111909"/>
                  </a:lnTo>
                  <a:lnTo>
                    <a:pt x="1183269" y="172838"/>
                  </a:lnTo>
                  <a:lnTo>
                    <a:pt x="1015940" y="303748"/>
                  </a:lnTo>
                  <a:lnTo>
                    <a:pt x="934469" y="366106"/>
                  </a:lnTo>
                  <a:lnTo>
                    <a:pt x="894848" y="395825"/>
                  </a:lnTo>
                  <a:lnTo>
                    <a:pt x="855756" y="424628"/>
                  </a:lnTo>
                  <a:lnTo>
                    <a:pt x="817036" y="452558"/>
                  </a:lnTo>
                  <a:lnTo>
                    <a:pt x="778526" y="479659"/>
                  </a:lnTo>
                  <a:lnTo>
                    <a:pt x="740067" y="505973"/>
                  </a:lnTo>
                  <a:lnTo>
                    <a:pt x="701501" y="531545"/>
                  </a:lnTo>
                  <a:lnTo>
                    <a:pt x="662668" y="556417"/>
                  </a:lnTo>
                  <a:lnTo>
                    <a:pt x="623407" y="580632"/>
                  </a:lnTo>
                  <a:lnTo>
                    <a:pt x="583561" y="604234"/>
                  </a:lnTo>
                  <a:lnTo>
                    <a:pt x="542968" y="627266"/>
                  </a:lnTo>
                  <a:lnTo>
                    <a:pt x="501471" y="649771"/>
                  </a:lnTo>
                  <a:lnTo>
                    <a:pt x="458908" y="671792"/>
                  </a:lnTo>
                  <a:lnTo>
                    <a:pt x="415122" y="693373"/>
                  </a:lnTo>
                  <a:lnTo>
                    <a:pt x="369951" y="714556"/>
                  </a:lnTo>
                  <a:lnTo>
                    <a:pt x="323238" y="735386"/>
                  </a:lnTo>
                  <a:lnTo>
                    <a:pt x="274822" y="755904"/>
                  </a:lnTo>
                  <a:lnTo>
                    <a:pt x="224544" y="776155"/>
                  </a:lnTo>
                  <a:lnTo>
                    <a:pt x="172244" y="796182"/>
                  </a:lnTo>
                  <a:lnTo>
                    <a:pt x="117763" y="816027"/>
                  </a:lnTo>
                  <a:lnTo>
                    <a:pt x="84385" y="828918"/>
                  </a:lnTo>
                  <a:close/>
                </a:path>
              </a:pathLst>
            </a:custGeom>
            <a:solidFill>
              <a:srgbClr val="2E2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4847474" cy="60150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85729" y="1965661"/>
            <a:ext cx="5405755" cy="40532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7200"/>
              </a:lnSpc>
              <a:spcBef>
                <a:spcPts val="95"/>
              </a:spcBef>
            </a:pPr>
            <a:r>
              <a:rPr sz="2050" spc="35" dirty="0">
                <a:latin typeface="Courier New"/>
                <a:cs typeface="Courier New"/>
              </a:rPr>
              <a:t>Ден</a:t>
            </a:r>
            <a:r>
              <a:rPr sz="2050" spc="40" dirty="0">
                <a:latin typeface="Courier New"/>
                <a:cs typeface="Courier New"/>
              </a:rPr>
              <a:t>ь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20" dirty="0">
                <a:latin typeface="Courier New"/>
                <a:cs typeface="Courier New"/>
              </a:rPr>
              <a:t>трезвост</a:t>
            </a:r>
            <a:r>
              <a:rPr sz="2050" spc="-114" dirty="0">
                <a:latin typeface="Courier New"/>
                <a:cs typeface="Courier New"/>
              </a:rPr>
              <a:t>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20" dirty="0">
                <a:latin typeface="Arial Unicode MS"/>
                <a:cs typeface="Arial Unicode MS"/>
              </a:rPr>
              <a:t>-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-45" dirty="0">
                <a:latin typeface="Courier New"/>
                <a:cs typeface="Courier New"/>
              </a:rPr>
              <a:t>праздник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dirty="0">
                <a:latin typeface="Courier New"/>
                <a:cs typeface="Courier New"/>
              </a:rPr>
              <a:t>который  </a:t>
            </a:r>
            <a:r>
              <a:rPr sz="2050" spc="-145" dirty="0">
                <a:latin typeface="Courier New"/>
                <a:cs typeface="Courier New"/>
              </a:rPr>
              <a:t>следуе</a:t>
            </a:r>
            <a:r>
              <a:rPr sz="2050" spc="-140" dirty="0">
                <a:latin typeface="Courier New"/>
                <a:cs typeface="Courier New"/>
              </a:rPr>
              <a:t>т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30" dirty="0">
                <a:latin typeface="Courier New"/>
                <a:cs typeface="Courier New"/>
              </a:rPr>
              <a:t>проводить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-75" dirty="0">
                <a:latin typeface="Courier New"/>
                <a:cs typeface="Courier New"/>
              </a:rPr>
              <a:t>сохраня</a:t>
            </a:r>
            <a:r>
              <a:rPr sz="2050" spc="-70" dirty="0">
                <a:latin typeface="Courier New"/>
                <a:cs typeface="Courier New"/>
              </a:rPr>
              <a:t>я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30" dirty="0">
                <a:latin typeface="Courier New"/>
                <a:cs typeface="Courier New"/>
              </a:rPr>
              <a:t>трезвость  </a:t>
            </a:r>
            <a:r>
              <a:rPr sz="2050" spc="-135" dirty="0">
                <a:latin typeface="Courier New"/>
                <a:cs typeface="Courier New"/>
              </a:rPr>
              <a:t>рассудка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-100" dirty="0">
                <a:latin typeface="Courier New"/>
                <a:cs typeface="Courier New"/>
              </a:rPr>
              <a:t>радуяс</a:t>
            </a:r>
            <a:r>
              <a:rPr sz="2050" spc="-95" dirty="0">
                <a:latin typeface="Courier New"/>
                <a:cs typeface="Courier New"/>
              </a:rPr>
              <a:t>ь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0" dirty="0">
                <a:latin typeface="Courier New"/>
                <a:cs typeface="Courier New"/>
              </a:rPr>
              <a:t>возможност</a:t>
            </a:r>
            <a:r>
              <a:rPr sz="2050" spc="-5" dirty="0">
                <a:latin typeface="Courier New"/>
                <a:cs typeface="Courier New"/>
              </a:rPr>
              <a:t>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85" dirty="0">
                <a:latin typeface="Courier New"/>
                <a:cs typeface="Courier New"/>
              </a:rPr>
              <a:t>общения  </a:t>
            </a:r>
            <a:r>
              <a:rPr sz="2050" spc="-250" dirty="0">
                <a:latin typeface="Courier New"/>
                <a:cs typeface="Courier New"/>
              </a:rPr>
              <a:t>с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dirty="0">
                <a:latin typeface="Courier New"/>
                <a:cs typeface="Courier New"/>
              </a:rPr>
              <a:t>близким</a:t>
            </a:r>
            <a:r>
              <a:rPr sz="2050" spc="5" dirty="0">
                <a:latin typeface="Courier New"/>
                <a:cs typeface="Courier New"/>
              </a:rPr>
              <a:t>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75" dirty="0">
                <a:latin typeface="Courier New"/>
                <a:cs typeface="Courier New"/>
              </a:rPr>
              <a:t>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85" dirty="0">
                <a:latin typeface="Courier New"/>
                <a:cs typeface="Courier New"/>
              </a:rPr>
              <a:t>стремяс</a:t>
            </a:r>
            <a:r>
              <a:rPr sz="2050" spc="-80" dirty="0">
                <a:latin typeface="Courier New"/>
                <a:cs typeface="Courier New"/>
              </a:rPr>
              <a:t>ь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20" dirty="0">
                <a:latin typeface="Courier New"/>
                <a:cs typeface="Courier New"/>
              </a:rPr>
              <a:t>сделат</a:t>
            </a:r>
            <a:r>
              <a:rPr sz="2050" spc="-114" dirty="0">
                <a:latin typeface="Courier New"/>
                <a:cs typeface="Courier New"/>
              </a:rPr>
              <a:t>ь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80" dirty="0">
                <a:latin typeface="Courier New"/>
                <a:cs typeface="Courier New"/>
              </a:rPr>
              <a:t>так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15" dirty="0">
                <a:latin typeface="Courier New"/>
                <a:cs typeface="Courier New"/>
              </a:rPr>
              <a:t>чтобы  </a:t>
            </a:r>
            <a:r>
              <a:rPr sz="2050" spc="-130" dirty="0">
                <a:latin typeface="Courier New"/>
                <a:cs typeface="Courier New"/>
              </a:rPr>
              <a:t>трезвост</a:t>
            </a:r>
            <a:r>
              <a:rPr sz="2050" spc="-125" dirty="0">
                <a:latin typeface="Courier New"/>
                <a:cs typeface="Courier New"/>
              </a:rPr>
              <a:t>ь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55" dirty="0">
                <a:latin typeface="Courier New"/>
                <a:cs typeface="Courier New"/>
              </a:rPr>
              <a:t>стал</a:t>
            </a:r>
            <a:r>
              <a:rPr sz="2050" spc="-150" dirty="0">
                <a:latin typeface="Courier New"/>
                <a:cs typeface="Courier New"/>
              </a:rPr>
              <a:t>а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50" dirty="0">
                <a:latin typeface="Courier New"/>
                <a:cs typeface="Courier New"/>
              </a:rPr>
              <a:t>естественным  </a:t>
            </a:r>
            <a:r>
              <a:rPr sz="2050" spc="-55" dirty="0">
                <a:latin typeface="Courier New"/>
                <a:cs typeface="Courier New"/>
              </a:rPr>
              <a:t>состояние</a:t>
            </a:r>
            <a:r>
              <a:rPr sz="2050" spc="-50" dirty="0">
                <a:latin typeface="Courier New"/>
                <a:cs typeface="Courier New"/>
              </a:rPr>
              <a:t>м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65" dirty="0">
                <a:latin typeface="Courier New"/>
                <a:cs typeface="Courier New"/>
              </a:rPr>
              <a:t>кажды</a:t>
            </a:r>
            <a:r>
              <a:rPr sz="2050" spc="70" dirty="0">
                <a:latin typeface="Courier New"/>
                <a:cs typeface="Courier New"/>
              </a:rPr>
              <a:t>й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25" dirty="0">
                <a:latin typeface="Courier New"/>
                <a:cs typeface="Courier New"/>
              </a:rPr>
              <a:t>ден</a:t>
            </a:r>
            <a:r>
              <a:rPr sz="2050" spc="-20" dirty="0">
                <a:latin typeface="Courier New"/>
                <a:cs typeface="Courier New"/>
              </a:rPr>
              <a:t>ь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60" dirty="0">
                <a:latin typeface="Courier New"/>
                <a:cs typeface="Courier New"/>
              </a:rPr>
              <a:t>в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50" dirty="0">
                <a:latin typeface="Courier New"/>
                <a:cs typeface="Courier New"/>
              </a:rPr>
              <a:t>году</a:t>
            </a:r>
            <a:r>
              <a:rPr sz="2050" spc="-25" dirty="0">
                <a:latin typeface="Arial Unicode MS"/>
                <a:cs typeface="Arial Unicode MS"/>
              </a:rPr>
              <a:t>.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-15" dirty="0">
                <a:latin typeface="Courier New"/>
                <a:cs typeface="Courier New"/>
              </a:rPr>
              <a:t>Ведь  </a:t>
            </a:r>
            <a:r>
              <a:rPr sz="2050" spc="-85" dirty="0">
                <a:latin typeface="Courier New"/>
                <a:cs typeface="Courier New"/>
              </a:rPr>
              <a:t>тольк</a:t>
            </a:r>
            <a:r>
              <a:rPr sz="2050" spc="-80" dirty="0">
                <a:latin typeface="Courier New"/>
                <a:cs typeface="Courier New"/>
              </a:rPr>
              <a:t>о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30" dirty="0">
                <a:latin typeface="Courier New"/>
                <a:cs typeface="Courier New"/>
              </a:rPr>
              <a:t>трезвы</a:t>
            </a:r>
            <a:r>
              <a:rPr sz="2050" spc="-25" dirty="0">
                <a:latin typeface="Courier New"/>
                <a:cs typeface="Courier New"/>
              </a:rPr>
              <a:t>й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60" dirty="0">
                <a:latin typeface="Courier New"/>
                <a:cs typeface="Courier New"/>
              </a:rPr>
              <a:t>челове</a:t>
            </a:r>
            <a:r>
              <a:rPr sz="2050" spc="-55" dirty="0">
                <a:latin typeface="Courier New"/>
                <a:cs typeface="Courier New"/>
              </a:rPr>
              <a:t>к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40" dirty="0">
                <a:latin typeface="Courier New"/>
                <a:cs typeface="Courier New"/>
              </a:rPr>
              <a:t>може</a:t>
            </a:r>
            <a:r>
              <a:rPr sz="2050" spc="45" dirty="0">
                <a:latin typeface="Courier New"/>
                <a:cs typeface="Courier New"/>
              </a:rPr>
              <a:t>т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10" dirty="0">
                <a:latin typeface="Courier New"/>
                <a:cs typeface="Courier New"/>
              </a:rPr>
              <a:t>быть  </a:t>
            </a:r>
            <a:r>
              <a:rPr sz="2050" spc="100" dirty="0">
                <a:latin typeface="Courier New"/>
                <a:cs typeface="Courier New"/>
              </a:rPr>
              <a:t>успешным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-30" dirty="0">
                <a:latin typeface="Courier New"/>
                <a:cs typeface="Courier New"/>
              </a:rPr>
              <a:t>счастливы</a:t>
            </a:r>
            <a:r>
              <a:rPr sz="2050" spc="-25" dirty="0">
                <a:latin typeface="Courier New"/>
                <a:cs typeface="Courier New"/>
              </a:rPr>
              <a:t>м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75" dirty="0">
                <a:latin typeface="Courier New"/>
                <a:cs typeface="Courier New"/>
              </a:rPr>
              <a:t>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5" dirty="0">
                <a:latin typeface="Courier New"/>
                <a:cs typeface="Courier New"/>
              </a:rPr>
              <a:t>имет</a:t>
            </a:r>
            <a:r>
              <a:rPr sz="2050" dirty="0">
                <a:latin typeface="Courier New"/>
                <a:cs typeface="Courier New"/>
              </a:rPr>
              <a:t>ь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0" dirty="0">
                <a:latin typeface="Courier New"/>
                <a:cs typeface="Courier New"/>
              </a:rPr>
              <a:t>крепкую  </a:t>
            </a:r>
            <a:r>
              <a:rPr sz="2050" spc="60" dirty="0">
                <a:latin typeface="Courier New"/>
                <a:cs typeface="Courier New"/>
              </a:rPr>
              <a:t>семью</a:t>
            </a:r>
            <a:r>
              <a:rPr sz="2050" spc="60" dirty="0">
                <a:latin typeface="Arial Unicode MS"/>
                <a:cs typeface="Arial Unicode MS"/>
              </a:rPr>
              <a:t>. </a:t>
            </a:r>
            <a:r>
              <a:rPr sz="2050" spc="-55" dirty="0">
                <a:latin typeface="Courier New"/>
                <a:cs typeface="Courier New"/>
              </a:rPr>
              <a:t>Отказываясь </a:t>
            </a:r>
            <a:r>
              <a:rPr sz="2050" spc="-130" dirty="0">
                <a:latin typeface="Courier New"/>
                <a:cs typeface="Courier New"/>
              </a:rPr>
              <a:t>от </a:t>
            </a:r>
            <a:r>
              <a:rPr sz="2050" spc="-50" dirty="0">
                <a:latin typeface="Courier New"/>
                <a:cs typeface="Courier New"/>
              </a:rPr>
              <a:t>употребления </a:t>
            </a:r>
            <a:r>
              <a:rPr sz="2050" spc="-45" dirty="0">
                <a:latin typeface="Courier New"/>
                <a:cs typeface="Courier New"/>
              </a:rPr>
              <a:t> </a:t>
            </a:r>
            <a:r>
              <a:rPr sz="2050" spc="-100" dirty="0">
                <a:latin typeface="Courier New"/>
                <a:cs typeface="Courier New"/>
              </a:rPr>
              <a:t>алкоголя</a:t>
            </a:r>
            <a:r>
              <a:rPr sz="2050" spc="-65" dirty="0">
                <a:latin typeface="Arial Unicode MS"/>
                <a:cs typeface="Arial Unicode MS"/>
              </a:rPr>
              <a:t>,</a:t>
            </a:r>
            <a:r>
              <a:rPr sz="2050" spc="-40" dirty="0">
                <a:latin typeface="Arial Unicode MS"/>
                <a:cs typeface="Arial Unicode MS"/>
              </a:rPr>
              <a:t> </a:t>
            </a:r>
            <a:r>
              <a:rPr sz="2050" spc="315" dirty="0">
                <a:latin typeface="Courier New"/>
                <a:cs typeface="Courier New"/>
              </a:rPr>
              <a:t>м</a:t>
            </a:r>
            <a:r>
              <a:rPr sz="2050" spc="320" dirty="0">
                <a:latin typeface="Courier New"/>
                <a:cs typeface="Courier New"/>
              </a:rPr>
              <a:t>ы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85" dirty="0">
                <a:latin typeface="Courier New"/>
                <a:cs typeface="Courier New"/>
              </a:rPr>
              <a:t>сможе</a:t>
            </a:r>
            <a:r>
              <a:rPr sz="2050" spc="90" dirty="0">
                <a:latin typeface="Courier New"/>
                <a:cs typeface="Courier New"/>
              </a:rPr>
              <a:t>м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120" dirty="0">
                <a:latin typeface="Courier New"/>
                <a:cs typeface="Courier New"/>
              </a:rPr>
              <a:t>сделат</a:t>
            </a:r>
            <a:r>
              <a:rPr sz="2050" spc="-114" dirty="0">
                <a:latin typeface="Courier New"/>
                <a:cs typeface="Courier New"/>
              </a:rPr>
              <a:t>ь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114" dirty="0">
                <a:latin typeface="Courier New"/>
                <a:cs typeface="Courier New"/>
              </a:rPr>
              <a:t>нацию  </a:t>
            </a:r>
            <a:r>
              <a:rPr sz="2050" spc="-45" dirty="0">
                <a:latin typeface="Courier New"/>
                <a:cs typeface="Courier New"/>
              </a:rPr>
              <a:t>боле</a:t>
            </a:r>
            <a:r>
              <a:rPr sz="2050" spc="-40" dirty="0">
                <a:latin typeface="Courier New"/>
                <a:cs typeface="Courier New"/>
              </a:rPr>
              <a:t>е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30" dirty="0">
                <a:latin typeface="Courier New"/>
                <a:cs typeface="Courier New"/>
              </a:rPr>
              <a:t>здорово</a:t>
            </a:r>
            <a:r>
              <a:rPr sz="2050" spc="-25" dirty="0">
                <a:latin typeface="Courier New"/>
                <a:cs typeface="Courier New"/>
              </a:rPr>
              <a:t>й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75" dirty="0">
                <a:latin typeface="Courier New"/>
                <a:cs typeface="Courier New"/>
              </a:rPr>
              <a:t>и</a:t>
            </a:r>
            <a:r>
              <a:rPr sz="2050" spc="-700" dirty="0">
                <a:latin typeface="Courier New"/>
                <a:cs typeface="Courier New"/>
              </a:rPr>
              <a:t> </a:t>
            </a:r>
            <a:r>
              <a:rPr sz="2050" spc="-20" dirty="0">
                <a:latin typeface="Courier New"/>
                <a:cs typeface="Courier New"/>
              </a:rPr>
              <a:t>сильной</a:t>
            </a:r>
            <a:r>
              <a:rPr sz="2050" spc="-25" dirty="0">
                <a:latin typeface="Arial Unicode MS"/>
                <a:cs typeface="Arial Unicode MS"/>
              </a:rPr>
              <a:t>.</a:t>
            </a:r>
            <a:endParaRPr sz="2050" dirty="0">
              <a:latin typeface="Arial Unicode MS"/>
              <a:cs typeface="Arial Unicode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4300" y="882650"/>
            <a:ext cx="8344357" cy="57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" marR="29209" indent="3810" algn="ctr">
              <a:lnSpc>
                <a:spcPct val="117200"/>
              </a:lnSpc>
              <a:spcBef>
                <a:spcPts val="95"/>
              </a:spcBef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Непьющий человек – счастливый 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0679" y="961974"/>
            <a:ext cx="6283325" cy="5824220"/>
            <a:chOff x="4410679" y="961974"/>
            <a:chExt cx="6283325" cy="5824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0696" y="961974"/>
              <a:ext cx="3434800" cy="55769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0679" y="3778250"/>
              <a:ext cx="2495126" cy="28765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79388" y="5589348"/>
              <a:ext cx="2414270" cy="1196975"/>
            </a:xfrm>
            <a:custGeom>
              <a:avLst/>
              <a:gdLst/>
              <a:ahLst/>
              <a:cxnLst/>
              <a:rect l="l" t="t" r="r" b="b"/>
              <a:pathLst>
                <a:path w="2414270" h="1196975">
                  <a:moveTo>
                    <a:pt x="2414011" y="1196413"/>
                  </a:moveTo>
                  <a:lnTo>
                    <a:pt x="0" y="1196413"/>
                  </a:lnTo>
                  <a:lnTo>
                    <a:pt x="5504" y="1185552"/>
                  </a:lnTo>
                  <a:lnTo>
                    <a:pt x="326944" y="891372"/>
                  </a:lnTo>
                  <a:lnTo>
                    <a:pt x="785300" y="701247"/>
                  </a:lnTo>
                  <a:lnTo>
                    <a:pt x="933467" y="636911"/>
                  </a:lnTo>
                  <a:lnTo>
                    <a:pt x="1029500" y="593391"/>
                  </a:lnTo>
                  <a:lnTo>
                    <a:pt x="1076505" y="571396"/>
                  </a:lnTo>
                  <a:lnTo>
                    <a:pt x="1122753" y="549223"/>
                  </a:lnTo>
                  <a:lnTo>
                    <a:pt x="1168180" y="526857"/>
                  </a:lnTo>
                  <a:lnTo>
                    <a:pt x="1212724" y="504283"/>
                  </a:lnTo>
                  <a:lnTo>
                    <a:pt x="1256322" y="481485"/>
                  </a:lnTo>
                  <a:lnTo>
                    <a:pt x="1298912" y="458447"/>
                  </a:lnTo>
                  <a:lnTo>
                    <a:pt x="1340431" y="435154"/>
                  </a:lnTo>
                  <a:lnTo>
                    <a:pt x="1380816" y="411590"/>
                  </a:lnTo>
                  <a:lnTo>
                    <a:pt x="1420005" y="387741"/>
                  </a:lnTo>
                  <a:lnTo>
                    <a:pt x="1457936" y="363590"/>
                  </a:lnTo>
                  <a:lnTo>
                    <a:pt x="1494544" y="339121"/>
                  </a:lnTo>
                  <a:lnTo>
                    <a:pt x="1529768" y="314320"/>
                  </a:lnTo>
                  <a:lnTo>
                    <a:pt x="1563546" y="289171"/>
                  </a:lnTo>
                  <a:lnTo>
                    <a:pt x="1595814" y="263658"/>
                  </a:lnTo>
                  <a:lnTo>
                    <a:pt x="1626510" y="237766"/>
                  </a:lnTo>
                  <a:lnTo>
                    <a:pt x="1984985" y="81994"/>
                  </a:lnTo>
                  <a:lnTo>
                    <a:pt x="2414011" y="0"/>
                  </a:lnTo>
                  <a:lnTo>
                    <a:pt x="2414011" y="1196413"/>
                  </a:lnTo>
                  <a:close/>
                </a:path>
              </a:pathLst>
            </a:custGeom>
            <a:solidFill>
              <a:srgbClr val="D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30420" y="5711675"/>
              <a:ext cx="1763395" cy="1074420"/>
            </a:xfrm>
            <a:custGeom>
              <a:avLst/>
              <a:gdLst/>
              <a:ahLst/>
              <a:cxnLst/>
              <a:rect l="l" t="t" r="r" b="b"/>
              <a:pathLst>
                <a:path w="1763395" h="1074420">
                  <a:moveTo>
                    <a:pt x="60069" y="1074087"/>
                  </a:moveTo>
                  <a:lnTo>
                    <a:pt x="0" y="1074087"/>
                  </a:lnTo>
                  <a:lnTo>
                    <a:pt x="8720" y="1067551"/>
                  </a:lnTo>
                  <a:lnTo>
                    <a:pt x="60076" y="1031611"/>
                  </a:lnTo>
                  <a:lnTo>
                    <a:pt x="111835" y="998132"/>
                  </a:lnTo>
                  <a:lnTo>
                    <a:pt x="163858" y="967428"/>
                  </a:lnTo>
                  <a:lnTo>
                    <a:pt x="216009" y="939812"/>
                  </a:lnTo>
                  <a:lnTo>
                    <a:pt x="268150" y="915600"/>
                  </a:lnTo>
                  <a:lnTo>
                    <a:pt x="320144" y="895106"/>
                  </a:lnTo>
                  <a:lnTo>
                    <a:pt x="373953" y="875532"/>
                  </a:lnTo>
                  <a:lnTo>
                    <a:pt x="425613" y="855767"/>
                  </a:lnTo>
                  <a:lnTo>
                    <a:pt x="475284" y="835768"/>
                  </a:lnTo>
                  <a:lnTo>
                    <a:pt x="523124" y="815492"/>
                  </a:lnTo>
                  <a:lnTo>
                    <a:pt x="569291" y="794897"/>
                  </a:lnTo>
                  <a:lnTo>
                    <a:pt x="613945" y="773941"/>
                  </a:lnTo>
                  <a:lnTo>
                    <a:pt x="657243" y="752582"/>
                  </a:lnTo>
                  <a:lnTo>
                    <a:pt x="699345" y="730778"/>
                  </a:lnTo>
                  <a:lnTo>
                    <a:pt x="740409" y="708485"/>
                  </a:lnTo>
                  <a:lnTo>
                    <a:pt x="780594" y="685663"/>
                  </a:lnTo>
                  <a:lnTo>
                    <a:pt x="820058" y="662268"/>
                  </a:lnTo>
                  <a:lnTo>
                    <a:pt x="858959" y="638259"/>
                  </a:lnTo>
                  <a:lnTo>
                    <a:pt x="897458" y="613593"/>
                  </a:lnTo>
                  <a:lnTo>
                    <a:pt x="935711" y="588229"/>
                  </a:lnTo>
                  <a:lnTo>
                    <a:pt x="973878" y="562122"/>
                  </a:lnTo>
                  <a:lnTo>
                    <a:pt x="1012117" y="535233"/>
                  </a:lnTo>
                  <a:lnTo>
                    <a:pt x="1050587" y="507517"/>
                  </a:lnTo>
                  <a:lnTo>
                    <a:pt x="1089446" y="478934"/>
                  </a:lnTo>
                  <a:lnTo>
                    <a:pt x="1128853" y="449440"/>
                  </a:lnTo>
                  <a:lnTo>
                    <a:pt x="1209947" y="387553"/>
                  </a:lnTo>
                  <a:lnTo>
                    <a:pt x="1376795" y="257578"/>
                  </a:lnTo>
                  <a:lnTo>
                    <a:pt x="1495733" y="165199"/>
                  </a:lnTo>
                  <a:lnTo>
                    <a:pt x="1554162" y="122559"/>
                  </a:lnTo>
                  <a:lnTo>
                    <a:pt x="1614096" y="83030"/>
                  </a:lnTo>
                  <a:lnTo>
                    <a:pt x="1675182" y="46495"/>
                  </a:lnTo>
                  <a:lnTo>
                    <a:pt x="1737068" y="12840"/>
                  </a:lnTo>
                  <a:lnTo>
                    <a:pt x="1762979" y="0"/>
                  </a:lnTo>
                  <a:lnTo>
                    <a:pt x="1762979" y="37839"/>
                  </a:lnTo>
                  <a:lnTo>
                    <a:pt x="1752901" y="42844"/>
                  </a:lnTo>
                  <a:lnTo>
                    <a:pt x="1692059" y="75997"/>
                  </a:lnTo>
                  <a:lnTo>
                    <a:pt x="1632001" y="111980"/>
                  </a:lnTo>
                  <a:lnTo>
                    <a:pt x="1573073" y="150905"/>
                  </a:lnTo>
                  <a:lnTo>
                    <a:pt x="1515621" y="192885"/>
                  </a:lnTo>
                  <a:lnTo>
                    <a:pt x="1474752" y="224173"/>
                  </a:lnTo>
                  <a:lnTo>
                    <a:pt x="1396711" y="285101"/>
                  </a:lnTo>
                  <a:lnTo>
                    <a:pt x="1229383" y="416011"/>
                  </a:lnTo>
                  <a:lnTo>
                    <a:pt x="1147912" y="478369"/>
                  </a:lnTo>
                  <a:lnTo>
                    <a:pt x="1108291" y="508088"/>
                  </a:lnTo>
                  <a:lnTo>
                    <a:pt x="1069199" y="536891"/>
                  </a:lnTo>
                  <a:lnTo>
                    <a:pt x="1030479" y="564821"/>
                  </a:lnTo>
                  <a:lnTo>
                    <a:pt x="991969" y="591922"/>
                  </a:lnTo>
                  <a:lnTo>
                    <a:pt x="953510" y="618237"/>
                  </a:lnTo>
                  <a:lnTo>
                    <a:pt x="914944" y="643809"/>
                  </a:lnTo>
                  <a:lnTo>
                    <a:pt x="876111" y="668681"/>
                  </a:lnTo>
                  <a:lnTo>
                    <a:pt x="836850" y="692896"/>
                  </a:lnTo>
                  <a:lnTo>
                    <a:pt x="797004" y="716498"/>
                  </a:lnTo>
                  <a:lnTo>
                    <a:pt x="756411" y="739530"/>
                  </a:lnTo>
                  <a:lnTo>
                    <a:pt x="714914" y="762035"/>
                  </a:lnTo>
                  <a:lnTo>
                    <a:pt x="672351" y="784056"/>
                  </a:lnTo>
                  <a:lnTo>
                    <a:pt x="628565" y="805637"/>
                  </a:lnTo>
                  <a:lnTo>
                    <a:pt x="583394" y="826820"/>
                  </a:lnTo>
                  <a:lnTo>
                    <a:pt x="536681" y="847649"/>
                  </a:lnTo>
                  <a:lnTo>
                    <a:pt x="488265" y="868168"/>
                  </a:lnTo>
                  <a:lnTo>
                    <a:pt x="437987" y="888419"/>
                  </a:lnTo>
                  <a:lnTo>
                    <a:pt x="385687" y="908445"/>
                  </a:lnTo>
                  <a:lnTo>
                    <a:pt x="331206" y="928291"/>
                  </a:lnTo>
                  <a:lnTo>
                    <a:pt x="288293" y="944863"/>
                  </a:lnTo>
                  <a:lnTo>
                    <a:pt x="245219" y="964199"/>
                  </a:lnTo>
                  <a:lnTo>
                    <a:pt x="202090" y="986074"/>
                  </a:lnTo>
                  <a:lnTo>
                    <a:pt x="159011" y="1010263"/>
                  </a:lnTo>
                  <a:lnTo>
                    <a:pt x="116089" y="1036539"/>
                  </a:lnTo>
                  <a:lnTo>
                    <a:pt x="73430" y="1064679"/>
                  </a:lnTo>
                  <a:lnTo>
                    <a:pt x="60069" y="1074087"/>
                  </a:lnTo>
                  <a:close/>
                </a:path>
              </a:pathLst>
            </a:custGeom>
            <a:solidFill>
              <a:srgbClr val="2E2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770737"/>
            <a:ext cx="2110105" cy="1892935"/>
            <a:chOff x="0" y="770737"/>
            <a:chExt cx="2110105" cy="1892935"/>
          </a:xfrm>
        </p:grpSpPr>
        <p:sp>
          <p:nvSpPr>
            <p:cNvPr id="8" name="object 8"/>
            <p:cNvSpPr/>
            <p:nvPr/>
          </p:nvSpPr>
          <p:spPr>
            <a:xfrm>
              <a:off x="0" y="770737"/>
              <a:ext cx="2110105" cy="1892935"/>
            </a:xfrm>
            <a:custGeom>
              <a:avLst/>
              <a:gdLst/>
              <a:ahLst/>
              <a:cxnLst/>
              <a:rect l="l" t="t" r="r" b="b"/>
              <a:pathLst>
                <a:path w="2110105" h="1892935">
                  <a:moveTo>
                    <a:pt x="0" y="1892516"/>
                  </a:moveTo>
                  <a:lnTo>
                    <a:pt x="0" y="0"/>
                  </a:lnTo>
                  <a:lnTo>
                    <a:pt x="2109950" y="0"/>
                  </a:lnTo>
                  <a:lnTo>
                    <a:pt x="2001720" y="360938"/>
                  </a:lnTo>
                  <a:lnTo>
                    <a:pt x="1737372" y="707326"/>
                  </a:lnTo>
                  <a:lnTo>
                    <a:pt x="1365520" y="945701"/>
                  </a:lnTo>
                  <a:lnTo>
                    <a:pt x="1274534" y="1005320"/>
                  </a:lnTo>
                  <a:lnTo>
                    <a:pt x="1185370" y="1065017"/>
                  </a:lnTo>
                  <a:lnTo>
                    <a:pt x="1141632" y="1094905"/>
                  </a:lnTo>
                  <a:lnTo>
                    <a:pt x="1098542" y="1124826"/>
                  </a:lnTo>
                  <a:lnTo>
                    <a:pt x="1056166" y="1154782"/>
                  </a:lnTo>
                  <a:lnTo>
                    <a:pt x="1014567" y="1184779"/>
                  </a:lnTo>
                  <a:lnTo>
                    <a:pt x="973810" y="1214821"/>
                  </a:lnTo>
                  <a:lnTo>
                    <a:pt x="933959" y="1244912"/>
                  </a:lnTo>
                  <a:lnTo>
                    <a:pt x="895079" y="1275056"/>
                  </a:lnTo>
                  <a:lnTo>
                    <a:pt x="857234" y="1305258"/>
                  </a:lnTo>
                  <a:lnTo>
                    <a:pt x="820489" y="1335521"/>
                  </a:lnTo>
                  <a:lnTo>
                    <a:pt x="784907" y="1365850"/>
                  </a:lnTo>
                  <a:lnTo>
                    <a:pt x="750554" y="1396248"/>
                  </a:lnTo>
                  <a:lnTo>
                    <a:pt x="717493" y="1426722"/>
                  </a:lnTo>
                  <a:lnTo>
                    <a:pt x="685790" y="1457273"/>
                  </a:lnTo>
                  <a:lnTo>
                    <a:pt x="655508" y="1487908"/>
                  </a:lnTo>
                  <a:lnTo>
                    <a:pt x="626712" y="1518629"/>
                  </a:lnTo>
                  <a:lnTo>
                    <a:pt x="599467" y="1549442"/>
                  </a:lnTo>
                  <a:lnTo>
                    <a:pt x="573836" y="1580349"/>
                  </a:lnTo>
                  <a:lnTo>
                    <a:pt x="248543" y="1797087"/>
                  </a:lnTo>
                  <a:lnTo>
                    <a:pt x="0" y="1892516"/>
                  </a:lnTo>
                  <a:close/>
                </a:path>
              </a:pathLst>
            </a:custGeom>
            <a:solidFill>
              <a:srgbClr val="D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70737"/>
              <a:ext cx="1718310" cy="1678939"/>
            </a:xfrm>
            <a:custGeom>
              <a:avLst/>
              <a:gdLst/>
              <a:ahLst/>
              <a:cxnLst/>
              <a:rect l="l" t="t" r="r" b="b"/>
              <a:pathLst>
                <a:path w="1718310" h="1678939">
                  <a:moveTo>
                    <a:pt x="0" y="1678538"/>
                  </a:moveTo>
                  <a:lnTo>
                    <a:pt x="0" y="1629531"/>
                  </a:lnTo>
                  <a:lnTo>
                    <a:pt x="28473" y="1599692"/>
                  </a:lnTo>
                  <a:lnTo>
                    <a:pt x="63179" y="1561667"/>
                  </a:lnTo>
                  <a:lnTo>
                    <a:pt x="96761" y="1524373"/>
                  </a:lnTo>
                  <a:lnTo>
                    <a:pt x="129228" y="1487904"/>
                  </a:lnTo>
                  <a:lnTo>
                    <a:pt x="160591" y="1452359"/>
                  </a:lnTo>
                  <a:lnTo>
                    <a:pt x="235047" y="1369119"/>
                  </a:lnTo>
                  <a:lnTo>
                    <a:pt x="305676" y="1290993"/>
                  </a:lnTo>
                  <a:lnTo>
                    <a:pt x="339928" y="1253671"/>
                  </a:lnTo>
                  <a:lnTo>
                    <a:pt x="373671" y="1217415"/>
                  </a:lnTo>
                  <a:lnTo>
                    <a:pt x="407054" y="1182155"/>
                  </a:lnTo>
                  <a:lnTo>
                    <a:pt x="440227" y="1147819"/>
                  </a:lnTo>
                  <a:lnTo>
                    <a:pt x="473339" y="1114337"/>
                  </a:lnTo>
                  <a:lnTo>
                    <a:pt x="506539" y="1081638"/>
                  </a:lnTo>
                  <a:lnTo>
                    <a:pt x="539977" y="1049651"/>
                  </a:lnTo>
                  <a:lnTo>
                    <a:pt x="573801" y="1018306"/>
                  </a:lnTo>
                  <a:lnTo>
                    <a:pt x="608162" y="987532"/>
                  </a:lnTo>
                  <a:lnTo>
                    <a:pt x="643208" y="957257"/>
                  </a:lnTo>
                  <a:lnTo>
                    <a:pt x="679089" y="927412"/>
                  </a:lnTo>
                  <a:lnTo>
                    <a:pt x="715954" y="897926"/>
                  </a:lnTo>
                  <a:lnTo>
                    <a:pt x="753953" y="868727"/>
                  </a:lnTo>
                  <a:lnTo>
                    <a:pt x="793234" y="839745"/>
                  </a:lnTo>
                  <a:lnTo>
                    <a:pt x="833948" y="810909"/>
                  </a:lnTo>
                  <a:lnTo>
                    <a:pt x="876242" y="782148"/>
                  </a:lnTo>
                  <a:lnTo>
                    <a:pt x="920268" y="753392"/>
                  </a:lnTo>
                  <a:lnTo>
                    <a:pt x="966173" y="724570"/>
                  </a:lnTo>
                  <a:lnTo>
                    <a:pt x="1014108" y="695611"/>
                  </a:lnTo>
                  <a:lnTo>
                    <a:pt x="1064221" y="666445"/>
                  </a:lnTo>
                  <a:lnTo>
                    <a:pt x="1103534" y="642549"/>
                  </a:lnTo>
                  <a:lnTo>
                    <a:pt x="1142516" y="615903"/>
                  </a:lnTo>
                  <a:lnTo>
                    <a:pt x="1181102" y="586748"/>
                  </a:lnTo>
                  <a:lnTo>
                    <a:pt x="1219228" y="555324"/>
                  </a:lnTo>
                  <a:lnTo>
                    <a:pt x="1256830" y="521872"/>
                  </a:lnTo>
                  <a:lnTo>
                    <a:pt x="1293844" y="486632"/>
                  </a:lnTo>
                  <a:lnTo>
                    <a:pt x="1330205" y="449844"/>
                  </a:lnTo>
                  <a:lnTo>
                    <a:pt x="1365848" y="411749"/>
                  </a:lnTo>
                  <a:lnTo>
                    <a:pt x="1400709" y="372587"/>
                  </a:lnTo>
                  <a:lnTo>
                    <a:pt x="1434725" y="332599"/>
                  </a:lnTo>
                  <a:lnTo>
                    <a:pt x="1467830" y="292025"/>
                  </a:lnTo>
                  <a:lnTo>
                    <a:pt x="1499960" y="251106"/>
                  </a:lnTo>
                  <a:lnTo>
                    <a:pt x="1531051" y="210081"/>
                  </a:lnTo>
                  <a:lnTo>
                    <a:pt x="1561039" y="169192"/>
                  </a:lnTo>
                  <a:lnTo>
                    <a:pt x="1589858" y="128679"/>
                  </a:lnTo>
                  <a:lnTo>
                    <a:pt x="1617445" y="88782"/>
                  </a:lnTo>
                  <a:lnTo>
                    <a:pt x="1643736" y="49741"/>
                  </a:lnTo>
                  <a:lnTo>
                    <a:pt x="1668665" y="11798"/>
                  </a:lnTo>
                  <a:lnTo>
                    <a:pt x="1676253" y="0"/>
                  </a:lnTo>
                  <a:lnTo>
                    <a:pt x="1717858" y="0"/>
                  </a:lnTo>
                  <a:lnTo>
                    <a:pt x="1671071" y="72097"/>
                  </a:lnTo>
                  <a:lnTo>
                    <a:pt x="1636390" y="123351"/>
                  </a:lnTo>
                  <a:lnTo>
                    <a:pt x="1600241" y="174922"/>
                  </a:lnTo>
                  <a:lnTo>
                    <a:pt x="1562705" y="226477"/>
                  </a:lnTo>
                  <a:lnTo>
                    <a:pt x="1523861" y="277683"/>
                  </a:lnTo>
                  <a:lnTo>
                    <a:pt x="1483789" y="328206"/>
                  </a:lnTo>
                  <a:lnTo>
                    <a:pt x="1442568" y="377713"/>
                  </a:lnTo>
                  <a:lnTo>
                    <a:pt x="1400278" y="425870"/>
                  </a:lnTo>
                  <a:lnTo>
                    <a:pt x="1356998" y="472343"/>
                  </a:lnTo>
                  <a:lnTo>
                    <a:pt x="1312808" y="516800"/>
                  </a:lnTo>
                  <a:lnTo>
                    <a:pt x="1267787" y="558906"/>
                  </a:lnTo>
                  <a:lnTo>
                    <a:pt x="1222014" y="598327"/>
                  </a:lnTo>
                  <a:lnTo>
                    <a:pt x="1175570" y="634732"/>
                  </a:lnTo>
                  <a:lnTo>
                    <a:pt x="1128534" y="667785"/>
                  </a:lnTo>
                  <a:lnTo>
                    <a:pt x="1080985" y="697153"/>
                  </a:lnTo>
                  <a:lnTo>
                    <a:pt x="1031488" y="725932"/>
                  </a:lnTo>
                  <a:lnTo>
                    <a:pt x="984138" y="754520"/>
                  </a:lnTo>
                  <a:lnTo>
                    <a:pt x="938787" y="782987"/>
                  </a:lnTo>
                  <a:lnTo>
                    <a:pt x="895287" y="811402"/>
                  </a:lnTo>
                  <a:lnTo>
                    <a:pt x="853488" y="839835"/>
                  </a:lnTo>
                  <a:lnTo>
                    <a:pt x="813243" y="868356"/>
                  </a:lnTo>
                  <a:lnTo>
                    <a:pt x="774402" y="897034"/>
                  </a:lnTo>
                  <a:lnTo>
                    <a:pt x="736818" y="925940"/>
                  </a:lnTo>
                  <a:lnTo>
                    <a:pt x="700341" y="955141"/>
                  </a:lnTo>
                  <a:lnTo>
                    <a:pt x="664823" y="984709"/>
                  </a:lnTo>
                  <a:lnTo>
                    <a:pt x="630116" y="1014712"/>
                  </a:lnTo>
                  <a:lnTo>
                    <a:pt x="596071" y="1045221"/>
                  </a:lnTo>
                  <a:lnTo>
                    <a:pt x="562539" y="1076304"/>
                  </a:lnTo>
                  <a:lnTo>
                    <a:pt x="529372" y="1108032"/>
                  </a:lnTo>
                  <a:lnTo>
                    <a:pt x="496422" y="1140474"/>
                  </a:lnTo>
                  <a:lnTo>
                    <a:pt x="463539" y="1173700"/>
                  </a:lnTo>
                  <a:lnTo>
                    <a:pt x="430575" y="1207779"/>
                  </a:lnTo>
                  <a:lnTo>
                    <a:pt x="397382" y="1242780"/>
                  </a:lnTo>
                  <a:lnTo>
                    <a:pt x="363811" y="1278775"/>
                  </a:lnTo>
                  <a:lnTo>
                    <a:pt x="329714" y="1315831"/>
                  </a:lnTo>
                  <a:lnTo>
                    <a:pt x="185089" y="1476070"/>
                  </a:lnTo>
                  <a:lnTo>
                    <a:pt x="153684" y="1511432"/>
                  </a:lnTo>
                  <a:lnTo>
                    <a:pt x="52984" y="1623364"/>
                  </a:lnTo>
                  <a:lnTo>
                    <a:pt x="3012" y="1675670"/>
                  </a:lnTo>
                  <a:lnTo>
                    <a:pt x="0" y="1678538"/>
                  </a:lnTo>
                  <a:close/>
                </a:path>
              </a:pathLst>
            </a:custGeom>
            <a:solidFill>
              <a:srgbClr val="2E2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417" y="3651503"/>
            <a:ext cx="76898" cy="769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417" y="3950043"/>
            <a:ext cx="76898" cy="7689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2417" y="4248543"/>
            <a:ext cx="76898" cy="769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417" y="4547044"/>
            <a:ext cx="76898" cy="769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2417" y="4845545"/>
            <a:ext cx="76898" cy="769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2417" y="5144046"/>
            <a:ext cx="76898" cy="769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2417" y="5442597"/>
            <a:ext cx="76898" cy="7688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2417" y="5741098"/>
            <a:ext cx="76898" cy="7693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2417" y="6039599"/>
            <a:ext cx="76898" cy="7693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2417" y="6338087"/>
            <a:ext cx="76898" cy="7694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57649" y="1407278"/>
            <a:ext cx="4351655" cy="5100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18700"/>
              </a:lnSpc>
              <a:spcBef>
                <a:spcPts val="95"/>
              </a:spcBef>
            </a:pPr>
            <a:r>
              <a:rPr sz="1650" spc="35" dirty="0">
                <a:latin typeface="Courier New"/>
                <a:cs typeface="Courier New"/>
              </a:rPr>
              <a:t>Знамениты</a:t>
            </a:r>
            <a:r>
              <a:rPr sz="1650" spc="40" dirty="0">
                <a:latin typeface="Courier New"/>
                <a:cs typeface="Courier New"/>
              </a:rPr>
              <a:t>е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35" dirty="0">
                <a:latin typeface="Courier New"/>
                <a:cs typeface="Courier New"/>
              </a:rPr>
              <a:t>трезвенник</a:t>
            </a:r>
            <a:r>
              <a:rPr sz="1650" spc="-30" dirty="0">
                <a:latin typeface="Courier New"/>
                <a:cs typeface="Courier New"/>
              </a:rPr>
              <a:t>и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35" dirty="0">
                <a:latin typeface="Courier New"/>
                <a:cs typeface="Courier New"/>
              </a:rPr>
              <a:t>в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40" dirty="0">
                <a:latin typeface="Courier New"/>
                <a:cs typeface="Courier New"/>
              </a:rPr>
              <a:t>России  </a:t>
            </a:r>
            <a:r>
              <a:rPr sz="1650" spc="75" dirty="0">
                <a:latin typeface="Courier New"/>
                <a:cs typeface="Courier New"/>
              </a:rPr>
              <a:t>Раньш</a:t>
            </a:r>
            <a:r>
              <a:rPr sz="1650" spc="80" dirty="0">
                <a:latin typeface="Courier New"/>
                <a:cs typeface="Courier New"/>
              </a:rPr>
              <a:t>е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35" dirty="0">
                <a:latin typeface="Courier New"/>
                <a:cs typeface="Courier New"/>
              </a:rPr>
              <a:t>в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40" dirty="0">
                <a:latin typeface="Courier New"/>
                <a:cs typeface="Courier New"/>
              </a:rPr>
              <a:t>России</a:t>
            </a:r>
            <a:r>
              <a:rPr sz="1650" spc="-50" dirty="0">
                <a:latin typeface="Arial Unicode MS"/>
                <a:cs typeface="Arial Unicode MS"/>
              </a:rPr>
              <a:t>,</a:t>
            </a:r>
            <a:r>
              <a:rPr sz="1650" spc="-25" dirty="0">
                <a:latin typeface="Arial Unicode MS"/>
                <a:cs typeface="Arial Unicode MS"/>
              </a:rPr>
              <a:t> </a:t>
            </a:r>
            <a:r>
              <a:rPr sz="1650" spc="20" dirty="0">
                <a:latin typeface="Courier New"/>
                <a:cs typeface="Courier New"/>
              </a:rPr>
              <a:t>кром</a:t>
            </a:r>
            <a:r>
              <a:rPr sz="1650" spc="25" dirty="0">
                <a:latin typeface="Courier New"/>
                <a:cs typeface="Courier New"/>
              </a:rPr>
              <a:t>е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10" dirty="0">
                <a:latin typeface="Courier New"/>
                <a:cs typeface="Courier New"/>
              </a:rPr>
              <a:t>проповеди</a:t>
            </a:r>
            <a:r>
              <a:rPr sz="1650" spc="-50" dirty="0">
                <a:latin typeface="Arial Unicode MS"/>
                <a:cs typeface="Arial Unicode MS"/>
              </a:rPr>
              <a:t>,  </a:t>
            </a:r>
            <a:r>
              <a:rPr sz="1650" spc="85" dirty="0">
                <a:latin typeface="Courier New"/>
                <a:cs typeface="Courier New"/>
              </a:rPr>
              <a:t>хороши</a:t>
            </a:r>
            <a:r>
              <a:rPr sz="1650" spc="90" dirty="0">
                <a:latin typeface="Courier New"/>
                <a:cs typeface="Courier New"/>
              </a:rPr>
              <a:t>й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60" dirty="0">
                <a:latin typeface="Courier New"/>
                <a:cs typeface="Courier New"/>
              </a:rPr>
              <a:t>приме</a:t>
            </a:r>
            <a:r>
              <a:rPr sz="1650" spc="65" dirty="0">
                <a:latin typeface="Courier New"/>
                <a:cs typeface="Courier New"/>
              </a:rPr>
              <a:t>р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15" dirty="0">
                <a:latin typeface="Courier New"/>
                <a:cs typeface="Courier New"/>
              </a:rPr>
              <a:t>подавал</a:t>
            </a:r>
            <a:r>
              <a:rPr sz="1650" spc="-10" dirty="0">
                <a:latin typeface="Courier New"/>
                <a:cs typeface="Courier New"/>
              </a:rPr>
              <a:t>и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35" dirty="0">
                <a:latin typeface="Courier New"/>
                <a:cs typeface="Courier New"/>
              </a:rPr>
              <a:t>трезвенники</a:t>
            </a:r>
            <a:r>
              <a:rPr sz="1650" spc="-50" dirty="0">
                <a:latin typeface="Arial Unicode MS"/>
                <a:cs typeface="Arial Unicode MS"/>
              </a:rPr>
              <a:t>,  </a:t>
            </a:r>
            <a:r>
              <a:rPr sz="1650" spc="-5" dirty="0">
                <a:latin typeface="Courier New"/>
                <a:cs typeface="Courier New"/>
              </a:rPr>
              <a:t>которы</a:t>
            </a:r>
            <a:r>
              <a:rPr sz="1650" dirty="0">
                <a:latin typeface="Courier New"/>
                <a:cs typeface="Courier New"/>
              </a:rPr>
              <a:t>е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75" dirty="0">
                <a:latin typeface="Courier New"/>
                <a:cs typeface="Courier New"/>
              </a:rPr>
              <a:t>старалис</a:t>
            </a:r>
            <a:r>
              <a:rPr sz="1650" spc="-70" dirty="0">
                <a:latin typeface="Courier New"/>
                <a:cs typeface="Courier New"/>
              </a:rPr>
              <a:t>ь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25" dirty="0">
                <a:latin typeface="Courier New"/>
                <a:cs typeface="Courier New"/>
              </a:rPr>
              <a:t>минимизировать  </a:t>
            </a:r>
            <a:r>
              <a:rPr sz="1650" spc="-30" dirty="0">
                <a:latin typeface="Courier New"/>
                <a:cs typeface="Courier New"/>
              </a:rPr>
              <a:t>употребление </a:t>
            </a:r>
            <a:r>
              <a:rPr sz="1650" spc="-50" dirty="0">
                <a:latin typeface="Courier New"/>
                <a:cs typeface="Courier New"/>
              </a:rPr>
              <a:t>спиртного </a:t>
            </a:r>
            <a:r>
              <a:rPr sz="1650" spc="10" dirty="0">
                <a:latin typeface="Arial Unicode MS"/>
                <a:cs typeface="Arial Unicode MS"/>
              </a:rPr>
              <a:t>(</a:t>
            </a:r>
            <a:r>
              <a:rPr sz="1650" spc="10" dirty="0">
                <a:latin typeface="Courier New"/>
                <a:cs typeface="Courier New"/>
              </a:rPr>
              <a:t>или </a:t>
            </a:r>
            <a:r>
              <a:rPr sz="1650" spc="75" dirty="0">
                <a:latin typeface="Courier New"/>
                <a:cs typeface="Courier New"/>
              </a:rPr>
              <a:t>вообще </a:t>
            </a:r>
            <a:r>
              <a:rPr sz="1650" spc="80" dirty="0">
                <a:latin typeface="Courier New"/>
                <a:cs typeface="Courier New"/>
              </a:rPr>
              <a:t> </a:t>
            </a:r>
            <a:r>
              <a:rPr sz="1650" spc="-105" dirty="0">
                <a:latin typeface="Courier New"/>
                <a:cs typeface="Courier New"/>
              </a:rPr>
              <a:t>ег</a:t>
            </a:r>
            <a:r>
              <a:rPr sz="1650" spc="-100" dirty="0">
                <a:latin typeface="Courier New"/>
                <a:cs typeface="Courier New"/>
              </a:rPr>
              <a:t>о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5" dirty="0">
                <a:latin typeface="Courier New"/>
                <a:cs typeface="Courier New"/>
              </a:rPr>
              <a:t>н</a:t>
            </a:r>
            <a:r>
              <a:rPr sz="1650" spc="10" dirty="0">
                <a:latin typeface="Courier New"/>
                <a:cs typeface="Courier New"/>
              </a:rPr>
              <a:t>е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65" dirty="0">
                <a:latin typeface="Courier New"/>
                <a:cs typeface="Courier New"/>
              </a:rPr>
              <a:t>употрелять</a:t>
            </a:r>
            <a:r>
              <a:rPr sz="1650" spc="-40" dirty="0">
                <a:latin typeface="Arial Unicode MS"/>
                <a:cs typeface="Arial Unicode MS"/>
              </a:rPr>
              <a:t>)</a:t>
            </a:r>
            <a:r>
              <a:rPr sz="1650" spc="-30" dirty="0">
                <a:latin typeface="Arial Unicode MS"/>
                <a:cs typeface="Arial Unicode MS"/>
              </a:rPr>
              <a:t>. </a:t>
            </a:r>
            <a:r>
              <a:rPr sz="1650" spc="95" dirty="0">
                <a:latin typeface="Courier New"/>
                <a:cs typeface="Courier New"/>
              </a:rPr>
              <a:t>В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15" dirty="0">
                <a:latin typeface="Courier New"/>
                <a:cs typeface="Courier New"/>
              </a:rPr>
              <a:t>разны</a:t>
            </a:r>
            <a:r>
              <a:rPr sz="1650" spc="20" dirty="0">
                <a:latin typeface="Courier New"/>
                <a:cs typeface="Courier New"/>
              </a:rPr>
              <a:t>е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15" dirty="0">
                <a:latin typeface="Courier New"/>
                <a:cs typeface="Courier New"/>
              </a:rPr>
              <a:t>времена  </a:t>
            </a:r>
            <a:r>
              <a:rPr sz="1650" spc="-120" dirty="0">
                <a:latin typeface="Courier New"/>
                <a:cs typeface="Courier New"/>
              </a:rPr>
              <a:t>эт</a:t>
            </a:r>
            <a:r>
              <a:rPr sz="1650" spc="-114" dirty="0">
                <a:latin typeface="Courier New"/>
                <a:cs typeface="Courier New"/>
              </a:rPr>
              <a:t>о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80" dirty="0">
                <a:latin typeface="Courier New"/>
                <a:cs typeface="Courier New"/>
              </a:rPr>
              <a:t>были</a:t>
            </a:r>
            <a:r>
              <a:rPr sz="1650" spc="-15" dirty="0">
                <a:latin typeface="Arial Unicode MS"/>
                <a:cs typeface="Arial Unicode MS"/>
              </a:rPr>
              <a:t>:</a:t>
            </a:r>
            <a:endParaRPr sz="1650" dirty="0">
              <a:latin typeface="Arial Unicode MS"/>
              <a:cs typeface="Arial Unicode MS"/>
            </a:endParaRPr>
          </a:p>
          <a:p>
            <a:pPr marL="1784350" marR="1410335" algn="ctr">
              <a:lnSpc>
                <a:spcPct val="118700"/>
              </a:lnSpc>
            </a:pPr>
            <a:r>
              <a:rPr sz="1650" spc="25" dirty="0">
                <a:latin typeface="Courier New"/>
                <a:cs typeface="Courier New"/>
              </a:rPr>
              <a:t>А</a:t>
            </a:r>
            <a:r>
              <a:rPr sz="1650" spc="25" dirty="0">
                <a:latin typeface="Arial Unicode MS"/>
                <a:cs typeface="Arial Unicode MS"/>
              </a:rPr>
              <a:t>. </a:t>
            </a:r>
            <a:r>
              <a:rPr sz="1650" spc="80" dirty="0">
                <a:latin typeface="Courier New"/>
                <a:cs typeface="Courier New"/>
              </a:rPr>
              <a:t>Пушкин</a:t>
            </a:r>
            <a:r>
              <a:rPr sz="1650" spc="80" dirty="0">
                <a:latin typeface="Arial Unicode MS"/>
                <a:cs typeface="Arial Unicode MS"/>
              </a:rPr>
              <a:t>, </a:t>
            </a:r>
            <a:r>
              <a:rPr sz="1650" spc="-445" dirty="0">
                <a:latin typeface="Arial Unicode MS"/>
                <a:cs typeface="Arial Unicode MS"/>
              </a:rPr>
              <a:t> </a:t>
            </a:r>
            <a:r>
              <a:rPr sz="1650" spc="85" dirty="0">
                <a:latin typeface="Courier New"/>
                <a:cs typeface="Courier New"/>
              </a:rPr>
              <a:t>Л</a:t>
            </a:r>
            <a:r>
              <a:rPr sz="1650" spc="85" dirty="0">
                <a:latin typeface="Arial Unicode MS"/>
                <a:cs typeface="Arial Unicode MS"/>
              </a:rPr>
              <a:t>.</a:t>
            </a:r>
            <a:r>
              <a:rPr sz="1650" spc="-80" dirty="0">
                <a:latin typeface="Arial Unicode MS"/>
                <a:cs typeface="Arial Unicode MS"/>
              </a:rPr>
              <a:t> </a:t>
            </a:r>
            <a:r>
              <a:rPr sz="1650" spc="-60" dirty="0">
                <a:latin typeface="Courier New"/>
                <a:cs typeface="Courier New"/>
              </a:rPr>
              <a:t>Толстой</a:t>
            </a:r>
            <a:r>
              <a:rPr sz="1650" spc="-60" dirty="0">
                <a:latin typeface="Arial Unicode MS"/>
                <a:cs typeface="Arial Unicode MS"/>
              </a:rPr>
              <a:t>,</a:t>
            </a:r>
            <a:endParaRPr sz="1650" dirty="0">
              <a:latin typeface="Arial Unicode MS"/>
              <a:cs typeface="Arial Unicode MS"/>
            </a:endParaRPr>
          </a:p>
          <a:p>
            <a:pPr marL="1517650" marR="938530" indent="-207645">
              <a:lnSpc>
                <a:spcPct val="118700"/>
              </a:lnSpc>
            </a:pPr>
            <a:r>
              <a:rPr sz="1650" spc="114" dirty="0">
                <a:latin typeface="Courier New"/>
                <a:cs typeface="Courier New"/>
              </a:rPr>
              <a:t>Н</a:t>
            </a:r>
            <a:r>
              <a:rPr sz="1650" spc="114" dirty="0">
                <a:latin typeface="Arial Unicode MS"/>
                <a:cs typeface="Arial Unicode MS"/>
              </a:rPr>
              <a:t>.</a:t>
            </a:r>
            <a:r>
              <a:rPr sz="1650" spc="-55" dirty="0">
                <a:latin typeface="Arial Unicode MS"/>
                <a:cs typeface="Arial Unicode MS"/>
              </a:rPr>
              <a:t> </a:t>
            </a:r>
            <a:r>
              <a:rPr sz="1650" spc="25" dirty="0">
                <a:latin typeface="Courier New"/>
                <a:cs typeface="Courier New"/>
              </a:rPr>
              <a:t>Миклухо</a:t>
            </a:r>
            <a:r>
              <a:rPr sz="1650" spc="25" dirty="0">
                <a:latin typeface="Arial Unicode MS"/>
                <a:cs typeface="Arial Unicode MS"/>
              </a:rPr>
              <a:t>-</a:t>
            </a:r>
            <a:r>
              <a:rPr sz="1650" spc="25" dirty="0">
                <a:latin typeface="Courier New"/>
                <a:cs typeface="Courier New"/>
              </a:rPr>
              <a:t>Маклай</a:t>
            </a:r>
            <a:r>
              <a:rPr sz="1650" spc="25" dirty="0">
                <a:latin typeface="Arial Unicode MS"/>
                <a:cs typeface="Arial Unicode MS"/>
              </a:rPr>
              <a:t>, </a:t>
            </a:r>
            <a:r>
              <a:rPr sz="1650" spc="-445" dirty="0">
                <a:latin typeface="Arial Unicode MS"/>
                <a:cs typeface="Arial Unicode MS"/>
              </a:rPr>
              <a:t> </a:t>
            </a:r>
            <a:r>
              <a:rPr sz="1650" spc="-5" dirty="0">
                <a:latin typeface="Courier New"/>
                <a:cs typeface="Courier New"/>
              </a:rPr>
              <a:t>К</a:t>
            </a:r>
            <a:r>
              <a:rPr sz="1650" spc="-5" dirty="0">
                <a:latin typeface="Arial Unicode MS"/>
                <a:cs typeface="Arial Unicode MS"/>
              </a:rPr>
              <a:t>.</a:t>
            </a:r>
            <a:r>
              <a:rPr sz="1650" spc="-5" dirty="0">
                <a:latin typeface="Courier New"/>
                <a:cs typeface="Courier New"/>
              </a:rPr>
              <a:t>Циолковский</a:t>
            </a:r>
            <a:r>
              <a:rPr sz="1650" spc="-5" dirty="0">
                <a:latin typeface="Arial Unicode MS"/>
                <a:cs typeface="Arial Unicode MS"/>
              </a:rPr>
              <a:t>, </a:t>
            </a:r>
            <a:r>
              <a:rPr sz="1650" spc="15" dirty="0">
                <a:latin typeface="Arial Unicode MS"/>
                <a:cs typeface="Arial Unicode MS"/>
              </a:rPr>
              <a:t> </a:t>
            </a:r>
            <a:r>
              <a:rPr sz="1650" spc="165" dirty="0">
                <a:latin typeface="Courier New"/>
                <a:cs typeface="Courier New"/>
              </a:rPr>
              <a:t>Ф</a:t>
            </a:r>
            <a:r>
              <a:rPr sz="1650" spc="165" dirty="0">
                <a:latin typeface="Arial Unicode MS"/>
                <a:cs typeface="Arial Unicode MS"/>
              </a:rPr>
              <a:t>.</a:t>
            </a:r>
            <a:r>
              <a:rPr sz="1650" spc="-45" dirty="0">
                <a:latin typeface="Arial Unicode MS"/>
                <a:cs typeface="Arial Unicode MS"/>
              </a:rPr>
              <a:t> </a:t>
            </a:r>
            <a:r>
              <a:rPr sz="1650" spc="-45" dirty="0">
                <a:latin typeface="Courier New"/>
                <a:cs typeface="Courier New"/>
              </a:rPr>
              <a:t>Достоевский</a:t>
            </a:r>
            <a:r>
              <a:rPr sz="1650" spc="-45" dirty="0">
                <a:latin typeface="Arial Unicode MS"/>
                <a:cs typeface="Arial Unicode MS"/>
              </a:rPr>
              <a:t>,</a:t>
            </a:r>
            <a:endParaRPr sz="1650" dirty="0">
              <a:latin typeface="Arial Unicode MS"/>
              <a:cs typeface="Arial Unicode MS"/>
            </a:endParaRPr>
          </a:p>
          <a:p>
            <a:pPr marL="366395" algn="ctr">
              <a:lnSpc>
                <a:spcPct val="100000"/>
              </a:lnSpc>
              <a:spcBef>
                <a:spcPts val="370"/>
              </a:spcBef>
            </a:pPr>
            <a:r>
              <a:rPr sz="1650" spc="135" dirty="0">
                <a:latin typeface="Courier New"/>
                <a:cs typeface="Courier New"/>
              </a:rPr>
              <a:t>И</a:t>
            </a:r>
            <a:r>
              <a:rPr sz="1650" spc="135" dirty="0">
                <a:latin typeface="Arial Unicode MS"/>
                <a:cs typeface="Arial Unicode MS"/>
              </a:rPr>
              <a:t>.</a:t>
            </a:r>
            <a:r>
              <a:rPr sz="1650" spc="-60" dirty="0">
                <a:latin typeface="Arial Unicode MS"/>
                <a:cs typeface="Arial Unicode MS"/>
              </a:rPr>
              <a:t> </a:t>
            </a:r>
            <a:r>
              <a:rPr sz="1650" spc="5" dirty="0">
                <a:latin typeface="Courier New"/>
                <a:cs typeface="Courier New"/>
              </a:rPr>
              <a:t>Павлов</a:t>
            </a:r>
            <a:r>
              <a:rPr sz="1650" spc="5" dirty="0">
                <a:latin typeface="Arial Unicode MS"/>
                <a:cs typeface="Arial Unicode MS"/>
              </a:rPr>
              <a:t>,</a:t>
            </a:r>
            <a:endParaRPr sz="1650" dirty="0">
              <a:latin typeface="Arial Unicode MS"/>
              <a:cs typeface="Arial Unicode MS"/>
            </a:endParaRPr>
          </a:p>
          <a:p>
            <a:pPr marL="1426210" marR="1054735" algn="ctr">
              <a:lnSpc>
                <a:spcPct val="118700"/>
              </a:lnSpc>
            </a:pPr>
            <a:r>
              <a:rPr sz="1650" spc="10" dirty="0">
                <a:latin typeface="Courier New"/>
                <a:cs typeface="Courier New"/>
              </a:rPr>
              <a:t>К</a:t>
            </a:r>
            <a:r>
              <a:rPr sz="1650" spc="10" dirty="0">
                <a:latin typeface="Arial Unicode MS"/>
                <a:cs typeface="Arial Unicode MS"/>
              </a:rPr>
              <a:t>.</a:t>
            </a:r>
            <a:r>
              <a:rPr sz="1650" spc="-110" dirty="0">
                <a:latin typeface="Arial Unicode MS"/>
                <a:cs typeface="Arial Unicode MS"/>
              </a:rPr>
              <a:t> </a:t>
            </a:r>
            <a:r>
              <a:rPr sz="1650" spc="-45" dirty="0">
                <a:latin typeface="Courier New"/>
                <a:cs typeface="Courier New"/>
              </a:rPr>
              <a:t>Станиславский</a:t>
            </a:r>
            <a:r>
              <a:rPr sz="1650" spc="-45" dirty="0">
                <a:latin typeface="Arial Unicode MS"/>
                <a:cs typeface="Arial Unicode MS"/>
              </a:rPr>
              <a:t>, </a:t>
            </a:r>
            <a:r>
              <a:rPr sz="1650" spc="-440" dirty="0">
                <a:latin typeface="Arial Unicode MS"/>
                <a:cs typeface="Arial Unicode MS"/>
              </a:rPr>
              <a:t> </a:t>
            </a:r>
            <a:r>
              <a:rPr sz="1650" spc="114" dirty="0">
                <a:latin typeface="Courier New"/>
                <a:cs typeface="Courier New"/>
              </a:rPr>
              <a:t>Н</a:t>
            </a:r>
            <a:r>
              <a:rPr sz="1650" spc="114" dirty="0">
                <a:latin typeface="Arial Unicode MS"/>
                <a:cs typeface="Arial Unicode MS"/>
              </a:rPr>
              <a:t>.</a:t>
            </a:r>
            <a:r>
              <a:rPr sz="1650" spc="-35" dirty="0">
                <a:latin typeface="Arial Unicode MS"/>
                <a:cs typeface="Arial Unicode MS"/>
              </a:rPr>
              <a:t> </a:t>
            </a:r>
            <a:r>
              <a:rPr sz="1650" dirty="0">
                <a:latin typeface="Courier New"/>
                <a:cs typeface="Courier New"/>
              </a:rPr>
              <a:t>Носов</a:t>
            </a:r>
            <a:r>
              <a:rPr sz="1650" dirty="0">
                <a:latin typeface="Arial Unicode MS"/>
                <a:cs typeface="Arial Unicode MS"/>
              </a:rPr>
              <a:t>,</a:t>
            </a:r>
          </a:p>
          <a:p>
            <a:pPr marL="365125" algn="ctr">
              <a:lnSpc>
                <a:spcPct val="100000"/>
              </a:lnSpc>
              <a:spcBef>
                <a:spcPts val="370"/>
              </a:spcBef>
            </a:pPr>
            <a:r>
              <a:rPr sz="1650" spc="114" dirty="0">
                <a:latin typeface="Courier New"/>
                <a:cs typeface="Courier New"/>
              </a:rPr>
              <a:t>Н</a:t>
            </a:r>
            <a:r>
              <a:rPr sz="1650" spc="114" dirty="0">
                <a:latin typeface="Arial Unicode MS"/>
                <a:cs typeface="Arial Unicode MS"/>
              </a:rPr>
              <a:t>.</a:t>
            </a:r>
            <a:r>
              <a:rPr sz="1650" spc="-55" dirty="0">
                <a:latin typeface="Arial Unicode MS"/>
                <a:cs typeface="Arial Unicode MS"/>
              </a:rPr>
              <a:t> </a:t>
            </a:r>
            <a:r>
              <a:rPr sz="1650" spc="5" dirty="0">
                <a:latin typeface="Courier New"/>
                <a:cs typeface="Courier New"/>
              </a:rPr>
              <a:t>Амосов</a:t>
            </a:r>
            <a:r>
              <a:rPr sz="1650" spc="5" dirty="0">
                <a:latin typeface="Arial Unicode MS"/>
                <a:cs typeface="Arial Unicode MS"/>
              </a:rPr>
              <a:t>,</a:t>
            </a:r>
            <a:endParaRPr sz="1650" dirty="0">
              <a:latin typeface="Arial Unicode MS"/>
              <a:cs typeface="Arial Unicode MS"/>
            </a:endParaRPr>
          </a:p>
          <a:p>
            <a:pPr marL="364490" algn="ctr">
              <a:lnSpc>
                <a:spcPct val="100000"/>
              </a:lnSpc>
              <a:spcBef>
                <a:spcPts val="370"/>
              </a:spcBef>
            </a:pPr>
            <a:r>
              <a:rPr sz="1650" spc="765" dirty="0">
                <a:latin typeface="Courier New"/>
                <a:cs typeface="Courier New"/>
              </a:rPr>
              <a:t>Ю</a:t>
            </a:r>
            <a:r>
              <a:rPr sz="1650" spc="-15" dirty="0">
                <a:latin typeface="Arial Unicode MS"/>
                <a:cs typeface="Arial Unicode MS"/>
              </a:rPr>
              <a:t>.</a:t>
            </a:r>
            <a:r>
              <a:rPr sz="1650" spc="-25" dirty="0">
                <a:latin typeface="Arial Unicode MS"/>
                <a:cs typeface="Arial Unicode MS"/>
              </a:rPr>
              <a:t> </a:t>
            </a:r>
            <a:r>
              <a:rPr sz="1650" spc="-45" dirty="0">
                <a:latin typeface="Courier New"/>
                <a:cs typeface="Courier New"/>
              </a:rPr>
              <a:t>Гагарин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70" dirty="0">
                <a:latin typeface="Courier New"/>
                <a:cs typeface="Courier New"/>
              </a:rPr>
              <a:t>и</a:t>
            </a:r>
            <a:r>
              <a:rPr sz="1650" spc="-560" dirty="0">
                <a:latin typeface="Courier New"/>
                <a:cs typeface="Courier New"/>
              </a:rPr>
              <a:t> </a:t>
            </a:r>
            <a:r>
              <a:rPr sz="1650" spc="-70" dirty="0">
                <a:latin typeface="Courier New"/>
                <a:cs typeface="Courier New"/>
              </a:rPr>
              <a:t>другие</a:t>
            </a:r>
            <a:r>
              <a:rPr sz="1650" spc="-15" dirty="0">
                <a:latin typeface="Arial Unicode MS"/>
                <a:cs typeface="Arial Unicode MS"/>
              </a:rPr>
              <a:t>.</a:t>
            </a:r>
            <a:endParaRPr sz="165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399" cy="60150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481</Words>
  <Application>Microsoft Office PowerPoint</Application>
  <PresentationFormat>Произвольный</PresentationFormat>
  <Paragraphs>32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Calibri</vt:lpstr>
      <vt:lpstr>Arial Unicode MS</vt:lpstr>
      <vt:lpstr>Verdana</vt:lpstr>
      <vt:lpstr>Arial</vt:lpstr>
      <vt:lpstr>Courier New</vt:lpstr>
      <vt:lpstr>Office Theme</vt:lpstr>
      <vt:lpstr>ГАПОУ РБ "УФИМСКИЙ МЕДИЦИНСКИЙ КОЛЛЕДЖ"</vt:lpstr>
      <vt:lpstr>Презентация PowerPoint</vt:lpstr>
      <vt:lpstr>День трезвости в России празднуют на  двух уровнях - всероссийском (11 сентября)  и международном (3 октября).</vt:lpstr>
      <vt:lpstr>5 фактов об  алкоголе</vt:lpstr>
      <vt:lpstr>Всероссийский день трезвости - это возможность  напомнить обществу о том, каким ценным является  здоровье. Основной целью проведения Дня трезвости  является призыв общественности к борьбе с  употреблением алкогольных напитков.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ГАПОУ РБ "УФИМСКИЙ МЕДИЦИНСКИЙ КОЛЛЕДЖ"</dc:title>
  <dc:creator>Вера</dc:creator>
  <cp:lastModifiedBy>Munira</cp:lastModifiedBy>
  <cp:revision>3</cp:revision>
  <dcterms:created xsi:type="dcterms:W3CDTF">2021-08-11T20:09:12Z</dcterms:created>
  <dcterms:modified xsi:type="dcterms:W3CDTF">2021-09-10T06:10:40Z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2021-09-09T00:00:00Z</vt:filetime>
  </property>
  <property fmtid="{D5CDD505-2E9C-101B-9397-08002B2CF9AE}" pid="3" name="LastSaved">
    <vt:filetime>2021-09-09T00:00:00Z</vt:filetime>
  </property>
</Properties>
</file>