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8" r:id="rId4"/>
    <p:sldId id="267" r:id="rId5"/>
    <p:sldId id="266" r:id="rId6"/>
    <p:sldId id="279" r:id="rId7"/>
    <p:sldId id="282" r:id="rId8"/>
    <p:sldId id="283" r:id="rId9"/>
    <p:sldId id="284" r:id="rId10"/>
    <p:sldId id="280" r:id="rId11"/>
    <p:sldId id="285" r:id="rId12"/>
    <p:sldId id="271" r:id="rId13"/>
    <p:sldId id="275" r:id="rId14"/>
    <p:sldId id="287" r:id="rId15"/>
    <p:sldId id="286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3" d="100"/>
          <a:sy n="53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B46B49FC-166F-480F-918B-78B39B3C347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81F4ED-72A3-4BAD-9BA4-70C50472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E0CD-2ABB-4EAB-88FA-6A80BF5025B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AB08-31A4-4E14-BA18-37AEDF23C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E854-24DA-4A79-9CBB-0B83DCE13D7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84B5-61D1-4C5A-9456-92C0178E2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44CE-01B3-47E3-8553-7B61F13D791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9705-7CD8-45E0-AC9A-29087EE5B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FA06-9D48-4EF2-BF88-16C1ADE4602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A9B-7C7C-4981-8A9C-66B142F63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0046-18F1-4C16-B37B-CAA6A7A6937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4E4B-BCC9-41AF-A685-66F99FFA9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F337-E28A-40C6-A0B2-7A6F04750A7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C410A44-8CA3-4E1B-BBFA-45885C4E9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E230-F433-47B3-96D9-EA75D33E0707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E77D-75D0-4541-9F69-9D0BE5A4C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44EA-64CA-437C-8DD7-4E76D60026E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0A25-DD62-48FB-A174-959B2872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81ED288-AE71-4A5F-A50E-463D2E81E8B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77FF767-CA6A-4F3E-8262-4DF3B882A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D9F0407-D187-492C-8A2E-50D4A6B3D1E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8A9ABAC4-4250-4150-911A-383EECD17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66C3BFA-03A9-4A24-8D9B-2C98CC8E981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D66368A-268F-49E6-A39A-D19AA3A6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4" r:id="rId6"/>
    <p:sldLayoutId id="2147483705" r:id="rId7"/>
    <p:sldLayoutId id="2147483713" r:id="rId8"/>
    <p:sldLayoutId id="2147483714" r:id="rId9"/>
    <p:sldLayoutId id="2147483706" r:id="rId10"/>
    <p:sldLayoutId id="2147483707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56F5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F958B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062912" cy="1470025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Влияние питания на развитие сердечно -сосудистых заболеваний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1338" y="4002088"/>
            <a:ext cx="8061325" cy="74612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  <a:spcBef>
                <a:spcPct val="0"/>
              </a:spcBef>
            </a:pPr>
            <a:endParaRPr lang="ru-RU" sz="800" smtClean="0">
              <a:ln>
                <a:noFill/>
              </a:ln>
              <a:solidFill>
                <a:srgbClr val="898989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11725" y="55372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Шерматова Зарина, 41Л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0" name="Содержимое 3" descr="1255062319_1251793179_1248160603_vitamin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60350"/>
            <a:ext cx="7775575" cy="61944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7870825" cy="6048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8" name="Содержимое 5" descr="3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60350"/>
            <a:ext cx="7993062" cy="61944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2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6553200" cy="4622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6" name="Содержимое 5" descr="grechnewaja-die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8672513" cy="5616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Содержимое 3" descr="heart3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7704138" cy="62595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301749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5661025"/>
            <a:ext cx="8229600" cy="936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8" name="Содержимое 3" descr="0704a-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8677275" cy="5784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2" name="Содержимое 3" descr="10457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60350"/>
            <a:ext cx="8358188" cy="62642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Содержимое 3" descr="Vegetables_by_Shadow13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8229600" cy="5876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65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Содержимое 3" descr="0b33ec6d2ef3fd042528a39fe30b05a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0350"/>
            <a:ext cx="6434138" cy="61944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4" name="Содержимое 3" descr="48546996_pitani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33375"/>
            <a:ext cx="6765925" cy="6121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8" name="Содержимое 5" descr="rtyfuiyghbvjhb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404813"/>
            <a:ext cx="5976937" cy="6049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Содержимое 3" descr="Poleznyie_svoystva_ovoshhe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08050"/>
            <a:ext cx="7577137" cy="45481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6" name="Содержимое 3" descr="114255172_SRRRRyoSR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675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261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Сердечно - сосудистые заболевания</dc:title>
  <dc:creator>комп_дом</dc:creator>
  <cp:lastModifiedBy>User</cp:lastModifiedBy>
  <cp:revision>29</cp:revision>
  <dcterms:created xsi:type="dcterms:W3CDTF">2016-05-03T07:09:41Z</dcterms:created>
  <dcterms:modified xsi:type="dcterms:W3CDTF">2021-09-29T03:48:44Z</dcterms:modified>
</cp:coreProperties>
</file>