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194-DE0B-493F-8E23-0135E86C5C95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CB89-344A-4B28-A1AF-92FB1F8EC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9774-1B47-4C0F-9277-FC39ADA64A3B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5CED-05C6-4B4E-89B6-F7EC9C1F5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E20E-78D9-4166-A47A-2E6680F82FD4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8E33-1EEB-468B-87B4-F54E09E69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84E6-FA46-4A5C-8B0A-4AF7FC4E87EB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1FE8-40CB-4DA5-B1D7-38747A998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F430-26C7-4A34-B7C4-32407971581B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7E75-D62E-455B-8635-7498A8B37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83D3-8B60-4F7B-9DC7-FD1CC7D932D2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E4ED-8A38-4619-82CB-1F89A3458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3909-B311-423B-B083-DDAE2221E7D4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7F34-0020-4B45-A3B6-E2A4417B5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7365-93D9-4653-A8F4-1F0A879EC636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969B-3F0C-4F5F-9661-5634730BE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DD27-A3E6-4F11-960F-D74BE4A797CB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65DF-ACD1-4CDD-91C4-CF05F5D00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FC6A-3C0B-42F1-A14C-879B33B0D716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2B10-1B47-4DBF-8E1C-3133BA914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AFF1-81F8-489C-A5F2-9A62A6AFC37C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51BF-D8B9-4239-85FD-9D076ACD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2B505-986F-4172-A787-504F7BCCA8D6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D88B45-9B3B-4B5B-A299-8E14792B4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865188"/>
            <a:ext cx="910272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08175" y="260350"/>
            <a:ext cx="5199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ГАПОУ РБ «Уфимский медицинский колледж»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08625" y="5949950"/>
            <a:ext cx="3300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Вахитова Лейсан, группа 41л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38785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*Согласно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приказа Министерства здравоохранения РФ от 20.12.2021 № 1122н «Об утверждении национального календаря профилактических прививок, календаря профилактических прививок по эпидемиологическим показаниям и порядка проведения профилактических прививок»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вакцинация от коронавирусной инфекции, вызываемой вирусом SARS-CoV-2 внесена в календарь профилактических прививок по эпидемиологическим показаниям.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437063"/>
            <a:ext cx="39592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211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конце 2019 г. в Китайской Народной Республике (КНР) произошла вспышка новой коронавирусной инфекции с эпицентром в городе Ухань (провинция Хубэй). Всемирная организация здравоохранения (ВОЗ) 11 февраля 2020 г. определила официальное название инфекции, вызванной новым коронавирусом, – COVID-19 («Coronavirus disease 2019»). Международный комитет по таксономии вирусов 11 февраля 2020 г. присвоил официальное название возбудителю инфекции –SARS-CoV-2.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4389437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Коронавирусы (Coronaviridae)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это большое семейство РНК-содержащих вирусов, способных инфицировать как животных (их естественных хозяев), так и человека. У людей коронавирусы могут вызвать целый ряд заболеваний – от легких форм острой респираторной инфекции (ОРВИ) до тяжелого острого респираторного синдрома (ТОРС или SARS).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736975"/>
            <a:ext cx="37560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338455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Омикрон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— это новый штамм вируса SARS-CoV-2, который вызывает заболевание коронавирусом. Быстро распространяется по земному шару и отличается от других большим количеством мутаций и высоким уровнем инфицирования.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33228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3100388"/>
            <a:ext cx="334803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395288" y="692150"/>
            <a:ext cx="8229600" cy="438943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Новый штамм «омикрон» впервые выявили в первой половине декабря 2021-го в Южной Африке, где за последние три недели увеличилась заболеваемость коронавирусом. </a:t>
            </a:r>
          </a:p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России первые случаи заражения вирусом «омикрон» были выявлены в конце декабря 2021 года.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00438"/>
            <a:ext cx="46085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387850"/>
          </a:xfrm>
        </p:spPr>
        <p:txBody>
          <a:bodyPr/>
          <a:lstStyle/>
          <a:p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быстро распространяется и передается воздушно-капельным путем (кашель и чихание) и контактным путём (через прикосновения). В связи с высокой вирулентностью передача коронавируса омикрон идет по разным данным в 3–5 раза быстрее, чем дельта и других штаммов. Сократился также инкубационный период. Максимальный период от момента заражения до появления первых симптомов составляет 14 суток, но у многих пациентов клинические признаки проявляются на третий день.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765175"/>
            <a:ext cx="43211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Эпидемиология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86800" cy="11525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Ранние симптомы омикрон штамма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370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Штамм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«омикрон»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считается крайне заразным. Он уже обнаружен уже почти в 80 странах мира Первые симптомы нового штамма омикрон напоминают признаки ОРВИ и гриппа.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начинается с общего недомогания и усталости, затем присоединяются следующие проявления: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болезненность и першение в горле, сухой кашель;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температуры тела до субфебрильных цифр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* головные боли, мышечные боли;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аппетита;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повышенная сонливость, вялость, которые являются признаками интоксикации.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У заболевших новым штаммом детей в 15% случаев появляется сыпь.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* </a:t>
            </a:r>
            <a:r>
              <a:rPr lang="ru-RU" dirty="0"/>
              <a:t>отмечается лихорадка, насморк, боли в горле, кашель. * повышенная утомляемость, слабость, сонливость;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* </a:t>
            </a:r>
            <a:r>
              <a:rPr lang="ru-RU" dirty="0"/>
              <a:t>отказ от еды, снижение аппетита;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*</a:t>
            </a:r>
            <a:r>
              <a:rPr lang="ru-RU" dirty="0"/>
              <a:t>боли в мышцах и суставах;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* </a:t>
            </a:r>
            <a:r>
              <a:rPr lang="ru-RU" dirty="0"/>
              <a:t>тошнота, рвота, боли в животе, расстройства кишечника.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Одним </a:t>
            </a:r>
            <a:r>
              <a:rPr lang="ru-RU" dirty="0"/>
              <a:t>из самых ярких симптомов </a:t>
            </a:r>
            <a:r>
              <a:rPr lang="ru-RU" dirty="0" err="1"/>
              <a:t>коронавируса</a:t>
            </a:r>
            <a:r>
              <a:rPr lang="ru-RU" dirty="0"/>
              <a:t> для детей стали "</a:t>
            </a:r>
            <a:r>
              <a:rPr lang="ru-RU" dirty="0" err="1"/>
              <a:t>ковидные</a:t>
            </a:r>
            <a:r>
              <a:rPr lang="ru-RU" dirty="0"/>
              <a:t> пальцы". По словам врачей, пальцы рук и ног начинаются выглядеть как обмороженные: они отекают и краснеют, на них появляются пузырьки.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6053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8188" y="4629150"/>
            <a:ext cx="28781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98107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Значение вакцинации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569325" cy="5543550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опасности «омикрона»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Минздрава России указал, что среди детей значительно выросло число зараженных «омикроном», которые нуждаются в госпитализации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* «Примерно в 2,5 раза, отмечают наши коллеги, увеличилось количество детей, инфицированных «омикроном» и требующих лечения в стационарах. Также отмечается, что имеются случаи повторных заболеваний новой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инфекцией», — сообщил Мурашко во время заседания президиума координационного совета по борьбе с COVID-19.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его словам, всего за время пандемии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России заразились более 1,5 млн детей. Сегодня активно болеют чуть больше 40 тысяч несовершеннолетних.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Министр добавил, что на фоне роста заболевших среди детей и повторных заражений специалисты всего мира призывают к необходимости адаптации процесса вакцинации к изменившейся ситуации. И только вакцинация способна свести к минимуму заболеваемость детей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уберечь их здоровье.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9850"/>
            <a:ext cx="21510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524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История</vt:lpstr>
      <vt:lpstr>Слайд 3</vt:lpstr>
      <vt:lpstr>Слайд 4</vt:lpstr>
      <vt:lpstr>Слайд 5</vt:lpstr>
      <vt:lpstr>Слайд 6</vt:lpstr>
      <vt:lpstr>Ранние симптомы омикрон штамма </vt:lpstr>
      <vt:lpstr>Слайд 8</vt:lpstr>
      <vt:lpstr>Значение вакцинации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Руфан</dc:creator>
  <cp:lastModifiedBy>User</cp:lastModifiedBy>
  <cp:revision>6</cp:revision>
  <dcterms:created xsi:type="dcterms:W3CDTF">2022-02-07T17:06:27Z</dcterms:created>
  <dcterms:modified xsi:type="dcterms:W3CDTF">2022-02-10T03:19:56Z</dcterms:modified>
</cp:coreProperties>
</file>