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03" r:id="rId3"/>
    <p:sldId id="322" r:id="rId4"/>
    <p:sldId id="323" r:id="rId5"/>
    <p:sldId id="308" r:id="rId6"/>
    <p:sldId id="346" r:id="rId7"/>
    <p:sldId id="347" r:id="rId8"/>
    <p:sldId id="345" r:id="rId9"/>
    <p:sldId id="330" r:id="rId10"/>
    <p:sldId id="329" r:id="rId11"/>
  </p:sldIdLst>
  <p:sldSz cx="12192000" cy="6858000"/>
  <p:notesSz cx="6761163" cy="9882188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69F9A-233E-483E-AE43-CF7159F2FDD6}" v="411" dt="2023-11-21T15:57:45.202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462" autoAdjust="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5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microsoft.com/office/2015/10/relationships/revisionInfo" Target="revisionInfo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A0D5A-7C85-488A-A13E-EF3E849204CE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56150"/>
            <a:ext cx="5408613" cy="3890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4AC75-BBC9-4F21-8506-32FE1F30C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hyperlink" Target="https://t.me/bashmedumk/9410" TargetMode="External" /><Relationship Id="rId4" Type="http://schemas.openxmlformats.org/officeDocument/2006/relationships/image" Target="../media/image3.jpeg" /><Relationship Id="rId5" Type="http://schemas.openxmlformats.org/officeDocument/2006/relationships/image" Target="../media/image4.jpeg" /><Relationship Id="rId6" Type="http://schemas.openxmlformats.org/officeDocument/2006/relationships/hyperlink" Target="." TargetMode="External" /><Relationship Id="rId7" Type="http://schemas.openxmlformats.org/officeDocument/2006/relationships/image" Target="../media/image5.jpeg" /><Relationship Id="rId8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7.jpeg" /><Relationship Id="rId4" Type="http://schemas.openxmlformats.org/officeDocument/2006/relationships/hyperlink" Target="." TargetMode="External" /><Relationship Id="rId5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9.jpeg" /><Relationship Id="rId4" Type="http://schemas.openxmlformats.org/officeDocument/2006/relationships/hyperlink" Target="https://vk.com/wall-131180816_2225" TargetMode="External" /><Relationship Id="rId5" Type="http://schemas.openxmlformats.org/officeDocument/2006/relationships/image" Target="../media/image10.jpeg" /><Relationship Id="rId6" Type="http://schemas.openxmlformats.org/officeDocument/2006/relationships/hyperlink" Target="&#1102;" TargetMode="External" /><Relationship Id="rId7" Type="http://schemas.openxmlformats.org/officeDocument/2006/relationships/image" Target="../media/image1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jpeg" /><Relationship Id="rId11" Type="http://schemas.openxmlformats.org/officeDocument/2006/relationships/image" Target="../media/image30.jpeg" /><Relationship Id="rId2" Type="http://schemas.openxmlformats.org/officeDocument/2006/relationships/hyperlink" Target="https://vk.com/wall-131180816_1937" TargetMode="External" /><Relationship Id="rId3" Type="http://schemas.openxmlformats.org/officeDocument/2006/relationships/hyperlink" Target="https://vk.com/wall-131180816_1941" TargetMode="External" /><Relationship Id="rId4" Type="http://schemas.openxmlformats.org/officeDocument/2006/relationships/hyperlink" Target="https://vk.com/wall-131180816_1938" TargetMode="External" /><Relationship Id="rId5" Type="http://schemas.openxmlformats.org/officeDocument/2006/relationships/hyperlink" Target="https://vk.com/wall-131180816_1944" TargetMode="External" /><Relationship Id="rId6" Type="http://schemas.openxmlformats.org/officeDocument/2006/relationships/hyperlink" Target="https://vk.com/wall-131180816_1939" TargetMode="External" /><Relationship Id="rId7" Type="http://schemas.openxmlformats.org/officeDocument/2006/relationships/hyperlink" Target="https://vk.com/wall-131180816_1948" TargetMode="External" /><Relationship Id="rId8" Type="http://schemas.openxmlformats.org/officeDocument/2006/relationships/image" Target="../media/image27.jpeg" /><Relationship Id="rId9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 descr="Изображение выглядит как снимок экрана, вода&#10;&#10;Контент, сгенерированный ИИ, может содержать ошибки.">
            <a:hlinkClick r:id="rId3"/>
            <a:extLst>
              <a:ext uri="{FF2B5EF4-FFF2-40B4-BE49-F238E27FC236}">
                <a16:creationId xmlns:a16="http://schemas.microsoft.com/office/drawing/2014/main" id="{A0946B20-A0E8-02C0-E529-D4A26A094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87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7638" y="171843"/>
            <a:ext cx="1069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Республиканским молодежным социально-психологическим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информационно- методическим центром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1654" y="4865411"/>
            <a:ext cx="3981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 descr="Изображение выглядит как одежда, человек, в помещении, Обу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83CA60D-CCC1-221C-C910-21605A400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36" y="4023666"/>
            <a:ext cx="3216129" cy="22990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EE9F51-9C4F-77E0-3A43-25DC303C4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736" y="818174"/>
            <a:ext cx="3064070" cy="2261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C3391-DE1A-FD5E-A940-EF6768118A75}"/>
              </a:ext>
            </a:extLst>
          </p:cNvPr>
          <p:cNvSpPr txBox="1"/>
          <p:nvPr/>
        </p:nvSpPr>
        <p:spPr>
          <a:xfrm>
            <a:off x="8777697" y="3782980"/>
            <a:ext cx="288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https://vk.com/wall-131180816_3540</a:t>
            </a:r>
            <a:endParaRPr lang="ru-RU" sz="1400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2B9A78-87D7-DCBE-CA0E-8EA084A9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7148" y="1867868"/>
            <a:ext cx="3626670" cy="17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4130AFB-9A32-A7DF-FAD5-D81819AAA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82" y="1867868"/>
            <a:ext cx="3568972" cy="26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D4BB2-F503-B86B-60CD-CCA821880102}"/>
              </a:ext>
            </a:extLst>
          </p:cNvPr>
          <p:cNvSpPr txBox="1"/>
          <p:nvPr/>
        </p:nvSpPr>
        <p:spPr>
          <a:xfrm>
            <a:off x="874057" y="4925189"/>
            <a:ext cx="288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https://vk.com/wall-131180816_3396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BDAF6-4C57-8427-9B77-4B56C5A3E972}"/>
              </a:ext>
            </a:extLst>
          </p:cNvPr>
          <p:cNvSpPr txBox="1"/>
          <p:nvPr/>
        </p:nvSpPr>
        <p:spPr>
          <a:xfrm>
            <a:off x="4601962" y="3493514"/>
            <a:ext cx="2861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 участников СВО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1413C-288D-CD6E-067E-BC038822FC94}"/>
              </a:ext>
            </a:extLst>
          </p:cNvPr>
          <p:cNvSpPr txBox="1"/>
          <p:nvPr/>
        </p:nvSpPr>
        <p:spPr>
          <a:xfrm>
            <a:off x="4666065" y="6405914"/>
            <a:ext cx="2859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https://vk.com/wall-131180816_2880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39C5D-4D33-1477-E9E5-27F093B00C1B}"/>
              </a:ext>
            </a:extLst>
          </p:cNvPr>
          <p:cNvSpPr txBox="1"/>
          <p:nvPr/>
        </p:nvSpPr>
        <p:spPr>
          <a:xfrm>
            <a:off x="4577547" y="3072642"/>
            <a:ext cx="4141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https://vk.com/wall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-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131180816_2701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3374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Изображение выглядит как снимок экрана, в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61F6A0-2F96-1FDC-AE34-F027DC7A5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EF95B2-101D-BFE4-E05A-E2D15170B4F7}"/>
              </a:ext>
            </a:extLst>
          </p:cNvPr>
          <p:cNvSpPr txBox="1"/>
          <p:nvPr/>
        </p:nvSpPr>
        <p:spPr>
          <a:xfrm>
            <a:off x="1676040" y="294251"/>
            <a:ext cx="883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Республиканским молодежным социально-психологическим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информационно-методическим центром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D3599E-83CA-5857-2586-783D955A3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938" y="1694892"/>
            <a:ext cx="5020575" cy="3338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A34F0-18C8-D2A5-2CEB-D69AF30058F6}"/>
              </a:ext>
            </a:extLst>
          </p:cNvPr>
          <p:cNvSpPr txBox="1"/>
          <p:nvPr/>
        </p:nvSpPr>
        <p:spPr>
          <a:xfrm>
            <a:off x="6909475" y="5785267"/>
            <a:ext cx="617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https://vk.com/wall-131180816_2692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55E3DED-5BED-23D1-5C41-600E9EB8B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999" y="1461331"/>
            <a:ext cx="2984160" cy="313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C73FD2-56AA-C306-7C26-03D837052C5D}"/>
              </a:ext>
            </a:extLst>
          </p:cNvPr>
          <p:cNvSpPr txBox="1"/>
          <p:nvPr/>
        </p:nvSpPr>
        <p:spPr>
          <a:xfrm>
            <a:off x="833465" y="4838449"/>
            <a:ext cx="392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студентами - инвалидами.</a:t>
            </a:r>
          </a:p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3FAFD-5F75-B11D-19F9-1B8802DC5687}"/>
              </a:ext>
            </a:extLst>
          </p:cNvPr>
          <p:cNvSpPr txBox="1"/>
          <p:nvPr/>
        </p:nvSpPr>
        <p:spPr>
          <a:xfrm>
            <a:off x="1049999" y="5251078"/>
            <a:ext cx="3623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https://vk.com/wall-131180816_3426</a:t>
            </a:r>
            <a:endParaRPr lang="ru-RU" i="1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5F9461-6AF5-5246-8608-8369A98A888B}"/>
              </a:ext>
            </a:extLst>
          </p:cNvPr>
          <p:cNvSpPr txBox="1"/>
          <p:nvPr/>
        </p:nvSpPr>
        <p:spPr>
          <a:xfrm>
            <a:off x="6909475" y="5117033"/>
            <a:ext cx="3773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"Не сказать ни слова", посвященный актуальной теме современного общества-буллингу.</a:t>
            </a:r>
          </a:p>
        </p:txBody>
      </p:sp>
    </p:spTree>
    <p:extLst>
      <p:ext uri="{BB962C8B-B14F-4D97-AF65-F5344CB8AC3E}">
        <p14:creationId xmlns:p14="http://schemas.microsoft.com/office/powerpoint/2010/main" val="364567541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Изображение выглядит как снимок экрана, в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7D54677-EB15-49FD-E6F8-024B599B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491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3BA041-74E3-5C13-D2CC-ADF45BA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51" b="8223"/>
          <a:stretch>
            <a:fillRect/>
          </a:stretch>
        </p:blipFill>
        <p:spPr>
          <a:xfrm>
            <a:off x="6227576" y="946342"/>
            <a:ext cx="5002509" cy="2160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1E175-851E-D8D4-7052-8C3D6AED74E5}"/>
              </a:ext>
            </a:extLst>
          </p:cNvPr>
          <p:cNvSpPr txBox="1"/>
          <p:nvPr/>
        </p:nvSpPr>
        <p:spPr>
          <a:xfrm>
            <a:off x="1663506" y="234403"/>
            <a:ext cx="9128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МБУ ГЦ ПСС «ИНДИГО»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со студентами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5A711-3A70-CB0A-3572-C2EA55C46390}"/>
              </a:ext>
            </a:extLst>
          </p:cNvPr>
          <p:cNvSpPr txBox="1"/>
          <p:nvPr/>
        </p:nvSpPr>
        <p:spPr>
          <a:xfrm>
            <a:off x="7435363" y="3310349"/>
            <a:ext cx="2934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https://vk.com/wall-131180816_2225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971B94-1051-6593-C264-8CADDB41A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354" y="1115138"/>
            <a:ext cx="4771292" cy="32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29A5B-F232-DD85-ADCB-71E9FBE8B8ED}"/>
              </a:ext>
            </a:extLst>
          </p:cNvPr>
          <p:cNvSpPr txBox="1"/>
          <p:nvPr/>
        </p:nvSpPr>
        <p:spPr>
          <a:xfrm>
            <a:off x="1441938" y="4928011"/>
            <a:ext cx="296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https://vk.com/wall-131180816_2702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04B56DC-1FFB-9160-1742-9058C0ED4A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423" y="3821325"/>
            <a:ext cx="3508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4487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BADC8B-CBD8-54E0-FF62-A2EDE5FD6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374" b="8693"/>
          <a:stretch>
            <a:fillRect/>
          </a:stretch>
        </p:blipFill>
        <p:spPr>
          <a:xfrm>
            <a:off x="4504814" y="810883"/>
            <a:ext cx="3296705" cy="56930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E9CCB-3490-AD3B-5162-8576D720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" t="4904" r="-325" b="16398"/>
          <a:stretch>
            <a:fillRect/>
          </a:stretch>
        </p:blipFill>
        <p:spPr>
          <a:xfrm>
            <a:off x="1027317" y="810882"/>
            <a:ext cx="3280509" cy="56930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B253E6-EF1D-22FA-0A0C-482846B46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45" y="1682151"/>
            <a:ext cx="4063378" cy="363538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350AE43-9DB1-9F9D-D536-4F3B26A1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701" y="226598"/>
            <a:ext cx="8150525" cy="748558"/>
          </a:xfrm>
        </p:spPr>
        <p:txBody>
          <a:bodyPr>
            <a:normAutofit/>
          </a:bodyPr>
          <a:lstStyle/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 в родительском чате Телеграмм</a:t>
            </a:r>
          </a:p>
        </p:txBody>
      </p:sp>
    </p:spTree>
    <p:extLst>
      <p:ext uri="{BB962C8B-B14F-4D97-AF65-F5344CB8AC3E}">
        <p14:creationId xmlns:p14="http://schemas.microsoft.com/office/powerpoint/2010/main" val="327967602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6F52E-3133-F2BB-1F2C-D4B8A62E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модуля "Комплектование колледжей" подсистемы "Комплектование" государственной информационной системы "Единая электронная образовательная среда Республики Башкортостан«(модуль «Антитравля» информационной системы «Деймос». </a:t>
            </a:r>
            <a:b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E47319-4B69-3773-AD53-B7CD30950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2154621"/>
            <a:ext cx="3263503" cy="44584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66F569-5CAF-928C-73E1-8A8040C8D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71" y="1912883"/>
            <a:ext cx="3165231" cy="47002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375ECE-D084-3367-6A25-D4330EB1B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67" y="1996966"/>
            <a:ext cx="3165231" cy="45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8074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3EA3A-7DE3-C140-1140-946F1380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модуля «Антитравля» информационной системы «Деймос».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B41A4D-B8C4-4EA9-E18E-75BCDC48A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296" y="1454840"/>
            <a:ext cx="2820872" cy="48850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130607-6FAD-D31D-8919-44B48C1D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296" y="1513813"/>
            <a:ext cx="3170195" cy="4669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2F0762-81DF-1A82-8D38-B8B4B0948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619" y="1513813"/>
            <a:ext cx="3358934" cy="4340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747DE-3F51-9FDE-09B7-9BC4F1E9CB81}"/>
              </a:ext>
            </a:extLst>
          </p:cNvPr>
          <p:cNvSpPr txBox="1"/>
          <p:nvPr/>
        </p:nvSpPr>
        <p:spPr>
          <a:xfrm>
            <a:off x="8152748" y="5960885"/>
            <a:ext cx="349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материала в чатах колледжа </a:t>
            </a:r>
          </a:p>
        </p:txBody>
      </p:sp>
    </p:spTree>
    <p:extLst>
      <p:ext uri="{BB962C8B-B14F-4D97-AF65-F5344CB8AC3E}">
        <p14:creationId xmlns:p14="http://schemas.microsoft.com/office/powerpoint/2010/main" val="62644893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C4230-C51D-239A-EEB4-DF627A64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77" y="2540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модуля «Антитравля» информационной системы «Деймос».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18879A-8B2D-C5B1-BE4B-1EBC1AA54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9960" y="1772743"/>
            <a:ext cx="2815571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8B55A-1EDE-CAB7-35A1-92E8A684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82" y="1772743"/>
            <a:ext cx="3504807" cy="42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056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E172313-B2E8-E30F-A06C-DAF6F805E8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r="27579"/>
          <a:stretch>
            <a:fillRect/>
          </a:stretch>
        </p:blipFill>
        <p:spPr bwMode="auto">
          <a:xfrm>
            <a:off x="1527317" y="670549"/>
            <a:ext cx="4223849" cy="285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3825993-564C-B93A-0221-3E1E7ACD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9" b="19101"/>
          <a:stretch>
            <a:fillRect/>
          </a:stretch>
        </p:blipFill>
        <p:spPr bwMode="auto">
          <a:xfrm>
            <a:off x="1527316" y="3721506"/>
            <a:ext cx="4223850" cy="29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FD0A7FC6-A3EE-1F68-D49B-896EF0C0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" b="17490"/>
          <a:stretch>
            <a:fillRect/>
          </a:stretch>
        </p:blipFill>
        <p:spPr bwMode="auto">
          <a:xfrm>
            <a:off x="6082122" y="659297"/>
            <a:ext cx="4700897" cy="28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57F42-4140-7777-825E-F1945E3A5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21506"/>
            <a:ext cx="4700897" cy="293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1572D-0C4F-8C97-B695-F0A9BCB4F892}"/>
              </a:ext>
            </a:extLst>
          </p:cNvPr>
          <p:cNvSpPr txBox="1"/>
          <p:nvPr/>
        </p:nvSpPr>
        <p:spPr>
          <a:xfrm>
            <a:off x="4099345" y="289965"/>
            <a:ext cx="3993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 - 2025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4071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314F8B-9D14-D7C3-9214-F8CC39EB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360" y="3721556"/>
            <a:ext cx="7166825" cy="2101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26.02.2024 г. по 02.03.2024 г. в колледже проведена НЕДЕЛЯ ПСИХОЛОГИИ, с целью психологического просвещения, создания </a:t>
            </a:r>
            <a:r>
              <a:rPr lang="ru-RU" sz="1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поддержки комфортной образовательной среды, </a:t>
            </a:r>
            <a:r>
              <a:rPr lang="ru-RU" sz="1400" b="0" i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психологической культуры обучающихся, позитивных жизненных установок и укрепления психологического здоровья всех участников образовательного процесса</a:t>
            </a:r>
          </a:p>
          <a:p>
            <a:pPr marL="0" indent="0" algn="ctr">
              <a:buNone/>
            </a:pP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https://vk.com/wall-131180816_1937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https://vk.com/wall-131180816_1941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https://vk.com/wall-131180816_1938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https://vk.com/wall-131180816_1944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https://vk.com/wall-131180816_1939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https://vk.com/wall-131180816_1948</a:t>
            </a:r>
            <a:endParaRPr lang="ru-RU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61922-4474-E94C-922F-4B5941997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416" y="588287"/>
            <a:ext cx="2953410" cy="295341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4E823D2-5764-053F-581B-34F685EE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2" r="9902" b="30635"/>
          <a:stretch>
            <a:fillRect/>
          </a:stretch>
        </p:blipFill>
        <p:spPr bwMode="auto">
          <a:xfrm>
            <a:off x="8137186" y="588287"/>
            <a:ext cx="3159289" cy="29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6F32E3-B3A2-CB9A-85A5-3F66A43BF8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9646" y="584533"/>
            <a:ext cx="2953410" cy="2953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BCFA36-5A94-2826-FF1B-9072D9F73E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4663" y="3721556"/>
            <a:ext cx="2264333" cy="30174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7BE89-E463-22D1-F4D2-AE44BDD6ACC6}"/>
              </a:ext>
            </a:extLst>
          </p:cNvPr>
          <p:cNvSpPr txBox="1"/>
          <p:nvPr/>
        </p:nvSpPr>
        <p:spPr>
          <a:xfrm>
            <a:off x="4577751" y="137498"/>
            <a:ext cx="278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5960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Gallery</Template>
  <Company/>
  <PresentationFormat>Широкоэкранный</PresentationFormat>
  <Paragraphs>29</Paragraphs>
  <Slides>9</Slides>
  <Notes>0</Notes>
  <TotalTime>3292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4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Информационно-просветительская работа в родительском чате Телеграмм</vt:lpstr>
      <vt:lpstr>Материалы модуля "Комплектование колледжей" подсистемы "Комплектование" государственной информационной системы "Единая электронная образовательная среда Республики Башкортостан«(модуль «Антитравля» информационной системы «Деймос». </vt:lpstr>
      <vt:lpstr>Информационные материалы модуля «Антитравля» информационной системы «Деймос».</vt:lpstr>
      <vt:lpstr>Информационные материалы модуля «Антитравля» информационной системы «Деймос».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1</cp:lastModifiedBy>
  <cp:revision>302</cp:revision>
  <cp:lastPrinted>2025-01-16T09:47:34.000</cp:lastPrinted>
  <dcterms:created xsi:type="dcterms:W3CDTF">2023-11-21T14:23:59Z</dcterms:created>
  <dcterms:modified xsi:type="dcterms:W3CDTF">2026-01-26T03:04:30Z</dcterms:modified>
</cp:coreProperties>
</file>